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57" r:id="rId6"/>
    <p:sldId id="266" r:id="rId7"/>
    <p:sldId id="267" r:id="rId8"/>
    <p:sldId id="268" r:id="rId9"/>
    <p:sldId id="269" r:id="rId10"/>
    <p:sldId id="270" r:id="rId11"/>
    <p:sldId id="258" r:id="rId12"/>
    <p:sldId id="271" r:id="rId13"/>
    <p:sldId id="272" r:id="rId14"/>
    <p:sldId id="273" r:id="rId15"/>
    <p:sldId id="274" r:id="rId16"/>
    <p:sldId id="275" r:id="rId17"/>
    <p:sldId id="276" r:id="rId18"/>
    <p:sldId id="259" r:id="rId19"/>
    <p:sldId id="277" r:id="rId20"/>
    <p:sldId id="278" r:id="rId21"/>
    <p:sldId id="279" r:id="rId22"/>
    <p:sldId id="280" r:id="rId23"/>
    <p:sldId id="281" r:id="rId24"/>
    <p:sldId id="260" r:id="rId25"/>
    <p:sldId id="282" r:id="rId26"/>
    <p:sldId id="283" r:id="rId27"/>
    <p:sldId id="284" r:id="rId28"/>
    <p:sldId id="261" r:id="rId29"/>
    <p:sldId id="285" r:id="rId30"/>
    <p:sldId id="286" r:id="rId31"/>
    <p:sldId id="287" r:id="rId32"/>
    <p:sldId id="262" r:id="rId33"/>
    <p:sldId id="288" r:id="rId34"/>
    <p:sldId id="289" r:id="rId35"/>
    <p:sldId id="290" r:id="rId36"/>
    <p:sldId id="263" r:id="rId37"/>
    <p:sldId id="264" r:id="rId38"/>
    <p:sldId id="291" r:id="rId39"/>
    <p:sldId id="2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6FF24-D4B3-7D21-C6EB-0EBC49CB572C}" v="594" dt="2022-03-26T22:47:11.211"/>
    <p1510:client id="{4AA59F0B-D9D1-651A-C038-BF1E6FF737EA}" v="576" dt="2022-03-24T10:48:27.033"/>
    <p1510:client id="{88E21273-2EE6-6233-8C67-5AA6DF48BD64}" v="250" dt="2022-03-24T11:39:10.730"/>
    <p1510:client id="{A97E64E0-528C-77B9-2B05-53CDFF7F0693}" v="685" dt="2022-03-23T23:12:49.356"/>
    <p1510:client id="{D5D87694-8389-446B-B117-369F0D18AD44}" v="2" dt="2022-03-14T08:32:04.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n Ibnay Mamun" userId="S::346584@tameside.ac.uk::974392c1-6616-4ef5-b9d6-aa8b026b7fb4" providerId="AD" clId="Web-{0A46FF24-D4B3-7D21-C6EB-0EBC49CB572C}"/>
    <pc:docChg chg="addSld modSld">
      <pc:chgData name="Mahin Ibnay Mamun" userId="S::346584@tameside.ac.uk::974392c1-6616-4ef5-b9d6-aa8b026b7fb4" providerId="AD" clId="Web-{0A46FF24-D4B3-7D21-C6EB-0EBC49CB572C}" dt="2022-03-26T22:47:11.211" v="475" actId="20577"/>
      <pc:docMkLst>
        <pc:docMk/>
      </pc:docMkLst>
      <pc:sldChg chg="modNotes">
        <pc:chgData name="Mahin Ibnay Mamun" userId="S::346584@tameside.ac.uk::974392c1-6616-4ef5-b9d6-aa8b026b7fb4" providerId="AD" clId="Web-{0A46FF24-D4B3-7D21-C6EB-0EBC49CB572C}" dt="2022-03-26T22:19:28.330" v="0"/>
        <pc:sldMkLst>
          <pc:docMk/>
          <pc:sldMk cId="2450201080" sldId="256"/>
        </pc:sldMkLst>
      </pc:sldChg>
      <pc:sldChg chg="addSp delSp modSp mod setBg">
        <pc:chgData name="Mahin Ibnay Mamun" userId="S::346584@tameside.ac.uk::974392c1-6616-4ef5-b9d6-aa8b026b7fb4" providerId="AD" clId="Web-{0A46FF24-D4B3-7D21-C6EB-0EBC49CB572C}" dt="2022-03-26T22:26:28.838" v="30"/>
        <pc:sldMkLst>
          <pc:docMk/>
          <pc:sldMk cId="2343135878" sldId="262"/>
        </pc:sldMkLst>
        <pc:spChg chg="mod">
          <ac:chgData name="Mahin Ibnay Mamun" userId="S::346584@tameside.ac.uk::974392c1-6616-4ef5-b9d6-aa8b026b7fb4" providerId="AD" clId="Web-{0A46FF24-D4B3-7D21-C6EB-0EBC49CB572C}" dt="2022-03-26T22:26:28.838" v="30"/>
          <ac:spMkLst>
            <pc:docMk/>
            <pc:sldMk cId="2343135878" sldId="262"/>
            <ac:spMk id="2" creationId="{00000000-0000-0000-0000-000000000000}"/>
          </ac:spMkLst>
        </pc:spChg>
        <pc:spChg chg="mod">
          <ac:chgData name="Mahin Ibnay Mamun" userId="S::346584@tameside.ac.uk::974392c1-6616-4ef5-b9d6-aa8b026b7fb4" providerId="AD" clId="Web-{0A46FF24-D4B3-7D21-C6EB-0EBC49CB572C}" dt="2022-03-26T22:26:28.838" v="30"/>
          <ac:spMkLst>
            <pc:docMk/>
            <pc:sldMk cId="2343135878" sldId="262"/>
            <ac:spMk id="3" creationId="{00000000-0000-0000-0000-000000000000}"/>
          </ac:spMkLst>
        </pc:spChg>
        <pc:spChg chg="add del">
          <ac:chgData name="Mahin Ibnay Mamun" userId="S::346584@tameside.ac.uk::974392c1-6616-4ef5-b9d6-aa8b026b7fb4" providerId="AD" clId="Web-{0A46FF24-D4B3-7D21-C6EB-0EBC49CB572C}" dt="2022-03-26T22:26:20.540" v="27"/>
          <ac:spMkLst>
            <pc:docMk/>
            <pc:sldMk cId="2343135878" sldId="262"/>
            <ac:spMk id="10" creationId="{6EA86598-DA2C-41D5-BC0C-E877F8818EEB}"/>
          </ac:spMkLst>
        </pc:spChg>
        <pc:spChg chg="add del">
          <ac:chgData name="Mahin Ibnay Mamun" userId="S::346584@tameside.ac.uk::974392c1-6616-4ef5-b9d6-aa8b026b7fb4" providerId="AD" clId="Web-{0A46FF24-D4B3-7D21-C6EB-0EBC49CB572C}" dt="2022-03-26T22:26:20.540" v="27"/>
          <ac:spMkLst>
            <pc:docMk/>
            <pc:sldMk cId="2343135878" sldId="262"/>
            <ac:spMk id="12" creationId="{450D3AD2-FA80-415F-A9CE-54D884561CD7}"/>
          </ac:spMkLst>
        </pc:spChg>
        <pc:spChg chg="add del">
          <ac:chgData name="Mahin Ibnay Mamun" userId="S::346584@tameside.ac.uk::974392c1-6616-4ef5-b9d6-aa8b026b7fb4" providerId="AD" clId="Web-{0A46FF24-D4B3-7D21-C6EB-0EBC49CB572C}" dt="2022-03-26T22:26:20.540" v="27"/>
          <ac:spMkLst>
            <pc:docMk/>
            <pc:sldMk cId="2343135878" sldId="262"/>
            <ac:spMk id="14" creationId="{87F16C5A-0D41-47A9-B0A2-9C2AD7A8CF32}"/>
          </ac:spMkLst>
        </pc:spChg>
        <pc:spChg chg="add del">
          <ac:chgData name="Mahin Ibnay Mamun" userId="S::346584@tameside.ac.uk::974392c1-6616-4ef5-b9d6-aa8b026b7fb4" providerId="AD" clId="Web-{0A46FF24-D4B3-7D21-C6EB-0EBC49CB572C}" dt="2022-03-26T22:26:28.822" v="29"/>
          <ac:spMkLst>
            <pc:docMk/>
            <pc:sldMk cId="2343135878" sldId="262"/>
            <ac:spMk id="16" creationId="{6EA86598-DA2C-41D5-BC0C-E877F8818EEB}"/>
          </ac:spMkLst>
        </pc:spChg>
        <pc:spChg chg="add del">
          <ac:chgData name="Mahin Ibnay Mamun" userId="S::346584@tameside.ac.uk::974392c1-6616-4ef5-b9d6-aa8b026b7fb4" providerId="AD" clId="Web-{0A46FF24-D4B3-7D21-C6EB-0EBC49CB572C}" dt="2022-03-26T22:26:28.822" v="29"/>
          <ac:spMkLst>
            <pc:docMk/>
            <pc:sldMk cId="2343135878" sldId="262"/>
            <ac:spMk id="17" creationId="{450D3AD2-FA80-415F-A9CE-54D884561CD7}"/>
          </ac:spMkLst>
        </pc:spChg>
        <pc:spChg chg="add del">
          <ac:chgData name="Mahin Ibnay Mamun" userId="S::346584@tameside.ac.uk::974392c1-6616-4ef5-b9d6-aa8b026b7fb4" providerId="AD" clId="Web-{0A46FF24-D4B3-7D21-C6EB-0EBC49CB572C}" dt="2022-03-26T22:26:28.822" v="29"/>
          <ac:spMkLst>
            <pc:docMk/>
            <pc:sldMk cId="2343135878" sldId="262"/>
            <ac:spMk id="18" creationId="{87F16C5A-0D41-47A9-B0A2-9C2AD7A8CF32}"/>
          </ac:spMkLst>
        </pc:spChg>
        <pc:spChg chg="add">
          <ac:chgData name="Mahin Ibnay Mamun" userId="S::346584@tameside.ac.uk::974392c1-6616-4ef5-b9d6-aa8b026b7fb4" providerId="AD" clId="Web-{0A46FF24-D4B3-7D21-C6EB-0EBC49CB572C}" dt="2022-03-26T22:26:28.838" v="30"/>
          <ac:spMkLst>
            <pc:docMk/>
            <pc:sldMk cId="2343135878" sldId="262"/>
            <ac:spMk id="21" creationId="{C3896A03-3945-419A-B66B-4EE266EDD152}"/>
          </ac:spMkLst>
        </pc:spChg>
        <pc:spChg chg="add">
          <ac:chgData name="Mahin Ibnay Mamun" userId="S::346584@tameside.ac.uk::974392c1-6616-4ef5-b9d6-aa8b026b7fb4" providerId="AD" clId="Web-{0A46FF24-D4B3-7D21-C6EB-0EBC49CB572C}" dt="2022-03-26T22:26:28.838" v="30"/>
          <ac:spMkLst>
            <pc:docMk/>
            <pc:sldMk cId="2343135878" sldId="262"/>
            <ac:spMk id="22" creationId="{B34F5AD2-EDBD-4BBD-A55C-EAFFD0C7097A}"/>
          </ac:spMkLst>
        </pc:spChg>
        <pc:spChg chg="add">
          <ac:chgData name="Mahin Ibnay Mamun" userId="S::346584@tameside.ac.uk::974392c1-6616-4ef5-b9d6-aa8b026b7fb4" providerId="AD" clId="Web-{0A46FF24-D4B3-7D21-C6EB-0EBC49CB572C}" dt="2022-03-26T22:26:28.838" v="30"/>
          <ac:spMkLst>
            <pc:docMk/>
            <pc:sldMk cId="2343135878" sldId="262"/>
            <ac:spMk id="23" creationId="{450D3AD2-FA80-415F-A9CE-54D884561CD7}"/>
          </ac:spMkLst>
        </pc:spChg>
        <pc:picChg chg="add del">
          <ac:chgData name="Mahin Ibnay Mamun" userId="S::346584@tameside.ac.uk::974392c1-6616-4ef5-b9d6-aa8b026b7fb4" providerId="AD" clId="Web-{0A46FF24-D4B3-7D21-C6EB-0EBC49CB572C}" dt="2022-03-26T22:26:20.540" v="27"/>
          <ac:picMkLst>
            <pc:docMk/>
            <pc:sldMk cId="2343135878" sldId="262"/>
            <ac:picMk id="7" creationId="{39B5DF44-5C64-E706-2CAF-2C427F69D06E}"/>
          </ac:picMkLst>
        </pc:picChg>
        <pc:picChg chg="add del">
          <ac:chgData name="Mahin Ibnay Mamun" userId="S::346584@tameside.ac.uk::974392c1-6616-4ef5-b9d6-aa8b026b7fb4" providerId="AD" clId="Web-{0A46FF24-D4B3-7D21-C6EB-0EBC49CB572C}" dt="2022-03-26T22:26:28.822" v="29"/>
          <ac:picMkLst>
            <pc:docMk/>
            <pc:sldMk cId="2343135878" sldId="262"/>
            <ac:picMk id="19" creationId="{5E9D4E8D-33A0-1585-FC89-48BD0BB9CC38}"/>
          </ac:picMkLst>
        </pc:picChg>
        <pc:picChg chg="add">
          <ac:chgData name="Mahin Ibnay Mamun" userId="S::346584@tameside.ac.uk::974392c1-6616-4ef5-b9d6-aa8b026b7fb4" providerId="AD" clId="Web-{0A46FF24-D4B3-7D21-C6EB-0EBC49CB572C}" dt="2022-03-26T22:26:28.838" v="30"/>
          <ac:picMkLst>
            <pc:docMk/>
            <pc:sldMk cId="2343135878" sldId="262"/>
            <ac:picMk id="24" creationId="{BF425923-F40F-41B3-FE80-BC1111FB9773}"/>
          </ac:picMkLst>
        </pc:picChg>
      </pc:sldChg>
      <pc:sldChg chg="addSp delSp modSp mod setBg">
        <pc:chgData name="Mahin Ibnay Mamun" userId="S::346584@tameside.ac.uk::974392c1-6616-4ef5-b9d6-aa8b026b7fb4" providerId="AD" clId="Web-{0A46FF24-D4B3-7D21-C6EB-0EBC49CB572C}" dt="2022-03-26T22:32:55.120" v="59" actId="1076"/>
        <pc:sldMkLst>
          <pc:docMk/>
          <pc:sldMk cId="841717727" sldId="264"/>
        </pc:sldMkLst>
        <pc:spChg chg="mod">
          <ac:chgData name="Mahin Ibnay Mamun" userId="S::346584@tameside.ac.uk::974392c1-6616-4ef5-b9d6-aa8b026b7fb4" providerId="AD" clId="Web-{0A46FF24-D4B3-7D21-C6EB-0EBC49CB572C}" dt="2022-03-26T22:32:41.135" v="57"/>
          <ac:spMkLst>
            <pc:docMk/>
            <pc:sldMk cId="841717727" sldId="264"/>
            <ac:spMk id="2" creationId="{00000000-0000-0000-0000-000000000000}"/>
          </ac:spMkLst>
        </pc:spChg>
        <pc:spChg chg="add del mod">
          <ac:chgData name="Mahin Ibnay Mamun" userId="S::346584@tameside.ac.uk::974392c1-6616-4ef5-b9d6-aa8b026b7fb4" providerId="AD" clId="Web-{0A46FF24-D4B3-7D21-C6EB-0EBC49CB572C}" dt="2022-03-26T22:32:41.135" v="57"/>
          <ac:spMkLst>
            <pc:docMk/>
            <pc:sldMk cId="841717727" sldId="264"/>
            <ac:spMk id="3" creationId="{00000000-0000-0000-0000-000000000000}"/>
          </ac:spMkLst>
        </pc:spChg>
        <pc:spChg chg="add del">
          <ac:chgData name="Mahin Ibnay Mamun" userId="S::346584@tameside.ac.uk::974392c1-6616-4ef5-b9d6-aa8b026b7fb4" providerId="AD" clId="Web-{0A46FF24-D4B3-7D21-C6EB-0EBC49CB572C}" dt="2022-03-26T22:32:41.119" v="56"/>
          <ac:spMkLst>
            <pc:docMk/>
            <pc:sldMk cId="841717727" sldId="264"/>
            <ac:spMk id="9" creationId="{BACC6370-2D7E-4714-9D71-7542949D7D5D}"/>
          </ac:spMkLst>
        </pc:spChg>
        <pc:spChg chg="add del">
          <ac:chgData name="Mahin Ibnay Mamun" userId="S::346584@tameside.ac.uk::974392c1-6616-4ef5-b9d6-aa8b026b7fb4" providerId="AD" clId="Web-{0A46FF24-D4B3-7D21-C6EB-0EBC49CB572C}" dt="2022-03-26T22:32:41.119" v="56"/>
          <ac:spMkLst>
            <pc:docMk/>
            <pc:sldMk cId="841717727" sldId="264"/>
            <ac:spMk id="11" creationId="{F68B3F68-107C-434F-AA38-110D5EA91B85}"/>
          </ac:spMkLst>
        </pc:spChg>
        <pc:spChg chg="add del">
          <ac:chgData name="Mahin Ibnay Mamun" userId="S::346584@tameside.ac.uk::974392c1-6616-4ef5-b9d6-aa8b026b7fb4" providerId="AD" clId="Web-{0A46FF24-D4B3-7D21-C6EB-0EBC49CB572C}" dt="2022-03-26T22:32:41.119" v="56"/>
          <ac:spMkLst>
            <pc:docMk/>
            <pc:sldMk cId="841717727" sldId="264"/>
            <ac:spMk id="13" creationId="{AAD0DBB9-1A4B-4391-81D4-CB19F9AB918A}"/>
          </ac:spMkLst>
        </pc:spChg>
        <pc:spChg chg="add del">
          <ac:chgData name="Mahin Ibnay Mamun" userId="S::346584@tameside.ac.uk::974392c1-6616-4ef5-b9d6-aa8b026b7fb4" providerId="AD" clId="Web-{0A46FF24-D4B3-7D21-C6EB-0EBC49CB572C}" dt="2022-03-26T22:32:41.119" v="56"/>
          <ac:spMkLst>
            <pc:docMk/>
            <pc:sldMk cId="841717727" sldId="264"/>
            <ac:spMk id="15" creationId="{063BBA22-50EA-4C4D-BE05-F1CE4E63AA56}"/>
          </ac:spMkLst>
        </pc:spChg>
        <pc:spChg chg="add">
          <ac:chgData name="Mahin Ibnay Mamun" userId="S::346584@tameside.ac.uk::974392c1-6616-4ef5-b9d6-aa8b026b7fb4" providerId="AD" clId="Web-{0A46FF24-D4B3-7D21-C6EB-0EBC49CB572C}" dt="2022-03-26T22:32:41.135" v="57"/>
          <ac:spMkLst>
            <pc:docMk/>
            <pc:sldMk cId="841717727" sldId="264"/>
            <ac:spMk id="17" creationId="{35DB3719-6FDC-4E5D-891D-FF40B7300F64}"/>
          </ac:spMkLst>
        </pc:spChg>
        <pc:spChg chg="add">
          <ac:chgData name="Mahin Ibnay Mamun" userId="S::346584@tameside.ac.uk::974392c1-6616-4ef5-b9d6-aa8b026b7fb4" providerId="AD" clId="Web-{0A46FF24-D4B3-7D21-C6EB-0EBC49CB572C}" dt="2022-03-26T22:32:41.135" v="57"/>
          <ac:spMkLst>
            <pc:docMk/>
            <pc:sldMk cId="841717727" sldId="264"/>
            <ac:spMk id="18" creationId="{E0CBAC23-2E3F-4A90-BA59-F8299F6A5439}"/>
          </ac:spMkLst>
        </pc:spChg>
        <pc:graphicFrameChg chg="add del">
          <ac:chgData name="Mahin Ibnay Mamun" userId="S::346584@tameside.ac.uk::974392c1-6616-4ef5-b9d6-aa8b026b7fb4" providerId="AD" clId="Web-{0A46FF24-D4B3-7D21-C6EB-0EBC49CB572C}" dt="2022-03-26T22:32:41.119" v="56"/>
          <ac:graphicFrameMkLst>
            <pc:docMk/>
            <pc:sldMk cId="841717727" sldId="264"/>
            <ac:graphicFrameMk id="5" creationId="{50578AF9-4F4C-D319-D0F6-EF3294A0F02F}"/>
          </ac:graphicFrameMkLst>
        </pc:graphicFrameChg>
        <pc:graphicFrameChg chg="add mod">
          <ac:chgData name="Mahin Ibnay Mamun" userId="S::346584@tameside.ac.uk::974392c1-6616-4ef5-b9d6-aa8b026b7fb4" providerId="AD" clId="Web-{0A46FF24-D4B3-7D21-C6EB-0EBC49CB572C}" dt="2022-03-26T22:32:55.120" v="59" actId="1076"/>
          <ac:graphicFrameMkLst>
            <pc:docMk/>
            <pc:sldMk cId="841717727" sldId="264"/>
            <ac:graphicFrameMk id="19" creationId="{EF942D2A-91E4-6205-2E22-1E4AABA12617}"/>
          </ac:graphicFrameMkLst>
        </pc:graphicFrameChg>
      </pc:sldChg>
      <pc:sldChg chg="addSp modSp mod setBg">
        <pc:chgData name="Mahin Ibnay Mamun" userId="S::346584@tameside.ac.uk::974392c1-6616-4ef5-b9d6-aa8b026b7fb4" providerId="AD" clId="Web-{0A46FF24-D4B3-7D21-C6EB-0EBC49CB572C}" dt="2022-03-26T22:41:57.361" v="368" actId="20577"/>
        <pc:sldMkLst>
          <pc:docMk/>
          <pc:sldMk cId="2861192579" sldId="265"/>
        </pc:sldMkLst>
        <pc:spChg chg="mod">
          <ac:chgData name="Mahin Ibnay Mamun" userId="S::346584@tameside.ac.uk::974392c1-6616-4ef5-b9d6-aa8b026b7fb4" providerId="AD" clId="Web-{0A46FF24-D4B3-7D21-C6EB-0EBC49CB572C}" dt="2022-03-26T22:41:18.780" v="361"/>
          <ac:spMkLst>
            <pc:docMk/>
            <pc:sldMk cId="2861192579" sldId="265"/>
            <ac:spMk id="2" creationId="{00000000-0000-0000-0000-000000000000}"/>
          </ac:spMkLst>
        </pc:spChg>
        <pc:spChg chg="mod">
          <ac:chgData name="Mahin Ibnay Mamun" userId="S::346584@tameside.ac.uk::974392c1-6616-4ef5-b9d6-aa8b026b7fb4" providerId="AD" clId="Web-{0A46FF24-D4B3-7D21-C6EB-0EBC49CB572C}" dt="2022-03-26T22:41:18.780" v="361"/>
          <ac:spMkLst>
            <pc:docMk/>
            <pc:sldMk cId="2861192579" sldId="265"/>
            <ac:spMk id="3" creationId="{00000000-0000-0000-0000-000000000000}"/>
          </ac:spMkLst>
        </pc:spChg>
        <pc:spChg chg="add mod">
          <ac:chgData name="Mahin Ibnay Mamun" userId="S::346584@tameside.ac.uk::974392c1-6616-4ef5-b9d6-aa8b026b7fb4" providerId="AD" clId="Web-{0A46FF24-D4B3-7D21-C6EB-0EBC49CB572C}" dt="2022-03-26T22:41:57.361" v="368" actId="20577"/>
          <ac:spMkLst>
            <pc:docMk/>
            <pc:sldMk cId="2861192579" sldId="265"/>
            <ac:spMk id="4" creationId="{85AAFAD3-4F84-E1CB-23E4-E25F4E3D4240}"/>
          </ac:spMkLst>
        </pc:spChg>
        <pc:spChg chg="add">
          <ac:chgData name="Mahin Ibnay Mamun" userId="S::346584@tameside.ac.uk::974392c1-6616-4ef5-b9d6-aa8b026b7fb4" providerId="AD" clId="Web-{0A46FF24-D4B3-7D21-C6EB-0EBC49CB572C}" dt="2022-03-26T22:41:18.780" v="361"/>
          <ac:spMkLst>
            <pc:docMk/>
            <pc:sldMk cId="2861192579" sldId="265"/>
            <ac:spMk id="9" creationId="{428D436F-9ACD-4C92-AFC8-C934C527A6A4}"/>
          </ac:spMkLst>
        </pc:spChg>
        <pc:spChg chg="add">
          <ac:chgData name="Mahin Ibnay Mamun" userId="S::346584@tameside.ac.uk::974392c1-6616-4ef5-b9d6-aa8b026b7fb4" providerId="AD" clId="Web-{0A46FF24-D4B3-7D21-C6EB-0EBC49CB572C}" dt="2022-03-26T22:41:18.780" v="361"/>
          <ac:spMkLst>
            <pc:docMk/>
            <pc:sldMk cId="2861192579" sldId="265"/>
            <ac:spMk id="11" creationId="{090538E0-A884-4E60-A6AB-77D830E2FCED}"/>
          </ac:spMkLst>
        </pc:spChg>
        <pc:spChg chg="add">
          <ac:chgData name="Mahin Ibnay Mamun" userId="S::346584@tameside.ac.uk::974392c1-6616-4ef5-b9d6-aa8b026b7fb4" providerId="AD" clId="Web-{0A46FF24-D4B3-7D21-C6EB-0EBC49CB572C}" dt="2022-03-26T22:41:18.780" v="361"/>
          <ac:spMkLst>
            <pc:docMk/>
            <pc:sldMk cId="2861192579" sldId="265"/>
            <ac:spMk id="13" creationId="{DB0D7DD0-1C67-4D4C-9E06-678233DB8468}"/>
          </ac:spMkLst>
        </pc:spChg>
      </pc:sldChg>
      <pc:sldChg chg="addSp delSp modSp mod setBg setClrOvrMap">
        <pc:chgData name="Mahin Ibnay Mamun" userId="S::346584@tameside.ac.uk::974392c1-6616-4ef5-b9d6-aa8b026b7fb4" providerId="AD" clId="Web-{0A46FF24-D4B3-7D21-C6EB-0EBC49CB572C}" dt="2022-03-26T22:25:39.319" v="25"/>
        <pc:sldMkLst>
          <pc:docMk/>
          <pc:sldMk cId="4289714621" sldId="274"/>
        </pc:sldMkLst>
        <pc:spChg chg="mod">
          <ac:chgData name="Mahin Ibnay Mamun" userId="S::346584@tameside.ac.uk::974392c1-6616-4ef5-b9d6-aa8b026b7fb4" providerId="AD" clId="Web-{0A46FF24-D4B3-7D21-C6EB-0EBC49CB572C}" dt="2022-03-26T22:25:39.319" v="25"/>
          <ac:spMkLst>
            <pc:docMk/>
            <pc:sldMk cId="4289714621" sldId="274"/>
            <ac:spMk id="2" creationId="{0C8BFA4C-A4F8-7791-62DC-FBA3968FBBCA}"/>
          </ac:spMkLst>
        </pc:spChg>
        <pc:spChg chg="mod">
          <ac:chgData name="Mahin Ibnay Mamun" userId="S::346584@tameside.ac.uk::974392c1-6616-4ef5-b9d6-aa8b026b7fb4" providerId="AD" clId="Web-{0A46FF24-D4B3-7D21-C6EB-0EBC49CB572C}" dt="2022-03-26T22:25:39.319" v="25"/>
          <ac:spMkLst>
            <pc:docMk/>
            <pc:sldMk cId="4289714621" sldId="274"/>
            <ac:spMk id="3" creationId="{BB42C79D-AF11-4D74-CB90-9338FA8F8EBA}"/>
          </ac:spMkLst>
        </pc:spChg>
        <pc:spChg chg="add del">
          <ac:chgData name="Mahin Ibnay Mamun" userId="S::346584@tameside.ac.uk::974392c1-6616-4ef5-b9d6-aa8b026b7fb4" providerId="AD" clId="Web-{0A46FF24-D4B3-7D21-C6EB-0EBC49CB572C}" dt="2022-03-26T22:25:39.303" v="24"/>
          <ac:spMkLst>
            <pc:docMk/>
            <pc:sldMk cId="4289714621" sldId="274"/>
            <ac:spMk id="8" creationId="{9264D464-898B-4908-88FD-33A83D6ED64E}"/>
          </ac:spMkLst>
        </pc:spChg>
        <pc:spChg chg="add del">
          <ac:chgData name="Mahin Ibnay Mamun" userId="S::346584@tameside.ac.uk::974392c1-6616-4ef5-b9d6-aa8b026b7fb4" providerId="AD" clId="Web-{0A46FF24-D4B3-7D21-C6EB-0EBC49CB572C}" dt="2022-03-26T22:25:39.303" v="24"/>
          <ac:spMkLst>
            <pc:docMk/>
            <pc:sldMk cId="4289714621" sldId="274"/>
            <ac:spMk id="10" creationId="{F0BC1D9E-4401-4EC0-88FD-ED103CB570EA}"/>
          </ac:spMkLst>
        </pc:spChg>
        <pc:spChg chg="add del">
          <ac:chgData name="Mahin Ibnay Mamun" userId="S::346584@tameside.ac.uk::974392c1-6616-4ef5-b9d6-aa8b026b7fb4" providerId="AD" clId="Web-{0A46FF24-D4B3-7D21-C6EB-0EBC49CB572C}" dt="2022-03-26T22:25:39.303" v="24"/>
          <ac:spMkLst>
            <pc:docMk/>
            <pc:sldMk cId="4289714621" sldId="274"/>
            <ac:spMk id="12" creationId="{B0AAF7C9-094E-400C-A428-F6C2262F6527}"/>
          </ac:spMkLst>
        </pc:spChg>
        <pc:spChg chg="add del">
          <ac:chgData name="Mahin Ibnay Mamun" userId="S::346584@tameside.ac.uk::974392c1-6616-4ef5-b9d6-aa8b026b7fb4" providerId="AD" clId="Web-{0A46FF24-D4B3-7D21-C6EB-0EBC49CB572C}" dt="2022-03-26T22:25:39.303" v="24"/>
          <ac:spMkLst>
            <pc:docMk/>
            <pc:sldMk cId="4289714621" sldId="274"/>
            <ac:spMk id="14" creationId="{6200B311-3585-4069-AAC6-CD443FA5B8AD}"/>
          </ac:spMkLst>
        </pc:spChg>
        <pc:spChg chg="add">
          <ac:chgData name="Mahin Ibnay Mamun" userId="S::346584@tameside.ac.uk::974392c1-6616-4ef5-b9d6-aa8b026b7fb4" providerId="AD" clId="Web-{0A46FF24-D4B3-7D21-C6EB-0EBC49CB572C}" dt="2022-03-26T22:25:39.319" v="25"/>
          <ac:spMkLst>
            <pc:docMk/>
            <pc:sldMk cId="4289714621" sldId="274"/>
            <ac:spMk id="16" creationId="{B34F5AD2-EDBD-4BBD-A55C-EAFFD0C7097A}"/>
          </ac:spMkLst>
        </pc:spChg>
        <pc:spChg chg="add">
          <ac:chgData name="Mahin Ibnay Mamun" userId="S::346584@tameside.ac.uk::974392c1-6616-4ef5-b9d6-aa8b026b7fb4" providerId="AD" clId="Web-{0A46FF24-D4B3-7D21-C6EB-0EBC49CB572C}" dt="2022-03-26T22:25:39.319" v="25"/>
          <ac:spMkLst>
            <pc:docMk/>
            <pc:sldMk cId="4289714621" sldId="274"/>
            <ac:spMk id="17" creationId="{C3896A03-3945-419A-B66B-4EE266EDD152}"/>
          </ac:spMkLst>
        </pc:spChg>
        <pc:spChg chg="add">
          <ac:chgData name="Mahin Ibnay Mamun" userId="S::346584@tameside.ac.uk::974392c1-6616-4ef5-b9d6-aa8b026b7fb4" providerId="AD" clId="Web-{0A46FF24-D4B3-7D21-C6EB-0EBC49CB572C}" dt="2022-03-26T22:25:39.319" v="25"/>
          <ac:spMkLst>
            <pc:docMk/>
            <pc:sldMk cId="4289714621" sldId="274"/>
            <ac:spMk id="18" creationId="{B8EAE243-3A9F-4A46-B0D9-04C723A8A1BD}"/>
          </ac:spMkLst>
        </pc:spChg>
      </pc:sldChg>
      <pc:sldChg chg="addSp modSp mod setBg">
        <pc:chgData name="Mahin Ibnay Mamun" userId="S::346584@tameside.ac.uk::974392c1-6616-4ef5-b9d6-aa8b026b7fb4" providerId="AD" clId="Web-{0A46FF24-D4B3-7D21-C6EB-0EBC49CB572C}" dt="2022-03-26T22:47:11.211" v="475" actId="20577"/>
        <pc:sldMkLst>
          <pc:docMk/>
          <pc:sldMk cId="140806962" sldId="281"/>
        </pc:sldMkLst>
        <pc:spChg chg="mod">
          <ac:chgData name="Mahin Ibnay Mamun" userId="S::346584@tameside.ac.uk::974392c1-6616-4ef5-b9d6-aa8b026b7fb4" providerId="AD" clId="Web-{0A46FF24-D4B3-7D21-C6EB-0EBC49CB572C}" dt="2022-03-26T22:46:32.427" v="468"/>
          <ac:spMkLst>
            <pc:docMk/>
            <pc:sldMk cId="140806962" sldId="281"/>
            <ac:spMk id="2" creationId="{6E2F21E8-9FEC-4462-94FB-85F4BEB3979A}"/>
          </ac:spMkLst>
        </pc:spChg>
        <pc:spChg chg="mod">
          <ac:chgData name="Mahin Ibnay Mamun" userId="S::346584@tameside.ac.uk::974392c1-6616-4ef5-b9d6-aa8b026b7fb4" providerId="AD" clId="Web-{0A46FF24-D4B3-7D21-C6EB-0EBC49CB572C}" dt="2022-03-26T22:47:11.211" v="475" actId="20577"/>
          <ac:spMkLst>
            <pc:docMk/>
            <pc:sldMk cId="140806962" sldId="281"/>
            <ac:spMk id="3" creationId="{6F2BF28A-0D1A-47DB-9C5C-7250289C50B4}"/>
          </ac:spMkLst>
        </pc:spChg>
        <pc:spChg chg="add">
          <ac:chgData name="Mahin Ibnay Mamun" userId="S::346584@tameside.ac.uk::974392c1-6616-4ef5-b9d6-aa8b026b7fb4" providerId="AD" clId="Web-{0A46FF24-D4B3-7D21-C6EB-0EBC49CB572C}" dt="2022-03-26T22:46:32.427" v="468"/>
          <ac:spMkLst>
            <pc:docMk/>
            <pc:sldMk cId="140806962" sldId="281"/>
            <ac:spMk id="8" creationId="{827B839B-9ADE-406B-8590-F1CAEDED45A1}"/>
          </ac:spMkLst>
        </pc:spChg>
        <pc:spChg chg="add">
          <ac:chgData name="Mahin Ibnay Mamun" userId="S::346584@tameside.ac.uk::974392c1-6616-4ef5-b9d6-aa8b026b7fb4" providerId="AD" clId="Web-{0A46FF24-D4B3-7D21-C6EB-0EBC49CB572C}" dt="2022-03-26T22:46:32.427" v="468"/>
          <ac:spMkLst>
            <pc:docMk/>
            <pc:sldMk cId="140806962" sldId="281"/>
            <ac:spMk id="10" creationId="{CFE45BF0-46DB-408C-B5F7-7B11716805D4}"/>
          </ac:spMkLst>
        </pc:spChg>
        <pc:spChg chg="add">
          <ac:chgData name="Mahin Ibnay Mamun" userId="S::346584@tameside.ac.uk::974392c1-6616-4ef5-b9d6-aa8b026b7fb4" providerId="AD" clId="Web-{0A46FF24-D4B3-7D21-C6EB-0EBC49CB572C}" dt="2022-03-26T22:46:32.427" v="468"/>
          <ac:spMkLst>
            <pc:docMk/>
            <pc:sldMk cId="140806962" sldId="281"/>
            <ac:spMk id="12" creationId="{2AEBC8F2-97B1-41B4-93F1-2D289E197FBA}"/>
          </ac:spMkLst>
        </pc:spChg>
        <pc:spChg chg="add">
          <ac:chgData name="Mahin Ibnay Mamun" userId="S::346584@tameside.ac.uk::974392c1-6616-4ef5-b9d6-aa8b026b7fb4" providerId="AD" clId="Web-{0A46FF24-D4B3-7D21-C6EB-0EBC49CB572C}" dt="2022-03-26T22:46:32.427" v="468"/>
          <ac:spMkLst>
            <pc:docMk/>
            <pc:sldMk cId="140806962" sldId="281"/>
            <ac:spMk id="14" creationId="{472E3A19-F5D5-48FC-BB9C-48C2F68F598B}"/>
          </ac:spMkLst>
        </pc:spChg>
        <pc:spChg chg="add">
          <ac:chgData name="Mahin Ibnay Mamun" userId="S::346584@tameside.ac.uk::974392c1-6616-4ef5-b9d6-aa8b026b7fb4" providerId="AD" clId="Web-{0A46FF24-D4B3-7D21-C6EB-0EBC49CB572C}" dt="2022-03-26T22:46:32.427" v="468"/>
          <ac:spMkLst>
            <pc:docMk/>
            <pc:sldMk cId="140806962" sldId="281"/>
            <ac:spMk id="16" creationId="{7A62E32F-BB65-43A8-8EB5-92346890E549}"/>
          </ac:spMkLst>
        </pc:spChg>
        <pc:spChg chg="add">
          <ac:chgData name="Mahin Ibnay Mamun" userId="S::346584@tameside.ac.uk::974392c1-6616-4ef5-b9d6-aa8b026b7fb4" providerId="AD" clId="Web-{0A46FF24-D4B3-7D21-C6EB-0EBC49CB572C}" dt="2022-03-26T22:46:32.427" v="468"/>
          <ac:spMkLst>
            <pc:docMk/>
            <pc:sldMk cId="140806962" sldId="281"/>
            <ac:spMk id="18" creationId="{14E91B64-9FCC-451E-AFB4-A827D6329367}"/>
          </ac:spMkLst>
        </pc:spChg>
      </pc:sldChg>
      <pc:sldChg chg="addSp modSp mod setBg">
        <pc:chgData name="Mahin Ibnay Mamun" userId="S::346584@tameside.ac.uk::974392c1-6616-4ef5-b9d6-aa8b026b7fb4" providerId="AD" clId="Web-{0A46FF24-D4B3-7D21-C6EB-0EBC49CB572C}" dt="2022-03-26T22:30:19.666" v="37"/>
        <pc:sldMkLst>
          <pc:docMk/>
          <pc:sldMk cId="158432910" sldId="288"/>
        </pc:sldMkLst>
        <pc:spChg chg="mod">
          <ac:chgData name="Mahin Ibnay Mamun" userId="S::346584@tameside.ac.uk::974392c1-6616-4ef5-b9d6-aa8b026b7fb4" providerId="AD" clId="Web-{0A46FF24-D4B3-7D21-C6EB-0EBC49CB572C}" dt="2022-03-26T22:30:19.666" v="37"/>
          <ac:spMkLst>
            <pc:docMk/>
            <pc:sldMk cId="158432910" sldId="288"/>
            <ac:spMk id="2" creationId="{B71B7961-90DF-A496-6ABC-2A1B02786898}"/>
          </ac:spMkLst>
        </pc:spChg>
        <pc:spChg chg="mod">
          <ac:chgData name="Mahin Ibnay Mamun" userId="S::346584@tameside.ac.uk::974392c1-6616-4ef5-b9d6-aa8b026b7fb4" providerId="AD" clId="Web-{0A46FF24-D4B3-7D21-C6EB-0EBC49CB572C}" dt="2022-03-26T22:30:19.666" v="37"/>
          <ac:spMkLst>
            <pc:docMk/>
            <pc:sldMk cId="158432910" sldId="288"/>
            <ac:spMk id="3" creationId="{91EAE411-DAD8-4F64-1E80-FE29EE3792D7}"/>
          </ac:spMkLst>
        </pc:spChg>
        <pc:spChg chg="add">
          <ac:chgData name="Mahin Ibnay Mamun" userId="S::346584@tameside.ac.uk::974392c1-6616-4ef5-b9d6-aa8b026b7fb4" providerId="AD" clId="Web-{0A46FF24-D4B3-7D21-C6EB-0EBC49CB572C}" dt="2022-03-26T22:30:19.666" v="37"/>
          <ac:spMkLst>
            <pc:docMk/>
            <pc:sldMk cId="158432910" sldId="288"/>
            <ac:spMk id="8" creationId="{3AD318CC-E2A8-4E27-9548-A047A78999B1}"/>
          </ac:spMkLst>
        </pc:spChg>
        <pc:spChg chg="add">
          <ac:chgData name="Mahin Ibnay Mamun" userId="S::346584@tameside.ac.uk::974392c1-6616-4ef5-b9d6-aa8b026b7fb4" providerId="AD" clId="Web-{0A46FF24-D4B3-7D21-C6EB-0EBC49CB572C}" dt="2022-03-26T22:30:19.666" v="37"/>
          <ac:spMkLst>
            <pc:docMk/>
            <pc:sldMk cId="158432910" sldId="288"/>
            <ac:spMk id="14" creationId="{2C1BBA94-3F40-40AA-8BB9-E69E25E537C1}"/>
          </ac:spMkLst>
        </pc:spChg>
        <pc:grpChg chg="add">
          <ac:chgData name="Mahin Ibnay Mamun" userId="S::346584@tameside.ac.uk::974392c1-6616-4ef5-b9d6-aa8b026b7fb4" providerId="AD" clId="Web-{0A46FF24-D4B3-7D21-C6EB-0EBC49CB572C}" dt="2022-03-26T22:30:19.666" v="37"/>
          <ac:grpSpMkLst>
            <pc:docMk/>
            <pc:sldMk cId="158432910" sldId="288"/>
            <ac:grpSpMk id="10" creationId="{B14B560F-9DD7-4302-A60B-EBD3EF59B073}"/>
          </ac:grpSpMkLst>
        </pc:grpChg>
      </pc:sldChg>
      <pc:sldChg chg="addSp modSp new mod setBg">
        <pc:chgData name="Mahin Ibnay Mamun" userId="S::346584@tameside.ac.uk::974392c1-6616-4ef5-b9d6-aa8b026b7fb4" providerId="AD" clId="Web-{0A46FF24-D4B3-7D21-C6EB-0EBC49CB572C}" dt="2022-03-26T22:38:32.659" v="197"/>
        <pc:sldMkLst>
          <pc:docMk/>
          <pc:sldMk cId="2555984565" sldId="291"/>
        </pc:sldMkLst>
        <pc:spChg chg="mod">
          <ac:chgData name="Mahin Ibnay Mamun" userId="S::346584@tameside.ac.uk::974392c1-6616-4ef5-b9d6-aa8b026b7fb4" providerId="AD" clId="Web-{0A46FF24-D4B3-7D21-C6EB-0EBC49CB572C}" dt="2022-03-26T22:38:32.659" v="197"/>
          <ac:spMkLst>
            <pc:docMk/>
            <pc:sldMk cId="2555984565" sldId="291"/>
            <ac:spMk id="2" creationId="{5C3F34F2-3243-680A-5574-90E6FF50C81E}"/>
          </ac:spMkLst>
        </pc:spChg>
        <pc:spChg chg="mod">
          <ac:chgData name="Mahin Ibnay Mamun" userId="S::346584@tameside.ac.uk::974392c1-6616-4ef5-b9d6-aa8b026b7fb4" providerId="AD" clId="Web-{0A46FF24-D4B3-7D21-C6EB-0EBC49CB572C}" dt="2022-03-26T22:38:32.659" v="197"/>
          <ac:spMkLst>
            <pc:docMk/>
            <pc:sldMk cId="2555984565" sldId="291"/>
            <ac:spMk id="3" creationId="{CD20463F-F08D-F56F-A791-64DED39BD8CE}"/>
          </ac:spMkLst>
        </pc:spChg>
        <pc:spChg chg="add">
          <ac:chgData name="Mahin Ibnay Mamun" userId="S::346584@tameside.ac.uk::974392c1-6616-4ef5-b9d6-aa8b026b7fb4" providerId="AD" clId="Web-{0A46FF24-D4B3-7D21-C6EB-0EBC49CB572C}" dt="2022-03-26T22:38:32.659" v="197"/>
          <ac:spMkLst>
            <pc:docMk/>
            <pc:sldMk cId="2555984565" sldId="291"/>
            <ac:spMk id="8" creationId="{B6CDA21F-E7AF-4C75-8395-33F58D5B0E45}"/>
          </ac:spMkLst>
        </pc:spChg>
        <pc:spChg chg="add">
          <ac:chgData name="Mahin Ibnay Mamun" userId="S::346584@tameside.ac.uk::974392c1-6616-4ef5-b9d6-aa8b026b7fb4" providerId="AD" clId="Web-{0A46FF24-D4B3-7D21-C6EB-0EBC49CB572C}" dt="2022-03-26T22:38:32.659" v="197"/>
          <ac:spMkLst>
            <pc:docMk/>
            <pc:sldMk cId="2555984565" sldId="291"/>
            <ac:spMk id="15" creationId="{D5B0017B-2ECA-49AF-B397-DC140825DF8D}"/>
          </ac:spMkLst>
        </pc:spChg>
        <pc:grpChg chg="add">
          <ac:chgData name="Mahin Ibnay Mamun" userId="S::346584@tameside.ac.uk::974392c1-6616-4ef5-b9d6-aa8b026b7fb4" providerId="AD" clId="Web-{0A46FF24-D4B3-7D21-C6EB-0EBC49CB572C}" dt="2022-03-26T22:38:32.659" v="197"/>
          <ac:grpSpMkLst>
            <pc:docMk/>
            <pc:sldMk cId="2555984565" sldId="291"/>
            <ac:grpSpMk id="10" creationId="{AE1C45F0-260A-458C-96ED-C1F6D2151219}"/>
          </ac:grpSpMkLst>
        </pc:grpChg>
        <pc:cxnChg chg="add">
          <ac:chgData name="Mahin Ibnay Mamun" userId="S::346584@tameside.ac.uk::974392c1-6616-4ef5-b9d6-aa8b026b7fb4" providerId="AD" clId="Web-{0A46FF24-D4B3-7D21-C6EB-0EBC49CB572C}" dt="2022-03-26T22:38:32.659" v="197"/>
          <ac:cxnSpMkLst>
            <pc:docMk/>
            <pc:sldMk cId="2555984565" sldId="291"/>
            <ac:cxnSpMk id="17" creationId="{6CF1BAF6-AD41-4082-B212-8A1F9A2E8779}"/>
          </ac:cxnSpMkLst>
        </pc:cxnChg>
      </pc:sldChg>
    </pc:docChg>
  </pc:docChgLst>
  <pc:docChgLst>
    <pc:chgData name="Mahin Ibnay Mamun" userId="S::346584@tameside.ac.uk::974392c1-6616-4ef5-b9d6-aa8b026b7fb4" providerId="AD" clId="Web-{A97E64E0-528C-77B9-2B05-53CDFF7F0693}"/>
    <pc:docChg chg="addSld modSld">
      <pc:chgData name="Mahin Ibnay Mamun" userId="S::346584@tameside.ac.uk::974392c1-6616-4ef5-b9d6-aa8b026b7fb4" providerId="AD" clId="Web-{A97E64E0-528C-77B9-2B05-53CDFF7F0693}" dt="2022-03-23T23:12:49.356" v="689" actId="1076"/>
      <pc:docMkLst>
        <pc:docMk/>
      </pc:docMkLst>
      <pc:sldChg chg="addSp delSp modSp modNotes">
        <pc:chgData name="Mahin Ibnay Mamun" userId="S::346584@tameside.ac.uk::974392c1-6616-4ef5-b9d6-aa8b026b7fb4" providerId="AD" clId="Web-{A97E64E0-528C-77B9-2B05-53CDFF7F0693}" dt="2022-03-23T23:05:59.695" v="590"/>
        <pc:sldMkLst>
          <pc:docMk/>
          <pc:sldMk cId="2450201080" sldId="256"/>
        </pc:sldMkLst>
        <pc:spChg chg="mod">
          <ac:chgData name="Mahin Ibnay Mamun" userId="S::346584@tameside.ac.uk::974392c1-6616-4ef5-b9d6-aa8b026b7fb4" providerId="AD" clId="Web-{A97E64E0-528C-77B9-2B05-53CDFF7F0693}" dt="2022-03-23T17:48:01.313" v="70" actId="1076"/>
          <ac:spMkLst>
            <pc:docMk/>
            <pc:sldMk cId="2450201080" sldId="256"/>
            <ac:spMk id="2" creationId="{00000000-0000-0000-0000-000000000000}"/>
          </ac:spMkLst>
        </pc:spChg>
        <pc:spChg chg="add mod">
          <ac:chgData name="Mahin Ibnay Mamun" userId="S::346584@tameside.ac.uk::974392c1-6616-4ef5-b9d6-aa8b026b7fb4" providerId="AD" clId="Web-{A97E64E0-528C-77B9-2B05-53CDFF7F0693}" dt="2022-03-23T17:48:08" v="73" actId="1076"/>
          <ac:spMkLst>
            <pc:docMk/>
            <pc:sldMk cId="2450201080" sldId="256"/>
            <ac:spMk id="3" creationId="{9F31678D-66D0-0221-A948-0715B523AD88}"/>
          </ac:spMkLst>
        </pc:spChg>
        <pc:spChg chg="add del">
          <ac:chgData name="Mahin Ibnay Mamun" userId="S::346584@tameside.ac.uk::974392c1-6616-4ef5-b9d6-aa8b026b7fb4" providerId="AD" clId="Web-{A97E64E0-528C-77B9-2B05-53CDFF7F0693}" dt="2022-03-23T23:05:10.082" v="575"/>
          <ac:spMkLst>
            <pc:docMk/>
            <pc:sldMk cId="2450201080" sldId="256"/>
            <ac:spMk id="4" creationId="{1A2660C6-9460-1DB3-97F8-0149130910E5}"/>
          </ac:spMkLst>
        </pc:spChg>
      </pc:sldChg>
      <pc:sldChg chg="addSp delSp modSp mod setBg">
        <pc:chgData name="Mahin Ibnay Mamun" userId="S::346584@tameside.ac.uk::974392c1-6616-4ef5-b9d6-aa8b026b7fb4" providerId="AD" clId="Web-{A97E64E0-528C-77B9-2B05-53CDFF7F0693}" dt="2022-03-23T22:47:02.638" v="360"/>
        <pc:sldMkLst>
          <pc:docMk/>
          <pc:sldMk cId="2195658552" sldId="257"/>
        </pc:sldMkLst>
        <pc:spChg chg="mod">
          <ac:chgData name="Mahin Ibnay Mamun" userId="S::346584@tameside.ac.uk::974392c1-6616-4ef5-b9d6-aa8b026b7fb4" providerId="AD" clId="Web-{A97E64E0-528C-77B9-2B05-53CDFF7F0693}" dt="2022-03-23T22:47:02.638" v="360"/>
          <ac:spMkLst>
            <pc:docMk/>
            <pc:sldMk cId="2195658552" sldId="257"/>
            <ac:spMk id="2" creationId="{00000000-0000-0000-0000-000000000000}"/>
          </ac:spMkLst>
        </pc:spChg>
        <pc:spChg chg="del mod">
          <ac:chgData name="Mahin Ibnay Mamun" userId="S::346584@tameside.ac.uk::974392c1-6616-4ef5-b9d6-aa8b026b7fb4" providerId="AD" clId="Web-{A97E64E0-528C-77B9-2B05-53CDFF7F0693}" dt="2022-03-23T22:46:03.775" v="350"/>
          <ac:spMkLst>
            <pc:docMk/>
            <pc:sldMk cId="2195658552" sldId="257"/>
            <ac:spMk id="3" creationId="{00000000-0000-0000-0000-000000000000}"/>
          </ac:spMkLst>
        </pc:spChg>
        <pc:spChg chg="add">
          <ac:chgData name="Mahin Ibnay Mamun" userId="S::346584@tameside.ac.uk::974392c1-6616-4ef5-b9d6-aa8b026b7fb4" providerId="AD" clId="Web-{A97E64E0-528C-77B9-2B05-53CDFF7F0693}" dt="2022-03-23T22:47:02.638" v="360"/>
          <ac:spMkLst>
            <pc:docMk/>
            <pc:sldMk cId="2195658552" sldId="257"/>
            <ac:spMk id="10" creationId="{6C4028FD-8BAA-4A19-BFDE-594D991B7552}"/>
          </ac:spMkLst>
        </pc:spChg>
        <pc:spChg chg="add del">
          <ac:chgData name="Mahin Ibnay Mamun" userId="S::346584@tameside.ac.uk::974392c1-6616-4ef5-b9d6-aa8b026b7fb4" providerId="AD" clId="Web-{A97E64E0-528C-77B9-2B05-53CDFF7F0693}" dt="2022-03-23T22:47:02.638" v="359"/>
          <ac:spMkLst>
            <pc:docMk/>
            <pc:sldMk cId="2195658552" sldId="257"/>
            <ac:spMk id="11" creationId="{257363FD-7E77-4145-9483-331A807ADF0E}"/>
          </ac:spMkLst>
        </pc:spChg>
        <pc:spChg chg="add del mod">
          <ac:chgData name="Mahin Ibnay Mamun" userId="S::346584@tameside.ac.uk::974392c1-6616-4ef5-b9d6-aa8b026b7fb4" providerId="AD" clId="Web-{A97E64E0-528C-77B9-2B05-53CDFF7F0693}" dt="2022-03-23T22:46:48.246" v="356"/>
          <ac:spMkLst>
            <pc:docMk/>
            <pc:sldMk cId="2195658552" sldId="257"/>
            <ac:spMk id="18" creationId="{678C0E9C-83A2-1ABC-5833-B330BA3017B7}"/>
          </ac:spMkLst>
        </pc:spChg>
        <pc:graphicFrameChg chg="add mod modGraphic">
          <ac:chgData name="Mahin Ibnay Mamun" userId="S::346584@tameside.ac.uk::974392c1-6616-4ef5-b9d6-aa8b026b7fb4" providerId="AD" clId="Web-{A97E64E0-528C-77B9-2B05-53CDFF7F0693}" dt="2022-03-23T22:47:02.638" v="360"/>
          <ac:graphicFrameMkLst>
            <pc:docMk/>
            <pc:sldMk cId="2195658552" sldId="257"/>
            <ac:graphicFrameMk id="5" creationId="{90DDFD6F-2E0E-262B-69D6-302F910067C3}"/>
          </ac:graphicFrameMkLst>
        </pc:graphicFrameChg>
        <pc:picChg chg="add del">
          <ac:chgData name="Mahin Ibnay Mamun" userId="S::346584@tameside.ac.uk::974392c1-6616-4ef5-b9d6-aa8b026b7fb4" providerId="AD" clId="Web-{A97E64E0-528C-77B9-2B05-53CDFF7F0693}" dt="2022-03-23T22:47:02.638" v="359"/>
          <ac:picMkLst>
            <pc:docMk/>
            <pc:sldMk cId="2195658552" sldId="257"/>
            <ac:picMk id="7" creationId="{E0BD44A4-8E34-5ED0-D134-A4B5787935E0}"/>
          </ac:picMkLst>
        </pc:picChg>
        <pc:picChg chg="add del mod">
          <ac:chgData name="Mahin Ibnay Mamun" userId="S::346584@tameside.ac.uk::974392c1-6616-4ef5-b9d6-aa8b026b7fb4" providerId="AD" clId="Web-{A97E64E0-528C-77B9-2B05-53CDFF7F0693}" dt="2022-03-23T22:46:48.246" v="357"/>
          <ac:picMkLst>
            <pc:docMk/>
            <pc:sldMk cId="2195658552" sldId="257"/>
            <ac:picMk id="17" creationId="{56EB78DD-0861-7462-FE4C-6286DB1584B5}"/>
          </ac:picMkLst>
        </pc:picChg>
      </pc:sldChg>
      <pc:sldChg chg="addSp delSp modSp mod setBg">
        <pc:chgData name="Mahin Ibnay Mamun" userId="S::346584@tameside.ac.uk::974392c1-6616-4ef5-b9d6-aa8b026b7fb4" providerId="AD" clId="Web-{A97E64E0-528C-77B9-2B05-53CDFF7F0693}" dt="2022-03-23T22:46:14.682" v="351"/>
        <pc:sldMkLst>
          <pc:docMk/>
          <pc:sldMk cId="556060086" sldId="258"/>
        </pc:sldMkLst>
        <pc:spChg chg="mod">
          <ac:chgData name="Mahin Ibnay Mamun" userId="S::346584@tameside.ac.uk::974392c1-6616-4ef5-b9d6-aa8b026b7fb4" providerId="AD" clId="Web-{A97E64E0-528C-77B9-2B05-53CDFF7F0693}" dt="2022-03-23T22:46:14.682" v="351"/>
          <ac:spMkLst>
            <pc:docMk/>
            <pc:sldMk cId="556060086" sldId="258"/>
            <ac:spMk id="2" creationId="{00000000-0000-0000-0000-000000000000}"/>
          </ac:spMkLst>
        </pc:spChg>
        <pc:spChg chg="del mod">
          <ac:chgData name="Mahin Ibnay Mamun" userId="S::346584@tameside.ac.uk::974392c1-6616-4ef5-b9d6-aa8b026b7fb4" providerId="AD" clId="Web-{A97E64E0-528C-77B9-2B05-53CDFF7F0693}" dt="2022-03-23T22:46:14.682" v="351"/>
          <ac:spMkLst>
            <pc:docMk/>
            <pc:sldMk cId="556060086" sldId="258"/>
            <ac:spMk id="3" creationId="{00000000-0000-0000-0000-000000000000}"/>
          </ac:spMkLst>
        </pc:spChg>
        <pc:graphicFrameChg chg="add">
          <ac:chgData name="Mahin Ibnay Mamun" userId="S::346584@tameside.ac.uk::974392c1-6616-4ef5-b9d6-aa8b026b7fb4" providerId="AD" clId="Web-{A97E64E0-528C-77B9-2B05-53CDFF7F0693}" dt="2022-03-23T22:46:14.682" v="351"/>
          <ac:graphicFrameMkLst>
            <pc:docMk/>
            <pc:sldMk cId="556060086" sldId="258"/>
            <ac:graphicFrameMk id="5" creationId="{F5480699-0620-AE66-9ED2-E2042AE1CEE5}"/>
          </ac:graphicFrameMkLst>
        </pc:graphicFrameChg>
      </pc:sldChg>
      <pc:sldChg chg="modSp new">
        <pc:chgData name="Mahin Ibnay Mamun" userId="S::346584@tameside.ac.uk::974392c1-6616-4ef5-b9d6-aa8b026b7fb4" providerId="AD" clId="Web-{A97E64E0-528C-77B9-2B05-53CDFF7F0693}" dt="2022-03-23T22:14:40.459" v="214" actId="20577"/>
        <pc:sldMkLst>
          <pc:docMk/>
          <pc:sldMk cId="1960031113" sldId="266"/>
        </pc:sldMkLst>
        <pc:spChg chg="mod">
          <ac:chgData name="Mahin Ibnay Mamun" userId="S::346584@tameside.ac.uk::974392c1-6616-4ef5-b9d6-aa8b026b7fb4" providerId="AD" clId="Web-{A97E64E0-528C-77B9-2B05-53CDFF7F0693}" dt="2022-03-23T22:05:22.710" v="127" actId="20577"/>
          <ac:spMkLst>
            <pc:docMk/>
            <pc:sldMk cId="1960031113" sldId="266"/>
            <ac:spMk id="2" creationId="{F3A0CFEB-8593-ACC8-7B75-D3B90FB3B810}"/>
          </ac:spMkLst>
        </pc:spChg>
        <pc:spChg chg="mod">
          <ac:chgData name="Mahin Ibnay Mamun" userId="S::346584@tameside.ac.uk::974392c1-6616-4ef5-b9d6-aa8b026b7fb4" providerId="AD" clId="Web-{A97E64E0-528C-77B9-2B05-53CDFF7F0693}" dt="2022-03-23T22:14:40.459" v="214" actId="20577"/>
          <ac:spMkLst>
            <pc:docMk/>
            <pc:sldMk cId="1960031113" sldId="266"/>
            <ac:spMk id="3" creationId="{9BDDB3E9-6948-B8A9-356C-83F26F52DE28}"/>
          </ac:spMkLst>
        </pc:spChg>
      </pc:sldChg>
      <pc:sldChg chg="modSp new">
        <pc:chgData name="Mahin Ibnay Mamun" userId="S::346584@tameside.ac.uk::974392c1-6616-4ef5-b9d6-aa8b026b7fb4" providerId="AD" clId="Web-{A97E64E0-528C-77B9-2B05-53CDFF7F0693}" dt="2022-03-23T22:22:49.863" v="256" actId="20577"/>
        <pc:sldMkLst>
          <pc:docMk/>
          <pc:sldMk cId="588247122" sldId="267"/>
        </pc:sldMkLst>
        <pc:spChg chg="mod">
          <ac:chgData name="Mahin Ibnay Mamun" userId="S::346584@tameside.ac.uk::974392c1-6616-4ef5-b9d6-aa8b026b7fb4" providerId="AD" clId="Web-{A97E64E0-528C-77B9-2B05-53CDFF7F0693}" dt="2022-03-23T22:22:49.863" v="256" actId="20577"/>
          <ac:spMkLst>
            <pc:docMk/>
            <pc:sldMk cId="588247122" sldId="267"/>
            <ac:spMk id="2" creationId="{6DF65659-9959-A2ED-2928-3E6EC62A8A02}"/>
          </ac:spMkLst>
        </pc:spChg>
        <pc:spChg chg="mod">
          <ac:chgData name="Mahin Ibnay Mamun" userId="S::346584@tameside.ac.uk::974392c1-6616-4ef5-b9d6-aa8b026b7fb4" providerId="AD" clId="Web-{A97E64E0-528C-77B9-2B05-53CDFF7F0693}" dt="2022-03-23T22:22:09.845" v="252" actId="20577"/>
          <ac:spMkLst>
            <pc:docMk/>
            <pc:sldMk cId="588247122" sldId="267"/>
            <ac:spMk id="3" creationId="{9F6ADC6D-F97A-CB08-1F04-1E032377141A}"/>
          </ac:spMkLst>
        </pc:spChg>
      </pc:sldChg>
      <pc:sldChg chg="modSp new">
        <pc:chgData name="Mahin Ibnay Mamun" userId="S::346584@tameside.ac.uk::974392c1-6616-4ef5-b9d6-aa8b026b7fb4" providerId="AD" clId="Web-{A97E64E0-528C-77B9-2B05-53CDFF7F0693}" dt="2022-03-23T22:39:45.550" v="282" actId="1076"/>
        <pc:sldMkLst>
          <pc:docMk/>
          <pc:sldMk cId="2334896720" sldId="268"/>
        </pc:sldMkLst>
        <pc:spChg chg="mod">
          <ac:chgData name="Mahin Ibnay Mamun" userId="S::346584@tameside.ac.uk::974392c1-6616-4ef5-b9d6-aa8b026b7fb4" providerId="AD" clId="Web-{A97E64E0-528C-77B9-2B05-53CDFF7F0693}" dt="2022-03-23T22:39:45.550" v="282" actId="1076"/>
          <ac:spMkLst>
            <pc:docMk/>
            <pc:sldMk cId="2334896720" sldId="268"/>
            <ac:spMk id="2" creationId="{BFACD4B5-46FB-DDE4-84B3-F5963381979A}"/>
          </ac:spMkLst>
        </pc:spChg>
        <pc:spChg chg="mod">
          <ac:chgData name="Mahin Ibnay Mamun" userId="S::346584@tameside.ac.uk::974392c1-6616-4ef5-b9d6-aa8b026b7fb4" providerId="AD" clId="Web-{A97E64E0-528C-77B9-2B05-53CDFF7F0693}" dt="2022-03-23T22:39:38.049" v="281" actId="20577"/>
          <ac:spMkLst>
            <pc:docMk/>
            <pc:sldMk cId="2334896720" sldId="268"/>
            <ac:spMk id="3" creationId="{64B0A1CA-6606-5970-C542-136F9EAAFFAE}"/>
          </ac:spMkLst>
        </pc:spChg>
      </pc:sldChg>
      <pc:sldChg chg="modSp new">
        <pc:chgData name="Mahin Ibnay Mamun" userId="S::346584@tameside.ac.uk::974392c1-6616-4ef5-b9d6-aa8b026b7fb4" providerId="AD" clId="Web-{A97E64E0-528C-77B9-2B05-53CDFF7F0693}" dt="2022-03-23T22:42:39.485" v="311" actId="14100"/>
        <pc:sldMkLst>
          <pc:docMk/>
          <pc:sldMk cId="1464388287" sldId="269"/>
        </pc:sldMkLst>
        <pc:spChg chg="mod">
          <ac:chgData name="Mahin Ibnay Mamun" userId="S::346584@tameside.ac.uk::974392c1-6616-4ef5-b9d6-aa8b026b7fb4" providerId="AD" clId="Web-{A97E64E0-528C-77B9-2B05-53CDFF7F0693}" dt="2022-03-23T22:40:10.505" v="290" actId="1076"/>
          <ac:spMkLst>
            <pc:docMk/>
            <pc:sldMk cId="1464388287" sldId="269"/>
            <ac:spMk id="2" creationId="{108BBCEC-9602-1F33-6E27-A78528916A08}"/>
          </ac:spMkLst>
        </pc:spChg>
        <pc:spChg chg="mod">
          <ac:chgData name="Mahin Ibnay Mamun" userId="S::346584@tameside.ac.uk::974392c1-6616-4ef5-b9d6-aa8b026b7fb4" providerId="AD" clId="Web-{A97E64E0-528C-77B9-2B05-53CDFF7F0693}" dt="2022-03-23T22:42:39.485" v="311" actId="14100"/>
          <ac:spMkLst>
            <pc:docMk/>
            <pc:sldMk cId="1464388287" sldId="269"/>
            <ac:spMk id="3" creationId="{83BDA3ED-F728-F4F6-D9C5-961E4D1081D0}"/>
          </ac:spMkLst>
        </pc:spChg>
      </pc:sldChg>
      <pc:sldChg chg="modSp new">
        <pc:chgData name="Mahin Ibnay Mamun" userId="S::346584@tameside.ac.uk::974392c1-6616-4ef5-b9d6-aa8b026b7fb4" providerId="AD" clId="Web-{A97E64E0-528C-77B9-2B05-53CDFF7F0693}" dt="2022-03-23T22:44:40.349" v="324" actId="20577"/>
        <pc:sldMkLst>
          <pc:docMk/>
          <pc:sldMk cId="2223140229" sldId="270"/>
        </pc:sldMkLst>
        <pc:spChg chg="mod">
          <ac:chgData name="Mahin Ibnay Mamun" userId="S::346584@tameside.ac.uk::974392c1-6616-4ef5-b9d6-aa8b026b7fb4" providerId="AD" clId="Web-{A97E64E0-528C-77B9-2B05-53CDFF7F0693}" dt="2022-03-23T22:42:56.423" v="318" actId="20577"/>
          <ac:spMkLst>
            <pc:docMk/>
            <pc:sldMk cId="2223140229" sldId="270"/>
            <ac:spMk id="2" creationId="{656E4DDA-0169-DE31-BE69-C1EBFDA51772}"/>
          </ac:spMkLst>
        </pc:spChg>
        <pc:spChg chg="mod">
          <ac:chgData name="Mahin Ibnay Mamun" userId="S::346584@tameside.ac.uk::974392c1-6616-4ef5-b9d6-aa8b026b7fb4" providerId="AD" clId="Web-{A97E64E0-528C-77B9-2B05-53CDFF7F0693}" dt="2022-03-23T22:44:40.349" v="324" actId="20577"/>
          <ac:spMkLst>
            <pc:docMk/>
            <pc:sldMk cId="2223140229" sldId="270"/>
            <ac:spMk id="3" creationId="{9256D242-21DF-B051-5B71-EBD30AEE250A}"/>
          </ac:spMkLst>
        </pc:spChg>
      </pc:sldChg>
      <pc:sldChg chg="modSp new">
        <pc:chgData name="Mahin Ibnay Mamun" userId="S::346584@tameside.ac.uk::974392c1-6616-4ef5-b9d6-aa8b026b7fb4" providerId="AD" clId="Web-{A97E64E0-528C-77B9-2B05-53CDFF7F0693}" dt="2022-03-23T22:50:15.350" v="388" actId="20577"/>
        <pc:sldMkLst>
          <pc:docMk/>
          <pc:sldMk cId="4091646038" sldId="271"/>
        </pc:sldMkLst>
        <pc:spChg chg="mod">
          <ac:chgData name="Mahin Ibnay Mamun" userId="S::346584@tameside.ac.uk::974392c1-6616-4ef5-b9d6-aa8b026b7fb4" providerId="AD" clId="Web-{A97E64E0-528C-77B9-2B05-53CDFF7F0693}" dt="2022-03-23T22:47:27.154" v="367" actId="20577"/>
          <ac:spMkLst>
            <pc:docMk/>
            <pc:sldMk cId="4091646038" sldId="271"/>
            <ac:spMk id="2" creationId="{FC4B080F-AC49-06C8-7ED4-768A3764DE84}"/>
          </ac:spMkLst>
        </pc:spChg>
        <pc:spChg chg="mod">
          <ac:chgData name="Mahin Ibnay Mamun" userId="S::346584@tameside.ac.uk::974392c1-6616-4ef5-b9d6-aa8b026b7fb4" providerId="AD" clId="Web-{A97E64E0-528C-77B9-2B05-53CDFF7F0693}" dt="2022-03-23T22:50:15.350" v="388" actId="20577"/>
          <ac:spMkLst>
            <pc:docMk/>
            <pc:sldMk cId="4091646038" sldId="271"/>
            <ac:spMk id="3" creationId="{38F19062-5417-03B5-7836-9ED49AB56C62}"/>
          </ac:spMkLst>
        </pc:spChg>
      </pc:sldChg>
      <pc:sldChg chg="modSp new">
        <pc:chgData name="Mahin Ibnay Mamun" userId="S::346584@tameside.ac.uk::974392c1-6616-4ef5-b9d6-aa8b026b7fb4" providerId="AD" clId="Web-{A97E64E0-528C-77B9-2B05-53CDFF7F0693}" dt="2022-03-23T22:54:17.753" v="503" actId="20577"/>
        <pc:sldMkLst>
          <pc:docMk/>
          <pc:sldMk cId="4080561024" sldId="272"/>
        </pc:sldMkLst>
        <pc:spChg chg="mod">
          <ac:chgData name="Mahin Ibnay Mamun" userId="S::346584@tameside.ac.uk::974392c1-6616-4ef5-b9d6-aa8b026b7fb4" providerId="AD" clId="Web-{A97E64E0-528C-77B9-2B05-53CDFF7F0693}" dt="2022-03-23T22:50:33.211" v="394" actId="20577"/>
          <ac:spMkLst>
            <pc:docMk/>
            <pc:sldMk cId="4080561024" sldId="272"/>
            <ac:spMk id="2" creationId="{46467DFC-8A9F-B25B-CD4A-A0C69A5A0C94}"/>
          </ac:spMkLst>
        </pc:spChg>
        <pc:spChg chg="mod">
          <ac:chgData name="Mahin Ibnay Mamun" userId="S::346584@tameside.ac.uk::974392c1-6616-4ef5-b9d6-aa8b026b7fb4" providerId="AD" clId="Web-{A97E64E0-528C-77B9-2B05-53CDFF7F0693}" dt="2022-03-23T22:54:17.753" v="503" actId="20577"/>
          <ac:spMkLst>
            <pc:docMk/>
            <pc:sldMk cId="4080561024" sldId="272"/>
            <ac:spMk id="3" creationId="{713901E9-75E3-03AB-B151-E0B88214E19E}"/>
          </ac:spMkLst>
        </pc:spChg>
      </pc:sldChg>
      <pc:sldChg chg="modSp new">
        <pc:chgData name="Mahin Ibnay Mamun" userId="S::346584@tameside.ac.uk::974392c1-6616-4ef5-b9d6-aa8b026b7fb4" providerId="AD" clId="Web-{A97E64E0-528C-77B9-2B05-53CDFF7F0693}" dt="2022-03-23T22:57:08.402" v="555" actId="20577"/>
        <pc:sldMkLst>
          <pc:docMk/>
          <pc:sldMk cId="2815827467" sldId="273"/>
        </pc:sldMkLst>
        <pc:spChg chg="mod">
          <ac:chgData name="Mahin Ibnay Mamun" userId="S::346584@tameside.ac.uk::974392c1-6616-4ef5-b9d6-aa8b026b7fb4" providerId="AD" clId="Web-{A97E64E0-528C-77B9-2B05-53CDFF7F0693}" dt="2022-03-23T22:54:34.238" v="508" actId="20577"/>
          <ac:spMkLst>
            <pc:docMk/>
            <pc:sldMk cId="2815827467" sldId="273"/>
            <ac:spMk id="2" creationId="{6218CF02-C74D-8196-3BA3-FD5609877793}"/>
          </ac:spMkLst>
        </pc:spChg>
        <pc:spChg chg="mod">
          <ac:chgData name="Mahin Ibnay Mamun" userId="S::346584@tameside.ac.uk::974392c1-6616-4ef5-b9d6-aa8b026b7fb4" providerId="AD" clId="Web-{A97E64E0-528C-77B9-2B05-53CDFF7F0693}" dt="2022-03-23T22:57:08.402" v="555" actId="20577"/>
          <ac:spMkLst>
            <pc:docMk/>
            <pc:sldMk cId="2815827467" sldId="273"/>
            <ac:spMk id="3" creationId="{DA976A6D-2374-E4A9-898A-41A171FEB615}"/>
          </ac:spMkLst>
        </pc:spChg>
      </pc:sldChg>
      <pc:sldChg chg="modSp new">
        <pc:chgData name="Mahin Ibnay Mamun" userId="S::346584@tameside.ac.uk::974392c1-6616-4ef5-b9d6-aa8b026b7fb4" providerId="AD" clId="Web-{A97E64E0-528C-77B9-2B05-53CDFF7F0693}" dt="2022-03-23T22:57:34.153" v="573" actId="20577"/>
        <pc:sldMkLst>
          <pc:docMk/>
          <pc:sldMk cId="4289714621" sldId="274"/>
        </pc:sldMkLst>
        <pc:spChg chg="mod">
          <ac:chgData name="Mahin Ibnay Mamun" userId="S::346584@tameside.ac.uk::974392c1-6616-4ef5-b9d6-aa8b026b7fb4" providerId="AD" clId="Web-{A97E64E0-528C-77B9-2B05-53CDFF7F0693}" dt="2022-03-23T22:57:31.403" v="572" actId="20577"/>
          <ac:spMkLst>
            <pc:docMk/>
            <pc:sldMk cId="4289714621" sldId="274"/>
            <ac:spMk id="2" creationId="{0C8BFA4C-A4F8-7791-62DC-FBA3968FBBCA}"/>
          </ac:spMkLst>
        </pc:spChg>
        <pc:spChg chg="mod">
          <ac:chgData name="Mahin Ibnay Mamun" userId="S::346584@tameside.ac.uk::974392c1-6616-4ef5-b9d6-aa8b026b7fb4" providerId="AD" clId="Web-{A97E64E0-528C-77B9-2B05-53CDFF7F0693}" dt="2022-03-23T22:57:34.153" v="573" actId="20577"/>
          <ac:spMkLst>
            <pc:docMk/>
            <pc:sldMk cId="4289714621" sldId="274"/>
            <ac:spMk id="3" creationId="{BB42C79D-AF11-4D74-CB90-9338FA8F8EBA}"/>
          </ac:spMkLst>
        </pc:spChg>
      </pc:sldChg>
      <pc:sldChg chg="addSp modSp new">
        <pc:chgData name="Mahin Ibnay Mamun" userId="S::346584@tameside.ac.uk::974392c1-6616-4ef5-b9d6-aa8b026b7fb4" providerId="AD" clId="Web-{A97E64E0-528C-77B9-2B05-53CDFF7F0693}" dt="2022-03-23T23:10:11.536" v="654" actId="20577"/>
        <pc:sldMkLst>
          <pc:docMk/>
          <pc:sldMk cId="2396274397" sldId="275"/>
        </pc:sldMkLst>
        <pc:spChg chg="mod">
          <ac:chgData name="Mahin Ibnay Mamun" userId="S::346584@tameside.ac.uk::974392c1-6616-4ef5-b9d6-aa8b026b7fb4" providerId="AD" clId="Web-{A97E64E0-528C-77B9-2B05-53CDFF7F0693}" dt="2022-03-23T23:08:07.920" v="625" actId="1076"/>
          <ac:spMkLst>
            <pc:docMk/>
            <pc:sldMk cId="2396274397" sldId="275"/>
            <ac:spMk id="2" creationId="{CF08E662-9979-759E-DA5C-EC3A640D2AD1}"/>
          </ac:spMkLst>
        </pc:spChg>
        <pc:spChg chg="mod">
          <ac:chgData name="Mahin Ibnay Mamun" userId="S::346584@tameside.ac.uk::974392c1-6616-4ef5-b9d6-aa8b026b7fb4" providerId="AD" clId="Web-{A97E64E0-528C-77B9-2B05-53CDFF7F0693}" dt="2022-03-23T23:09:56.379" v="652" actId="1076"/>
          <ac:spMkLst>
            <pc:docMk/>
            <pc:sldMk cId="2396274397" sldId="275"/>
            <ac:spMk id="3" creationId="{44E1DF46-A54D-FE95-10F0-BBACDBCBA1BA}"/>
          </ac:spMkLst>
        </pc:spChg>
        <pc:spChg chg="add mod">
          <ac:chgData name="Mahin Ibnay Mamun" userId="S::346584@tameside.ac.uk::974392c1-6616-4ef5-b9d6-aa8b026b7fb4" providerId="AD" clId="Web-{A97E64E0-528C-77B9-2B05-53CDFF7F0693}" dt="2022-03-23T23:10:11.536" v="654" actId="20577"/>
          <ac:spMkLst>
            <pc:docMk/>
            <pc:sldMk cId="2396274397" sldId="275"/>
            <ac:spMk id="4" creationId="{39A7ED95-C391-25C9-3BB5-256BDA01F5A6}"/>
          </ac:spMkLst>
        </pc:spChg>
      </pc:sldChg>
      <pc:sldChg chg="addSp modSp new">
        <pc:chgData name="Mahin Ibnay Mamun" userId="S::346584@tameside.ac.uk::974392c1-6616-4ef5-b9d6-aa8b026b7fb4" providerId="AD" clId="Web-{A97E64E0-528C-77B9-2B05-53CDFF7F0693}" dt="2022-03-23T23:12:49.356" v="689" actId="1076"/>
        <pc:sldMkLst>
          <pc:docMk/>
          <pc:sldMk cId="870383473" sldId="276"/>
        </pc:sldMkLst>
        <pc:spChg chg="mod">
          <ac:chgData name="Mahin Ibnay Mamun" userId="S::346584@tameside.ac.uk::974392c1-6616-4ef5-b9d6-aa8b026b7fb4" providerId="AD" clId="Web-{A97E64E0-528C-77B9-2B05-53CDFF7F0693}" dt="2022-03-23T23:11:48.494" v="674" actId="1076"/>
          <ac:spMkLst>
            <pc:docMk/>
            <pc:sldMk cId="870383473" sldId="276"/>
            <ac:spMk id="2" creationId="{6511E478-3E82-B43D-B0C3-0519D2C0A9D2}"/>
          </ac:spMkLst>
        </pc:spChg>
        <pc:spChg chg="mod">
          <ac:chgData name="Mahin Ibnay Mamun" userId="S::346584@tameside.ac.uk::974392c1-6616-4ef5-b9d6-aa8b026b7fb4" providerId="AD" clId="Web-{A97E64E0-528C-77B9-2B05-53CDFF7F0693}" dt="2022-03-23T23:12:49.356" v="689" actId="1076"/>
          <ac:spMkLst>
            <pc:docMk/>
            <pc:sldMk cId="870383473" sldId="276"/>
            <ac:spMk id="3" creationId="{716A92D8-CD3D-9540-6E93-6E592F6BBC92}"/>
          </ac:spMkLst>
        </pc:spChg>
        <pc:spChg chg="add mod">
          <ac:chgData name="Mahin Ibnay Mamun" userId="S::346584@tameside.ac.uk::974392c1-6616-4ef5-b9d6-aa8b026b7fb4" providerId="AD" clId="Web-{A97E64E0-528C-77B9-2B05-53CDFF7F0693}" dt="2022-03-23T23:12:45.715" v="688" actId="1076"/>
          <ac:spMkLst>
            <pc:docMk/>
            <pc:sldMk cId="870383473" sldId="276"/>
            <ac:spMk id="4" creationId="{E1208866-53C2-224E-A6BE-C244AFE8AB71}"/>
          </ac:spMkLst>
        </pc:spChg>
      </pc:sldChg>
    </pc:docChg>
  </pc:docChgLst>
  <pc:docChgLst>
    <pc:chgData name="Saima Farhan" userId="S::saima.farhan@tameside.ac.uk::2d56a178-84d0-41c1-a9fc-3bf2732246fd" providerId="AD" clId="Web-{D5D87694-8389-446B-B117-369F0D18AD44}"/>
    <pc:docChg chg="modSld">
      <pc:chgData name="Saima Farhan" userId="S::saima.farhan@tameside.ac.uk::2d56a178-84d0-41c1-a9fc-3bf2732246fd" providerId="AD" clId="Web-{D5D87694-8389-446B-B117-369F0D18AD44}" dt="2022-03-14T08:32:04.301" v="1" actId="20577"/>
      <pc:docMkLst>
        <pc:docMk/>
      </pc:docMkLst>
      <pc:sldChg chg="modSp">
        <pc:chgData name="Saima Farhan" userId="S::saima.farhan@tameside.ac.uk::2d56a178-84d0-41c1-a9fc-3bf2732246fd" providerId="AD" clId="Web-{D5D87694-8389-446B-B117-369F0D18AD44}" dt="2022-03-14T08:32:04.301" v="1" actId="20577"/>
        <pc:sldMkLst>
          <pc:docMk/>
          <pc:sldMk cId="2335068425" sldId="259"/>
        </pc:sldMkLst>
        <pc:spChg chg="mod">
          <ac:chgData name="Saima Farhan" userId="S::saima.farhan@tameside.ac.uk::2d56a178-84d0-41c1-a9fc-3bf2732246fd" providerId="AD" clId="Web-{D5D87694-8389-446B-B117-369F0D18AD44}" dt="2022-03-14T08:32:04.301" v="1" actId="20577"/>
          <ac:spMkLst>
            <pc:docMk/>
            <pc:sldMk cId="2335068425" sldId="259"/>
            <ac:spMk id="3" creationId="{00000000-0000-0000-0000-000000000000}"/>
          </ac:spMkLst>
        </pc:spChg>
      </pc:sldChg>
    </pc:docChg>
  </pc:docChgLst>
  <pc:docChgLst>
    <pc:chgData name="Mahin Ibnay Mamun" userId="S::346584@tameside.ac.uk::974392c1-6616-4ef5-b9d6-aa8b026b7fb4" providerId="AD" clId="Web-{4AA59F0B-D9D1-651A-C038-BF1E6FF737EA}"/>
    <pc:docChg chg="addSld delSld modSld sldOrd">
      <pc:chgData name="Mahin Ibnay Mamun" userId="S::346584@tameside.ac.uk::974392c1-6616-4ef5-b9d6-aa8b026b7fb4" providerId="AD" clId="Web-{4AA59F0B-D9D1-651A-C038-BF1E6FF737EA}" dt="2022-03-24T10:48:27.033" v="589" actId="20577"/>
      <pc:docMkLst>
        <pc:docMk/>
      </pc:docMkLst>
      <pc:sldChg chg="addSp delSp modSp">
        <pc:chgData name="Mahin Ibnay Mamun" userId="S::346584@tameside.ac.uk::974392c1-6616-4ef5-b9d6-aa8b026b7fb4" providerId="AD" clId="Web-{4AA59F0B-D9D1-651A-C038-BF1E6FF737EA}" dt="2022-03-24T10:03:39.663" v="457"/>
        <pc:sldMkLst>
          <pc:docMk/>
          <pc:sldMk cId="2195658552" sldId="257"/>
        </pc:sldMkLst>
        <pc:spChg chg="mod">
          <ac:chgData name="Mahin Ibnay Mamun" userId="S::346584@tameside.ac.uk::974392c1-6616-4ef5-b9d6-aa8b026b7fb4" providerId="AD" clId="Web-{4AA59F0B-D9D1-651A-C038-BF1E6FF737EA}" dt="2022-03-24T10:03:39.663" v="457"/>
          <ac:spMkLst>
            <pc:docMk/>
            <pc:sldMk cId="2195658552" sldId="257"/>
            <ac:spMk id="2" creationId="{00000000-0000-0000-0000-000000000000}"/>
          </ac:spMkLst>
        </pc:spChg>
        <pc:spChg chg="del">
          <ac:chgData name="Mahin Ibnay Mamun" userId="S::346584@tameside.ac.uk::974392c1-6616-4ef5-b9d6-aa8b026b7fb4" providerId="AD" clId="Web-{4AA59F0B-D9D1-651A-C038-BF1E6FF737EA}" dt="2022-03-24T10:03:39.663" v="457"/>
          <ac:spMkLst>
            <pc:docMk/>
            <pc:sldMk cId="2195658552" sldId="257"/>
            <ac:spMk id="10" creationId="{6C4028FD-8BAA-4A19-BFDE-594D991B7552}"/>
          </ac:spMkLst>
        </pc:spChg>
        <pc:spChg chg="add">
          <ac:chgData name="Mahin Ibnay Mamun" userId="S::346584@tameside.ac.uk::974392c1-6616-4ef5-b9d6-aa8b026b7fb4" providerId="AD" clId="Web-{4AA59F0B-D9D1-651A-C038-BF1E6FF737EA}" dt="2022-03-24T10:03:39.663" v="457"/>
          <ac:spMkLst>
            <pc:docMk/>
            <pc:sldMk cId="2195658552" sldId="257"/>
            <ac:spMk id="16" creationId="{257363FD-7E77-4145-9483-331A807ADF0E}"/>
          </ac:spMkLst>
        </pc:spChg>
        <pc:graphicFrameChg chg="mod modGraphic">
          <ac:chgData name="Mahin Ibnay Mamun" userId="S::346584@tameside.ac.uk::974392c1-6616-4ef5-b9d6-aa8b026b7fb4" providerId="AD" clId="Web-{4AA59F0B-D9D1-651A-C038-BF1E6FF737EA}" dt="2022-03-24T10:03:39.663" v="457"/>
          <ac:graphicFrameMkLst>
            <pc:docMk/>
            <pc:sldMk cId="2195658552" sldId="257"/>
            <ac:graphicFrameMk id="5" creationId="{90DDFD6F-2E0E-262B-69D6-302F910067C3}"/>
          </ac:graphicFrameMkLst>
        </pc:graphicFrameChg>
        <pc:picChg chg="add">
          <ac:chgData name="Mahin Ibnay Mamun" userId="S::346584@tameside.ac.uk::974392c1-6616-4ef5-b9d6-aa8b026b7fb4" providerId="AD" clId="Web-{4AA59F0B-D9D1-651A-C038-BF1E6FF737EA}" dt="2022-03-24T10:03:39.663" v="457"/>
          <ac:picMkLst>
            <pc:docMk/>
            <pc:sldMk cId="2195658552" sldId="257"/>
            <ac:picMk id="12" creationId="{4A31DEF9-EBE3-7908-1DF3-28AD9BD7118D}"/>
          </ac:picMkLst>
        </pc:picChg>
      </pc:sldChg>
      <pc:sldChg chg="addSp modSp">
        <pc:chgData name="Mahin Ibnay Mamun" userId="S::346584@tameside.ac.uk::974392c1-6616-4ef5-b9d6-aa8b026b7fb4" providerId="AD" clId="Web-{4AA59F0B-D9D1-651A-C038-BF1E6FF737EA}" dt="2022-03-24T10:03:25.694" v="456"/>
        <pc:sldMkLst>
          <pc:docMk/>
          <pc:sldMk cId="556060086" sldId="258"/>
        </pc:sldMkLst>
        <pc:spChg chg="mod">
          <ac:chgData name="Mahin Ibnay Mamun" userId="S::346584@tameside.ac.uk::974392c1-6616-4ef5-b9d6-aa8b026b7fb4" providerId="AD" clId="Web-{4AA59F0B-D9D1-651A-C038-BF1E6FF737EA}" dt="2022-03-24T10:03:25.694" v="456"/>
          <ac:spMkLst>
            <pc:docMk/>
            <pc:sldMk cId="556060086" sldId="258"/>
            <ac:spMk id="2" creationId="{00000000-0000-0000-0000-000000000000}"/>
          </ac:spMkLst>
        </pc:spChg>
        <pc:spChg chg="add">
          <ac:chgData name="Mahin Ibnay Mamun" userId="S::346584@tameside.ac.uk::974392c1-6616-4ef5-b9d6-aa8b026b7fb4" providerId="AD" clId="Web-{4AA59F0B-D9D1-651A-C038-BF1E6FF737EA}" dt="2022-03-24T10:03:25.694" v="456"/>
          <ac:spMkLst>
            <pc:docMk/>
            <pc:sldMk cId="556060086" sldId="258"/>
            <ac:spMk id="10" creationId="{1D63C574-BFD2-41A1-A567-B0C3CC7FDD4F}"/>
          </ac:spMkLst>
        </pc:spChg>
        <pc:spChg chg="add">
          <ac:chgData name="Mahin Ibnay Mamun" userId="S::346584@tameside.ac.uk::974392c1-6616-4ef5-b9d6-aa8b026b7fb4" providerId="AD" clId="Web-{4AA59F0B-D9D1-651A-C038-BF1E6FF737EA}" dt="2022-03-24T10:03:25.694" v="456"/>
          <ac:spMkLst>
            <pc:docMk/>
            <pc:sldMk cId="556060086" sldId="258"/>
            <ac:spMk id="12" creationId="{E2A46BAB-8C31-42B2-90E8-B26DD3E81D37}"/>
          </ac:spMkLst>
        </pc:spChg>
        <pc:grpChg chg="add">
          <ac:chgData name="Mahin Ibnay Mamun" userId="S::346584@tameside.ac.uk::974392c1-6616-4ef5-b9d6-aa8b026b7fb4" providerId="AD" clId="Web-{4AA59F0B-D9D1-651A-C038-BF1E6FF737EA}" dt="2022-03-24T10:03:25.694" v="456"/>
          <ac:grpSpMkLst>
            <pc:docMk/>
            <pc:sldMk cId="556060086" sldId="258"/>
            <ac:grpSpMk id="14" creationId="{B3F7A3C7-0737-4E57-B30E-8EEFE638B401}"/>
          </ac:grpSpMkLst>
        </pc:grpChg>
        <pc:grpChg chg="add">
          <ac:chgData name="Mahin Ibnay Mamun" userId="S::346584@tameside.ac.uk::974392c1-6616-4ef5-b9d6-aa8b026b7fb4" providerId="AD" clId="Web-{4AA59F0B-D9D1-651A-C038-BF1E6FF737EA}" dt="2022-03-24T10:03:25.694" v="456"/>
          <ac:grpSpMkLst>
            <pc:docMk/>
            <pc:sldMk cId="556060086" sldId="258"/>
            <ac:grpSpMk id="18" creationId="{43F5E015-E085-4624-B431-B42414448684}"/>
          </ac:grpSpMkLst>
        </pc:grpChg>
        <pc:graphicFrameChg chg="mod modGraphic">
          <ac:chgData name="Mahin Ibnay Mamun" userId="S::346584@tameside.ac.uk::974392c1-6616-4ef5-b9d6-aa8b026b7fb4" providerId="AD" clId="Web-{4AA59F0B-D9D1-651A-C038-BF1E6FF737EA}" dt="2022-03-24T10:03:25.694" v="456"/>
          <ac:graphicFrameMkLst>
            <pc:docMk/>
            <pc:sldMk cId="556060086" sldId="258"/>
            <ac:graphicFrameMk id="5" creationId="{F5480699-0620-AE66-9ED2-E2042AE1CEE5}"/>
          </ac:graphicFrameMkLst>
        </pc:graphicFrameChg>
      </pc:sldChg>
      <pc:sldChg chg="addSp delSp modSp mod setBg">
        <pc:chgData name="Mahin Ibnay Mamun" userId="S::346584@tameside.ac.uk::974392c1-6616-4ef5-b9d6-aa8b026b7fb4" providerId="AD" clId="Web-{4AA59F0B-D9D1-651A-C038-BF1E6FF737EA}" dt="2022-03-24T10:02:57.224" v="455"/>
        <pc:sldMkLst>
          <pc:docMk/>
          <pc:sldMk cId="2335068425" sldId="259"/>
        </pc:sldMkLst>
        <pc:spChg chg="mod">
          <ac:chgData name="Mahin Ibnay Mamun" userId="S::346584@tameside.ac.uk::974392c1-6616-4ef5-b9d6-aa8b026b7fb4" providerId="AD" clId="Web-{4AA59F0B-D9D1-651A-C038-BF1E6FF737EA}" dt="2022-03-24T10:02:57.224" v="455"/>
          <ac:spMkLst>
            <pc:docMk/>
            <pc:sldMk cId="2335068425" sldId="259"/>
            <ac:spMk id="2" creationId="{00000000-0000-0000-0000-000000000000}"/>
          </ac:spMkLst>
        </pc:spChg>
        <pc:spChg chg="del mod">
          <ac:chgData name="Mahin Ibnay Mamun" userId="S::346584@tameside.ac.uk::974392c1-6616-4ef5-b9d6-aa8b026b7fb4" providerId="AD" clId="Web-{4AA59F0B-D9D1-651A-C038-BF1E6FF737EA}" dt="2022-03-24T09:22:13.422" v="61"/>
          <ac:spMkLst>
            <pc:docMk/>
            <pc:sldMk cId="2335068425" sldId="259"/>
            <ac:spMk id="3" creationId="{00000000-0000-0000-0000-000000000000}"/>
          </ac:spMkLst>
        </pc:spChg>
        <pc:spChg chg="add del">
          <ac:chgData name="Mahin Ibnay Mamun" userId="S::346584@tameside.ac.uk::974392c1-6616-4ef5-b9d6-aa8b026b7fb4" providerId="AD" clId="Web-{4AA59F0B-D9D1-651A-C038-BF1E6FF737EA}" dt="2022-03-24T10:02:57.224" v="455"/>
          <ac:spMkLst>
            <pc:docMk/>
            <pc:sldMk cId="2335068425" sldId="259"/>
            <ac:spMk id="9" creationId="{98DED6BC-9A3E-48D4-AD7C-A56D63F547E8}"/>
          </ac:spMkLst>
        </pc:spChg>
        <pc:spChg chg="add del">
          <ac:chgData name="Mahin Ibnay Mamun" userId="S::346584@tameside.ac.uk::974392c1-6616-4ef5-b9d6-aa8b026b7fb4" providerId="AD" clId="Web-{4AA59F0B-D9D1-651A-C038-BF1E6FF737EA}" dt="2022-03-24T10:02:57.224" v="455"/>
          <ac:spMkLst>
            <pc:docMk/>
            <pc:sldMk cId="2335068425" sldId="259"/>
            <ac:spMk id="11" creationId="{6B6E033A-DB2E-49B8-B600-B38E0C280263}"/>
          </ac:spMkLst>
        </pc:spChg>
        <pc:spChg chg="add">
          <ac:chgData name="Mahin Ibnay Mamun" userId="S::346584@tameside.ac.uk::974392c1-6616-4ef5-b9d6-aa8b026b7fb4" providerId="AD" clId="Web-{4AA59F0B-D9D1-651A-C038-BF1E6FF737EA}" dt="2022-03-24T10:02:57.224" v="455"/>
          <ac:spMkLst>
            <pc:docMk/>
            <pc:sldMk cId="2335068425" sldId="259"/>
            <ac:spMk id="16" creationId="{1D63C574-BFD2-41A1-A567-B0C3CC7FDD4F}"/>
          </ac:spMkLst>
        </pc:spChg>
        <pc:spChg chg="add">
          <ac:chgData name="Mahin Ibnay Mamun" userId="S::346584@tameside.ac.uk::974392c1-6616-4ef5-b9d6-aa8b026b7fb4" providerId="AD" clId="Web-{4AA59F0B-D9D1-651A-C038-BF1E6FF737EA}" dt="2022-03-24T10:02:57.224" v="455"/>
          <ac:spMkLst>
            <pc:docMk/>
            <pc:sldMk cId="2335068425" sldId="259"/>
            <ac:spMk id="18" creationId="{E2A46BAB-8C31-42B2-90E8-B26DD3E81D37}"/>
          </ac:spMkLst>
        </pc:spChg>
        <pc:grpChg chg="add">
          <ac:chgData name="Mahin Ibnay Mamun" userId="S::346584@tameside.ac.uk::974392c1-6616-4ef5-b9d6-aa8b026b7fb4" providerId="AD" clId="Web-{4AA59F0B-D9D1-651A-C038-BF1E6FF737EA}" dt="2022-03-24T10:02:57.224" v="455"/>
          <ac:grpSpMkLst>
            <pc:docMk/>
            <pc:sldMk cId="2335068425" sldId="259"/>
            <ac:grpSpMk id="20" creationId="{B3F7A3C7-0737-4E57-B30E-8EEFE638B401}"/>
          </ac:grpSpMkLst>
        </pc:grpChg>
        <pc:grpChg chg="add">
          <ac:chgData name="Mahin Ibnay Mamun" userId="S::346584@tameside.ac.uk::974392c1-6616-4ef5-b9d6-aa8b026b7fb4" providerId="AD" clId="Web-{4AA59F0B-D9D1-651A-C038-BF1E6FF737EA}" dt="2022-03-24T10:02:57.224" v="455"/>
          <ac:grpSpMkLst>
            <pc:docMk/>
            <pc:sldMk cId="2335068425" sldId="259"/>
            <ac:grpSpMk id="24" creationId="{43F5E015-E085-4624-B431-B42414448684}"/>
          </ac:grpSpMkLst>
        </pc:grpChg>
        <pc:graphicFrameChg chg="add mod modGraphic">
          <ac:chgData name="Mahin Ibnay Mamun" userId="S::346584@tameside.ac.uk::974392c1-6616-4ef5-b9d6-aa8b026b7fb4" providerId="AD" clId="Web-{4AA59F0B-D9D1-651A-C038-BF1E6FF737EA}" dt="2022-03-24T10:02:57.224" v="455"/>
          <ac:graphicFrameMkLst>
            <pc:docMk/>
            <pc:sldMk cId="2335068425" sldId="259"/>
            <ac:graphicFrameMk id="5" creationId="{3271D17B-33B3-2CDD-3564-27B890434A7B}"/>
          </ac:graphicFrameMkLst>
        </pc:graphicFrameChg>
      </pc:sldChg>
      <pc:sldChg chg="addSp delSp modSp">
        <pc:chgData name="Mahin Ibnay Mamun" userId="S::346584@tameside.ac.uk::974392c1-6616-4ef5-b9d6-aa8b026b7fb4" providerId="AD" clId="Web-{4AA59F0B-D9D1-651A-C038-BF1E6FF737EA}" dt="2022-03-24T10:01:20.440" v="454"/>
        <pc:sldMkLst>
          <pc:docMk/>
          <pc:sldMk cId="371347124" sldId="260"/>
        </pc:sldMkLst>
        <pc:spChg chg="mod">
          <ac:chgData name="Mahin Ibnay Mamun" userId="S::346584@tameside.ac.uk::974392c1-6616-4ef5-b9d6-aa8b026b7fb4" providerId="AD" clId="Web-{4AA59F0B-D9D1-651A-C038-BF1E6FF737EA}" dt="2022-03-24T10:00:54.627" v="453" actId="20577"/>
          <ac:spMkLst>
            <pc:docMk/>
            <pc:sldMk cId="371347124" sldId="260"/>
            <ac:spMk id="2" creationId="{00000000-0000-0000-0000-000000000000}"/>
          </ac:spMkLst>
        </pc:spChg>
        <pc:spChg chg="del mod">
          <ac:chgData name="Mahin Ibnay Mamun" userId="S::346584@tameside.ac.uk::974392c1-6616-4ef5-b9d6-aa8b026b7fb4" providerId="AD" clId="Web-{4AA59F0B-D9D1-651A-C038-BF1E6FF737EA}" dt="2022-03-24T10:01:20.440" v="454"/>
          <ac:spMkLst>
            <pc:docMk/>
            <pc:sldMk cId="371347124" sldId="260"/>
            <ac:spMk id="3" creationId="{00000000-0000-0000-0000-000000000000}"/>
          </ac:spMkLst>
        </pc:spChg>
        <pc:graphicFrameChg chg="add">
          <ac:chgData name="Mahin Ibnay Mamun" userId="S::346584@tameside.ac.uk::974392c1-6616-4ef5-b9d6-aa8b026b7fb4" providerId="AD" clId="Web-{4AA59F0B-D9D1-651A-C038-BF1E6FF737EA}" dt="2022-03-24T10:01:20.440" v="454"/>
          <ac:graphicFrameMkLst>
            <pc:docMk/>
            <pc:sldMk cId="371347124" sldId="260"/>
            <ac:graphicFrameMk id="5" creationId="{E5786DA0-0B59-F170-36EC-05BF37A481A7}"/>
          </ac:graphicFrameMkLst>
        </pc:graphicFrameChg>
      </pc:sldChg>
      <pc:sldChg chg="addSp modSp mod setBg">
        <pc:chgData name="Mahin Ibnay Mamun" userId="S::346584@tameside.ac.uk::974392c1-6616-4ef5-b9d6-aa8b026b7fb4" providerId="AD" clId="Web-{4AA59F0B-D9D1-651A-C038-BF1E6FF737EA}" dt="2022-03-24T10:45:29.755" v="585"/>
        <pc:sldMkLst>
          <pc:docMk/>
          <pc:sldMk cId="1960031113" sldId="266"/>
        </pc:sldMkLst>
        <pc:spChg chg="mod">
          <ac:chgData name="Mahin Ibnay Mamun" userId="S::346584@tameside.ac.uk::974392c1-6616-4ef5-b9d6-aa8b026b7fb4" providerId="AD" clId="Web-{4AA59F0B-D9D1-651A-C038-BF1E6FF737EA}" dt="2022-03-24T10:45:29.755" v="585"/>
          <ac:spMkLst>
            <pc:docMk/>
            <pc:sldMk cId="1960031113" sldId="266"/>
            <ac:spMk id="2" creationId="{F3A0CFEB-8593-ACC8-7B75-D3B90FB3B810}"/>
          </ac:spMkLst>
        </pc:spChg>
        <pc:spChg chg="mod">
          <ac:chgData name="Mahin Ibnay Mamun" userId="S::346584@tameside.ac.uk::974392c1-6616-4ef5-b9d6-aa8b026b7fb4" providerId="AD" clId="Web-{4AA59F0B-D9D1-651A-C038-BF1E6FF737EA}" dt="2022-03-24T10:45:29.755" v="585"/>
          <ac:spMkLst>
            <pc:docMk/>
            <pc:sldMk cId="1960031113" sldId="266"/>
            <ac:spMk id="3" creationId="{9BDDB3E9-6948-B8A9-356C-83F26F52DE28}"/>
          </ac:spMkLst>
        </pc:spChg>
        <pc:spChg chg="add">
          <ac:chgData name="Mahin Ibnay Mamun" userId="S::346584@tameside.ac.uk::974392c1-6616-4ef5-b9d6-aa8b026b7fb4" providerId="AD" clId="Web-{4AA59F0B-D9D1-651A-C038-BF1E6FF737EA}" dt="2022-03-24T10:45:29.755" v="585"/>
          <ac:spMkLst>
            <pc:docMk/>
            <pc:sldMk cId="1960031113" sldId="266"/>
            <ac:spMk id="8" creationId="{1B15ED52-F352-441B-82BF-E0EA34836D08}"/>
          </ac:spMkLst>
        </pc:spChg>
        <pc:spChg chg="add">
          <ac:chgData name="Mahin Ibnay Mamun" userId="S::346584@tameside.ac.uk::974392c1-6616-4ef5-b9d6-aa8b026b7fb4" providerId="AD" clId="Web-{4AA59F0B-D9D1-651A-C038-BF1E6FF737EA}" dt="2022-03-24T10:45:29.755" v="585"/>
          <ac:spMkLst>
            <pc:docMk/>
            <pc:sldMk cId="1960031113" sldId="266"/>
            <ac:spMk id="10" creationId="{3B2E3793-BFE6-45A2-9B7B-E18844431C99}"/>
          </ac:spMkLst>
        </pc:spChg>
        <pc:spChg chg="add">
          <ac:chgData name="Mahin Ibnay Mamun" userId="S::346584@tameside.ac.uk::974392c1-6616-4ef5-b9d6-aa8b026b7fb4" providerId="AD" clId="Web-{4AA59F0B-D9D1-651A-C038-BF1E6FF737EA}" dt="2022-03-24T10:45:29.755" v="585"/>
          <ac:spMkLst>
            <pc:docMk/>
            <pc:sldMk cId="1960031113" sldId="266"/>
            <ac:spMk id="12" creationId="{BC4C4868-CB8F-4AF9-9CDB-8108F2C19B67}"/>
          </ac:spMkLst>
        </pc:spChg>
        <pc:spChg chg="add">
          <ac:chgData name="Mahin Ibnay Mamun" userId="S::346584@tameside.ac.uk::974392c1-6616-4ef5-b9d6-aa8b026b7fb4" providerId="AD" clId="Web-{4AA59F0B-D9D1-651A-C038-BF1E6FF737EA}" dt="2022-03-24T10:45:29.755" v="585"/>
          <ac:spMkLst>
            <pc:docMk/>
            <pc:sldMk cId="1960031113" sldId="266"/>
            <ac:spMk id="14" creationId="{375E0459-6403-40CD-989D-56A4407CA12E}"/>
          </ac:spMkLst>
        </pc:spChg>
        <pc:spChg chg="add">
          <ac:chgData name="Mahin Ibnay Mamun" userId="S::346584@tameside.ac.uk::974392c1-6616-4ef5-b9d6-aa8b026b7fb4" providerId="AD" clId="Web-{4AA59F0B-D9D1-651A-C038-BF1E6FF737EA}" dt="2022-03-24T10:45:29.755" v="585"/>
          <ac:spMkLst>
            <pc:docMk/>
            <pc:sldMk cId="1960031113" sldId="266"/>
            <ac:spMk id="16" creationId="{53E5B1A8-3AC9-4BD1-9BBC-78CA94F2D1BA}"/>
          </ac:spMkLst>
        </pc:spChg>
      </pc:sldChg>
      <pc:sldChg chg="addSp modSp mod setBg">
        <pc:chgData name="Mahin Ibnay Mamun" userId="S::346584@tameside.ac.uk::974392c1-6616-4ef5-b9d6-aa8b026b7fb4" providerId="AD" clId="Web-{4AA59F0B-D9D1-651A-C038-BF1E6FF737EA}" dt="2022-03-24T10:45:24.224" v="584"/>
        <pc:sldMkLst>
          <pc:docMk/>
          <pc:sldMk cId="588247122" sldId="267"/>
        </pc:sldMkLst>
        <pc:spChg chg="mod">
          <ac:chgData name="Mahin Ibnay Mamun" userId="S::346584@tameside.ac.uk::974392c1-6616-4ef5-b9d6-aa8b026b7fb4" providerId="AD" clId="Web-{4AA59F0B-D9D1-651A-C038-BF1E6FF737EA}" dt="2022-03-24T10:45:24.224" v="584"/>
          <ac:spMkLst>
            <pc:docMk/>
            <pc:sldMk cId="588247122" sldId="267"/>
            <ac:spMk id="2" creationId="{6DF65659-9959-A2ED-2928-3E6EC62A8A02}"/>
          </ac:spMkLst>
        </pc:spChg>
        <pc:spChg chg="mod">
          <ac:chgData name="Mahin Ibnay Mamun" userId="S::346584@tameside.ac.uk::974392c1-6616-4ef5-b9d6-aa8b026b7fb4" providerId="AD" clId="Web-{4AA59F0B-D9D1-651A-C038-BF1E6FF737EA}" dt="2022-03-24T10:45:24.224" v="584"/>
          <ac:spMkLst>
            <pc:docMk/>
            <pc:sldMk cId="588247122" sldId="267"/>
            <ac:spMk id="3" creationId="{9F6ADC6D-F97A-CB08-1F04-1E032377141A}"/>
          </ac:spMkLst>
        </pc:spChg>
        <pc:spChg chg="add">
          <ac:chgData name="Mahin Ibnay Mamun" userId="S::346584@tameside.ac.uk::974392c1-6616-4ef5-b9d6-aa8b026b7fb4" providerId="AD" clId="Web-{4AA59F0B-D9D1-651A-C038-BF1E6FF737EA}" dt="2022-03-24T10:45:24.224" v="584"/>
          <ac:spMkLst>
            <pc:docMk/>
            <pc:sldMk cId="588247122" sldId="267"/>
            <ac:spMk id="8" creationId="{A7AE9375-4664-4DB2-922D-2782A6E439AC}"/>
          </ac:spMkLst>
        </pc:spChg>
        <pc:spChg chg="add">
          <ac:chgData name="Mahin Ibnay Mamun" userId="S::346584@tameside.ac.uk::974392c1-6616-4ef5-b9d6-aa8b026b7fb4" providerId="AD" clId="Web-{4AA59F0B-D9D1-651A-C038-BF1E6FF737EA}" dt="2022-03-24T10:45:24.224" v="584"/>
          <ac:spMkLst>
            <pc:docMk/>
            <pc:sldMk cId="588247122" sldId="267"/>
            <ac:spMk id="12" creationId="{9DD005C1-8C51-42D6-9BEE-B9B83849743D}"/>
          </ac:spMkLst>
        </pc:spChg>
        <pc:cxnChg chg="add">
          <ac:chgData name="Mahin Ibnay Mamun" userId="S::346584@tameside.ac.uk::974392c1-6616-4ef5-b9d6-aa8b026b7fb4" providerId="AD" clId="Web-{4AA59F0B-D9D1-651A-C038-BF1E6FF737EA}" dt="2022-03-24T10:45:24.224" v="584"/>
          <ac:cxnSpMkLst>
            <pc:docMk/>
            <pc:sldMk cId="588247122" sldId="267"/>
            <ac:cxnSpMk id="10" creationId="{EE504C98-6397-41C1-A8D8-2D9C4ED307E0}"/>
          </ac:cxnSpMkLst>
        </pc:cxnChg>
      </pc:sldChg>
      <pc:sldChg chg="addSp modSp mod setBg">
        <pc:chgData name="Mahin Ibnay Mamun" userId="S::346584@tameside.ac.uk::974392c1-6616-4ef5-b9d6-aa8b026b7fb4" providerId="AD" clId="Web-{4AA59F0B-D9D1-651A-C038-BF1E6FF737EA}" dt="2022-03-24T10:45:19.176" v="583"/>
        <pc:sldMkLst>
          <pc:docMk/>
          <pc:sldMk cId="2334896720" sldId="268"/>
        </pc:sldMkLst>
        <pc:spChg chg="mod">
          <ac:chgData name="Mahin Ibnay Mamun" userId="S::346584@tameside.ac.uk::974392c1-6616-4ef5-b9d6-aa8b026b7fb4" providerId="AD" clId="Web-{4AA59F0B-D9D1-651A-C038-BF1E6FF737EA}" dt="2022-03-24T10:45:19.176" v="583"/>
          <ac:spMkLst>
            <pc:docMk/>
            <pc:sldMk cId="2334896720" sldId="268"/>
            <ac:spMk id="2" creationId="{BFACD4B5-46FB-DDE4-84B3-F5963381979A}"/>
          </ac:spMkLst>
        </pc:spChg>
        <pc:spChg chg="mod">
          <ac:chgData name="Mahin Ibnay Mamun" userId="S::346584@tameside.ac.uk::974392c1-6616-4ef5-b9d6-aa8b026b7fb4" providerId="AD" clId="Web-{4AA59F0B-D9D1-651A-C038-BF1E6FF737EA}" dt="2022-03-24T10:45:19.176" v="583"/>
          <ac:spMkLst>
            <pc:docMk/>
            <pc:sldMk cId="2334896720" sldId="268"/>
            <ac:spMk id="3" creationId="{64B0A1CA-6606-5970-C542-136F9EAAFFAE}"/>
          </ac:spMkLst>
        </pc:spChg>
        <pc:spChg chg="add">
          <ac:chgData name="Mahin Ibnay Mamun" userId="S::346584@tameside.ac.uk::974392c1-6616-4ef5-b9d6-aa8b026b7fb4" providerId="AD" clId="Web-{4AA59F0B-D9D1-651A-C038-BF1E6FF737EA}" dt="2022-03-24T10:45:19.176" v="583"/>
          <ac:spMkLst>
            <pc:docMk/>
            <pc:sldMk cId="2334896720" sldId="268"/>
            <ac:spMk id="8" creationId="{5A0118C5-4F8D-4CF4-BADD-53FEACC6C42A}"/>
          </ac:spMkLst>
        </pc:spChg>
        <pc:spChg chg="add">
          <ac:chgData name="Mahin Ibnay Mamun" userId="S::346584@tameside.ac.uk::974392c1-6616-4ef5-b9d6-aa8b026b7fb4" providerId="AD" clId="Web-{4AA59F0B-D9D1-651A-C038-BF1E6FF737EA}" dt="2022-03-24T10:45:19.176" v="583"/>
          <ac:spMkLst>
            <pc:docMk/>
            <pc:sldMk cId="2334896720" sldId="268"/>
            <ac:spMk id="10" creationId="{F98F79A4-A6C7-4101-B1E9-27E05CB7CFA0}"/>
          </ac:spMkLst>
        </pc:spChg>
        <pc:spChg chg="add">
          <ac:chgData name="Mahin Ibnay Mamun" userId="S::346584@tameside.ac.uk::974392c1-6616-4ef5-b9d6-aa8b026b7fb4" providerId="AD" clId="Web-{4AA59F0B-D9D1-651A-C038-BF1E6FF737EA}" dt="2022-03-24T10:45:19.176" v="583"/>
          <ac:spMkLst>
            <pc:docMk/>
            <pc:sldMk cId="2334896720" sldId="268"/>
            <ac:spMk id="12" creationId="{31CE7A08-2184-4B99-ABC0-B40CD1D3F281}"/>
          </ac:spMkLst>
        </pc:spChg>
        <pc:spChg chg="add">
          <ac:chgData name="Mahin Ibnay Mamun" userId="S::346584@tameside.ac.uk::974392c1-6616-4ef5-b9d6-aa8b026b7fb4" providerId="AD" clId="Web-{4AA59F0B-D9D1-651A-C038-BF1E6FF737EA}" dt="2022-03-24T10:45:19.176" v="583"/>
          <ac:spMkLst>
            <pc:docMk/>
            <pc:sldMk cId="2334896720" sldId="268"/>
            <ac:spMk id="14" creationId="{79AFCB35-9C04-4524-A0B1-57FF6865D013}"/>
          </ac:spMkLst>
        </pc:spChg>
        <pc:spChg chg="add">
          <ac:chgData name="Mahin Ibnay Mamun" userId="S::346584@tameside.ac.uk::974392c1-6616-4ef5-b9d6-aa8b026b7fb4" providerId="AD" clId="Web-{4AA59F0B-D9D1-651A-C038-BF1E6FF737EA}" dt="2022-03-24T10:45:19.176" v="583"/>
          <ac:spMkLst>
            <pc:docMk/>
            <pc:sldMk cId="2334896720" sldId="268"/>
            <ac:spMk id="16" creationId="{D11AD2AD-0BA0-4DD3-8EEA-84686A0E718C}"/>
          </ac:spMkLst>
        </pc:spChg>
        <pc:spChg chg="add">
          <ac:chgData name="Mahin Ibnay Mamun" userId="S::346584@tameside.ac.uk::974392c1-6616-4ef5-b9d6-aa8b026b7fb4" providerId="AD" clId="Web-{4AA59F0B-D9D1-651A-C038-BF1E6FF737EA}" dt="2022-03-24T10:45:19.176" v="583"/>
          <ac:spMkLst>
            <pc:docMk/>
            <pc:sldMk cId="2334896720" sldId="268"/>
            <ac:spMk id="18" creationId="{9E5C5460-229E-46C8-A712-CC317985420F}"/>
          </ac:spMkLst>
        </pc:spChg>
        <pc:spChg chg="add">
          <ac:chgData name="Mahin Ibnay Mamun" userId="S::346584@tameside.ac.uk::974392c1-6616-4ef5-b9d6-aa8b026b7fb4" providerId="AD" clId="Web-{4AA59F0B-D9D1-651A-C038-BF1E6FF737EA}" dt="2022-03-24T10:45:19.176" v="583"/>
          <ac:spMkLst>
            <pc:docMk/>
            <pc:sldMk cId="2334896720" sldId="268"/>
            <ac:spMk id="20" creationId="{2552FC29-9118-466F-940E-80C84EFDF07B}"/>
          </ac:spMkLst>
        </pc:spChg>
        <pc:grpChg chg="add">
          <ac:chgData name="Mahin Ibnay Mamun" userId="S::346584@tameside.ac.uk::974392c1-6616-4ef5-b9d6-aa8b026b7fb4" providerId="AD" clId="Web-{4AA59F0B-D9D1-651A-C038-BF1E6FF737EA}" dt="2022-03-24T10:45:19.176" v="583"/>
          <ac:grpSpMkLst>
            <pc:docMk/>
            <pc:sldMk cId="2334896720" sldId="268"/>
            <ac:grpSpMk id="22" creationId="{0C156BF8-7FF7-440F-BE2B-417DFFE8BFA5}"/>
          </ac:grpSpMkLst>
        </pc:grpChg>
      </pc:sldChg>
      <pc:sldChg chg="addSp delSp modSp mod setBg">
        <pc:chgData name="Mahin Ibnay Mamun" userId="S::346584@tameside.ac.uk::974392c1-6616-4ef5-b9d6-aa8b026b7fb4" providerId="AD" clId="Web-{4AA59F0B-D9D1-651A-C038-BF1E6FF737EA}" dt="2022-03-24T10:45:11.535" v="582"/>
        <pc:sldMkLst>
          <pc:docMk/>
          <pc:sldMk cId="1464388287" sldId="269"/>
        </pc:sldMkLst>
        <pc:spChg chg="mod">
          <ac:chgData name="Mahin Ibnay Mamun" userId="S::346584@tameside.ac.uk::974392c1-6616-4ef5-b9d6-aa8b026b7fb4" providerId="AD" clId="Web-{4AA59F0B-D9D1-651A-C038-BF1E6FF737EA}" dt="2022-03-24T10:45:11.535" v="582"/>
          <ac:spMkLst>
            <pc:docMk/>
            <pc:sldMk cId="1464388287" sldId="269"/>
            <ac:spMk id="2" creationId="{108BBCEC-9602-1F33-6E27-A78528916A08}"/>
          </ac:spMkLst>
        </pc:spChg>
        <pc:spChg chg="mod">
          <ac:chgData name="Mahin Ibnay Mamun" userId="S::346584@tameside.ac.uk::974392c1-6616-4ef5-b9d6-aa8b026b7fb4" providerId="AD" clId="Web-{4AA59F0B-D9D1-651A-C038-BF1E6FF737EA}" dt="2022-03-24T10:45:11.535" v="582"/>
          <ac:spMkLst>
            <pc:docMk/>
            <pc:sldMk cId="1464388287" sldId="269"/>
            <ac:spMk id="3" creationId="{83BDA3ED-F728-F4F6-D9C5-961E4D1081D0}"/>
          </ac:spMkLst>
        </pc:spChg>
        <pc:spChg chg="add del">
          <ac:chgData name="Mahin Ibnay Mamun" userId="S::346584@tameside.ac.uk::974392c1-6616-4ef5-b9d6-aa8b026b7fb4" providerId="AD" clId="Web-{4AA59F0B-D9D1-651A-C038-BF1E6FF737EA}" dt="2022-03-24T10:45:11.520" v="581"/>
          <ac:spMkLst>
            <pc:docMk/>
            <pc:sldMk cId="1464388287" sldId="269"/>
            <ac:spMk id="8" creationId="{5A0118C5-4F8D-4CF4-BADD-53FEACC6C42A}"/>
          </ac:spMkLst>
        </pc:spChg>
        <pc:spChg chg="add del">
          <ac:chgData name="Mahin Ibnay Mamun" userId="S::346584@tameside.ac.uk::974392c1-6616-4ef5-b9d6-aa8b026b7fb4" providerId="AD" clId="Web-{4AA59F0B-D9D1-651A-C038-BF1E6FF737EA}" dt="2022-03-24T10:45:11.520" v="581"/>
          <ac:spMkLst>
            <pc:docMk/>
            <pc:sldMk cId="1464388287" sldId="269"/>
            <ac:spMk id="10" creationId="{4E0A5C5C-2A95-428E-9F6A-0D29EBD57C9F}"/>
          </ac:spMkLst>
        </pc:spChg>
        <pc:spChg chg="add del">
          <ac:chgData name="Mahin Ibnay Mamun" userId="S::346584@tameside.ac.uk::974392c1-6616-4ef5-b9d6-aa8b026b7fb4" providerId="AD" clId="Web-{4AA59F0B-D9D1-651A-C038-BF1E6FF737EA}" dt="2022-03-24T10:45:11.520" v="581"/>
          <ac:spMkLst>
            <pc:docMk/>
            <pc:sldMk cId="1464388287" sldId="269"/>
            <ac:spMk id="12" creationId="{1056F38F-7C4E-461D-8709-7D0024AE1F79}"/>
          </ac:spMkLst>
        </pc:spChg>
        <pc:spChg chg="add del">
          <ac:chgData name="Mahin Ibnay Mamun" userId="S::346584@tameside.ac.uk::974392c1-6616-4ef5-b9d6-aa8b026b7fb4" providerId="AD" clId="Web-{4AA59F0B-D9D1-651A-C038-BF1E6FF737EA}" dt="2022-03-24T10:45:11.520" v="581"/>
          <ac:spMkLst>
            <pc:docMk/>
            <pc:sldMk cId="1464388287" sldId="269"/>
            <ac:spMk id="14" creationId="{C7278469-3C3C-49CE-AEEE-E176A4900B78}"/>
          </ac:spMkLst>
        </pc:spChg>
        <pc:spChg chg="add del">
          <ac:chgData name="Mahin Ibnay Mamun" userId="S::346584@tameside.ac.uk::974392c1-6616-4ef5-b9d6-aa8b026b7fb4" providerId="AD" clId="Web-{4AA59F0B-D9D1-651A-C038-BF1E6FF737EA}" dt="2022-03-24T10:45:11.520" v="581"/>
          <ac:spMkLst>
            <pc:docMk/>
            <pc:sldMk cId="1464388287" sldId="269"/>
            <ac:spMk id="20" creationId="{4C6598AB-1C17-4D54-951C-A082D94ACB7A}"/>
          </ac:spMkLst>
        </pc:spChg>
        <pc:spChg chg="add del">
          <ac:chgData name="Mahin Ibnay Mamun" userId="S::346584@tameside.ac.uk::974392c1-6616-4ef5-b9d6-aa8b026b7fb4" providerId="AD" clId="Web-{4AA59F0B-D9D1-651A-C038-BF1E6FF737EA}" dt="2022-03-24T10:45:11.520" v="581"/>
          <ac:spMkLst>
            <pc:docMk/>
            <pc:sldMk cId="1464388287" sldId="269"/>
            <ac:spMk id="22" creationId="{C83B66D7-137D-4AC1-B172-53D60F08BEB5}"/>
          </ac:spMkLst>
        </pc:spChg>
        <pc:spChg chg="add del">
          <ac:chgData name="Mahin Ibnay Mamun" userId="S::346584@tameside.ac.uk::974392c1-6616-4ef5-b9d6-aa8b026b7fb4" providerId="AD" clId="Web-{4AA59F0B-D9D1-651A-C038-BF1E6FF737EA}" dt="2022-03-24T10:45:11.520" v="581"/>
          <ac:spMkLst>
            <pc:docMk/>
            <pc:sldMk cId="1464388287" sldId="269"/>
            <ac:spMk id="24" creationId="{F6B92503-6984-4D15-8B98-8718709B785D}"/>
          </ac:spMkLst>
        </pc:spChg>
        <pc:spChg chg="add del">
          <ac:chgData name="Mahin Ibnay Mamun" userId="S::346584@tameside.ac.uk::974392c1-6616-4ef5-b9d6-aa8b026b7fb4" providerId="AD" clId="Web-{4AA59F0B-D9D1-651A-C038-BF1E6FF737EA}" dt="2022-03-24T10:45:11.520" v="581"/>
          <ac:spMkLst>
            <pc:docMk/>
            <pc:sldMk cId="1464388287" sldId="269"/>
            <ac:spMk id="26" creationId="{08DDF938-524E-4C18-A47D-C00627832366}"/>
          </ac:spMkLst>
        </pc:spChg>
        <pc:spChg chg="add">
          <ac:chgData name="Mahin Ibnay Mamun" userId="S::346584@tameside.ac.uk::974392c1-6616-4ef5-b9d6-aa8b026b7fb4" providerId="AD" clId="Web-{4AA59F0B-D9D1-651A-C038-BF1E6FF737EA}" dt="2022-03-24T10:45:11.535" v="582"/>
          <ac:spMkLst>
            <pc:docMk/>
            <pc:sldMk cId="1464388287" sldId="269"/>
            <ac:spMk id="38" creationId="{5A0118C5-4F8D-4CF4-BADD-53FEACC6C42A}"/>
          </ac:spMkLst>
        </pc:spChg>
        <pc:spChg chg="add">
          <ac:chgData name="Mahin Ibnay Mamun" userId="S::346584@tameside.ac.uk::974392c1-6616-4ef5-b9d6-aa8b026b7fb4" providerId="AD" clId="Web-{4AA59F0B-D9D1-651A-C038-BF1E6FF737EA}" dt="2022-03-24T10:45:11.535" v="582"/>
          <ac:spMkLst>
            <pc:docMk/>
            <pc:sldMk cId="1464388287" sldId="269"/>
            <ac:spMk id="39" creationId="{CAEBFCD5-5356-4326-8D39-8235A46CD7B2}"/>
          </ac:spMkLst>
        </pc:spChg>
        <pc:spChg chg="add">
          <ac:chgData name="Mahin Ibnay Mamun" userId="S::346584@tameside.ac.uk::974392c1-6616-4ef5-b9d6-aa8b026b7fb4" providerId="AD" clId="Web-{4AA59F0B-D9D1-651A-C038-BF1E6FF737EA}" dt="2022-03-24T10:45:11.535" v="582"/>
          <ac:spMkLst>
            <pc:docMk/>
            <pc:sldMk cId="1464388287" sldId="269"/>
            <ac:spMk id="40" creationId="{F6814848-248A-47DD-88E0-95099D951EF8}"/>
          </ac:spMkLst>
        </pc:spChg>
        <pc:spChg chg="add">
          <ac:chgData name="Mahin Ibnay Mamun" userId="S::346584@tameside.ac.uk::974392c1-6616-4ef5-b9d6-aa8b026b7fb4" providerId="AD" clId="Web-{4AA59F0B-D9D1-651A-C038-BF1E6FF737EA}" dt="2022-03-24T10:45:11.535" v="582"/>
          <ac:spMkLst>
            <pc:docMk/>
            <pc:sldMk cId="1464388287" sldId="269"/>
            <ac:spMk id="41" creationId="{718BDA89-0D2C-4C4E-99F6-D7A220FE48D3}"/>
          </ac:spMkLst>
        </pc:spChg>
        <pc:spChg chg="add">
          <ac:chgData name="Mahin Ibnay Mamun" userId="S::346584@tameside.ac.uk::974392c1-6616-4ef5-b9d6-aa8b026b7fb4" providerId="AD" clId="Web-{4AA59F0B-D9D1-651A-C038-BF1E6FF737EA}" dt="2022-03-24T10:45:11.535" v="582"/>
          <ac:spMkLst>
            <pc:docMk/>
            <pc:sldMk cId="1464388287" sldId="269"/>
            <ac:spMk id="43" creationId="{7CE98B01-ED41-482F-AFA1-19C7FA7C04A7}"/>
          </ac:spMkLst>
        </pc:spChg>
        <pc:spChg chg="add">
          <ac:chgData name="Mahin Ibnay Mamun" userId="S::346584@tameside.ac.uk::974392c1-6616-4ef5-b9d6-aa8b026b7fb4" providerId="AD" clId="Web-{4AA59F0B-D9D1-651A-C038-BF1E6FF737EA}" dt="2022-03-24T10:45:11.535" v="582"/>
          <ac:spMkLst>
            <pc:docMk/>
            <pc:sldMk cId="1464388287" sldId="269"/>
            <ac:spMk id="44" creationId="{B9CABDD0-8DF6-4974-A224-9A2A81778003}"/>
          </ac:spMkLst>
        </pc:spChg>
        <pc:grpChg chg="add del">
          <ac:chgData name="Mahin Ibnay Mamun" userId="S::346584@tameside.ac.uk::974392c1-6616-4ef5-b9d6-aa8b026b7fb4" providerId="AD" clId="Web-{4AA59F0B-D9D1-651A-C038-BF1E6FF737EA}" dt="2022-03-24T10:45:11.520" v="581"/>
          <ac:grpSpMkLst>
            <pc:docMk/>
            <pc:sldMk cId="1464388287" sldId="269"/>
            <ac:grpSpMk id="16" creationId="{93DC754C-7E09-422D-A8BB-AF632E90DFA2}"/>
          </ac:grpSpMkLst>
        </pc:grpChg>
        <pc:grpChg chg="add del">
          <ac:chgData name="Mahin Ibnay Mamun" userId="S::346584@tameside.ac.uk::974392c1-6616-4ef5-b9d6-aa8b026b7fb4" providerId="AD" clId="Web-{4AA59F0B-D9D1-651A-C038-BF1E6FF737EA}" dt="2022-03-24T10:45:11.520" v="581"/>
          <ac:grpSpMkLst>
            <pc:docMk/>
            <pc:sldMk cId="1464388287" sldId="269"/>
            <ac:grpSpMk id="28" creationId="{3773FAF5-C452-4455-9411-D6AF5EBD4CA9}"/>
          </ac:grpSpMkLst>
        </pc:grpChg>
        <pc:grpChg chg="add">
          <ac:chgData name="Mahin Ibnay Mamun" userId="S::346584@tameside.ac.uk::974392c1-6616-4ef5-b9d6-aa8b026b7fb4" providerId="AD" clId="Web-{4AA59F0B-D9D1-651A-C038-BF1E6FF737EA}" dt="2022-03-24T10:45:11.535" v="582"/>
          <ac:grpSpMkLst>
            <pc:docMk/>
            <pc:sldMk cId="1464388287" sldId="269"/>
            <ac:grpSpMk id="42" creationId="{6B67BE95-96EF-433C-9F29-B0732AA6B6AC}"/>
          </ac:grpSpMkLst>
        </pc:grpChg>
        <pc:grpChg chg="add">
          <ac:chgData name="Mahin Ibnay Mamun" userId="S::346584@tameside.ac.uk::974392c1-6616-4ef5-b9d6-aa8b026b7fb4" providerId="AD" clId="Web-{4AA59F0B-D9D1-651A-C038-BF1E6FF737EA}" dt="2022-03-24T10:45:11.535" v="582"/>
          <ac:grpSpMkLst>
            <pc:docMk/>
            <pc:sldMk cId="1464388287" sldId="269"/>
            <ac:grpSpMk id="45" creationId="{D6E8B984-55B9-4A62-A043-997D00F0AE09}"/>
          </ac:grpSpMkLst>
        </pc:grpChg>
      </pc:sldChg>
      <pc:sldChg chg="addSp modSp mod setBg">
        <pc:chgData name="Mahin Ibnay Mamun" userId="S::346584@tameside.ac.uk::974392c1-6616-4ef5-b9d6-aa8b026b7fb4" providerId="AD" clId="Web-{4AA59F0B-D9D1-651A-C038-BF1E6FF737EA}" dt="2022-03-24T10:45:03.425" v="579"/>
        <pc:sldMkLst>
          <pc:docMk/>
          <pc:sldMk cId="2223140229" sldId="270"/>
        </pc:sldMkLst>
        <pc:spChg chg="mod">
          <ac:chgData name="Mahin Ibnay Mamun" userId="S::346584@tameside.ac.uk::974392c1-6616-4ef5-b9d6-aa8b026b7fb4" providerId="AD" clId="Web-{4AA59F0B-D9D1-651A-C038-BF1E6FF737EA}" dt="2022-03-24T10:45:03.425" v="579"/>
          <ac:spMkLst>
            <pc:docMk/>
            <pc:sldMk cId="2223140229" sldId="270"/>
            <ac:spMk id="2" creationId="{656E4DDA-0169-DE31-BE69-C1EBFDA51772}"/>
          </ac:spMkLst>
        </pc:spChg>
        <pc:spChg chg="mod">
          <ac:chgData name="Mahin Ibnay Mamun" userId="S::346584@tameside.ac.uk::974392c1-6616-4ef5-b9d6-aa8b026b7fb4" providerId="AD" clId="Web-{4AA59F0B-D9D1-651A-C038-BF1E6FF737EA}" dt="2022-03-24T10:45:03.425" v="579"/>
          <ac:spMkLst>
            <pc:docMk/>
            <pc:sldMk cId="2223140229" sldId="270"/>
            <ac:spMk id="3" creationId="{9256D242-21DF-B051-5B71-EBD30AEE250A}"/>
          </ac:spMkLst>
        </pc:spChg>
        <pc:spChg chg="add">
          <ac:chgData name="Mahin Ibnay Mamun" userId="S::346584@tameside.ac.uk::974392c1-6616-4ef5-b9d6-aa8b026b7fb4" providerId="AD" clId="Web-{4AA59F0B-D9D1-651A-C038-BF1E6FF737EA}" dt="2022-03-24T10:45:03.425" v="579"/>
          <ac:spMkLst>
            <pc:docMk/>
            <pc:sldMk cId="2223140229" sldId="270"/>
            <ac:spMk id="8" creationId="{5A0118C5-4F8D-4CF4-BADD-53FEACC6C42A}"/>
          </ac:spMkLst>
        </pc:spChg>
        <pc:spChg chg="add">
          <ac:chgData name="Mahin Ibnay Mamun" userId="S::346584@tameside.ac.uk::974392c1-6616-4ef5-b9d6-aa8b026b7fb4" providerId="AD" clId="Web-{4AA59F0B-D9D1-651A-C038-BF1E6FF737EA}" dt="2022-03-24T10:45:03.425" v="579"/>
          <ac:spMkLst>
            <pc:docMk/>
            <pc:sldMk cId="2223140229" sldId="270"/>
            <ac:spMk id="159" creationId="{CAB9AD4F-A248-4D49-8779-CE40E64C00F5}"/>
          </ac:spMkLst>
        </pc:spChg>
        <pc:spChg chg="add">
          <ac:chgData name="Mahin Ibnay Mamun" userId="S::346584@tameside.ac.uk::974392c1-6616-4ef5-b9d6-aa8b026b7fb4" providerId="AD" clId="Web-{4AA59F0B-D9D1-651A-C038-BF1E6FF737EA}" dt="2022-03-24T10:45:03.425" v="579"/>
          <ac:spMkLst>
            <pc:docMk/>
            <pc:sldMk cId="2223140229" sldId="270"/>
            <ac:spMk id="161" creationId="{3D4C1981-3D8B-446C-BFAE-E7EE5CF2DDA3}"/>
          </ac:spMkLst>
        </pc:spChg>
        <pc:grpChg chg="add">
          <ac:chgData name="Mahin Ibnay Mamun" userId="S::346584@tameside.ac.uk::974392c1-6616-4ef5-b9d6-aa8b026b7fb4" providerId="AD" clId="Web-{4AA59F0B-D9D1-651A-C038-BF1E6FF737EA}" dt="2022-03-24T10:45:03.425" v="579"/>
          <ac:grpSpMkLst>
            <pc:docMk/>
            <pc:sldMk cId="2223140229" sldId="270"/>
            <ac:grpSpMk id="10" creationId="{6A57EACD-61CA-4775-9551-2078FC0BC79D}"/>
          </ac:grpSpMkLst>
        </pc:grpChg>
        <pc:grpChg chg="add">
          <ac:chgData name="Mahin Ibnay Mamun" userId="S::346584@tameside.ac.uk::974392c1-6616-4ef5-b9d6-aa8b026b7fb4" providerId="AD" clId="Web-{4AA59F0B-D9D1-651A-C038-BF1E6FF737EA}" dt="2022-03-24T10:45:03.425" v="579"/>
          <ac:grpSpMkLst>
            <pc:docMk/>
            <pc:sldMk cId="2223140229" sldId="270"/>
            <ac:grpSpMk id="155" creationId="{55A100E1-E66E-4ED2-A56A-F7A819228F2E}"/>
          </ac:grpSpMkLst>
        </pc:grpChg>
      </pc:sldChg>
      <pc:sldChg chg="addSp modSp mod setBg">
        <pc:chgData name="Mahin Ibnay Mamun" userId="S::346584@tameside.ac.uk::974392c1-6616-4ef5-b9d6-aa8b026b7fb4" providerId="AD" clId="Web-{4AA59F0B-D9D1-651A-C038-BF1E6FF737EA}" dt="2022-03-24T10:44:56.206" v="578"/>
        <pc:sldMkLst>
          <pc:docMk/>
          <pc:sldMk cId="4091646038" sldId="271"/>
        </pc:sldMkLst>
        <pc:spChg chg="mod">
          <ac:chgData name="Mahin Ibnay Mamun" userId="S::346584@tameside.ac.uk::974392c1-6616-4ef5-b9d6-aa8b026b7fb4" providerId="AD" clId="Web-{4AA59F0B-D9D1-651A-C038-BF1E6FF737EA}" dt="2022-03-24T10:44:56.206" v="578"/>
          <ac:spMkLst>
            <pc:docMk/>
            <pc:sldMk cId="4091646038" sldId="271"/>
            <ac:spMk id="2" creationId="{FC4B080F-AC49-06C8-7ED4-768A3764DE84}"/>
          </ac:spMkLst>
        </pc:spChg>
        <pc:spChg chg="mod">
          <ac:chgData name="Mahin Ibnay Mamun" userId="S::346584@tameside.ac.uk::974392c1-6616-4ef5-b9d6-aa8b026b7fb4" providerId="AD" clId="Web-{4AA59F0B-D9D1-651A-C038-BF1E6FF737EA}" dt="2022-03-24T10:44:56.206" v="578"/>
          <ac:spMkLst>
            <pc:docMk/>
            <pc:sldMk cId="4091646038" sldId="271"/>
            <ac:spMk id="3" creationId="{38F19062-5417-03B5-7836-9ED49AB56C62}"/>
          </ac:spMkLst>
        </pc:spChg>
        <pc:spChg chg="add">
          <ac:chgData name="Mahin Ibnay Mamun" userId="S::346584@tameside.ac.uk::974392c1-6616-4ef5-b9d6-aa8b026b7fb4" providerId="AD" clId="Web-{4AA59F0B-D9D1-651A-C038-BF1E6FF737EA}" dt="2022-03-24T10:44:56.206" v="578"/>
          <ac:spMkLst>
            <pc:docMk/>
            <pc:sldMk cId="4091646038" sldId="271"/>
            <ac:spMk id="8" creationId="{A7AE9375-4664-4DB2-922D-2782A6E439AC}"/>
          </ac:spMkLst>
        </pc:spChg>
        <pc:spChg chg="add">
          <ac:chgData name="Mahin Ibnay Mamun" userId="S::346584@tameside.ac.uk::974392c1-6616-4ef5-b9d6-aa8b026b7fb4" providerId="AD" clId="Web-{4AA59F0B-D9D1-651A-C038-BF1E6FF737EA}" dt="2022-03-24T10:44:56.206" v="578"/>
          <ac:spMkLst>
            <pc:docMk/>
            <pc:sldMk cId="4091646038" sldId="271"/>
            <ac:spMk id="12" creationId="{9DD005C1-8C51-42D6-9BEE-B9B83849743D}"/>
          </ac:spMkLst>
        </pc:spChg>
        <pc:cxnChg chg="add">
          <ac:chgData name="Mahin Ibnay Mamun" userId="S::346584@tameside.ac.uk::974392c1-6616-4ef5-b9d6-aa8b026b7fb4" providerId="AD" clId="Web-{4AA59F0B-D9D1-651A-C038-BF1E6FF737EA}" dt="2022-03-24T10:44:56.206" v="578"/>
          <ac:cxnSpMkLst>
            <pc:docMk/>
            <pc:sldMk cId="4091646038" sldId="271"/>
            <ac:cxnSpMk id="10" creationId="{EE504C98-6397-41C1-A8D8-2D9C4ED307E0}"/>
          </ac:cxnSpMkLst>
        </pc:cxnChg>
      </pc:sldChg>
      <pc:sldChg chg="addSp modSp mod setBg">
        <pc:chgData name="Mahin Ibnay Mamun" userId="S::346584@tameside.ac.uk::974392c1-6616-4ef5-b9d6-aa8b026b7fb4" providerId="AD" clId="Web-{4AA59F0B-D9D1-651A-C038-BF1E6FF737EA}" dt="2022-03-24T10:44:49.002" v="577"/>
        <pc:sldMkLst>
          <pc:docMk/>
          <pc:sldMk cId="4080561024" sldId="272"/>
        </pc:sldMkLst>
        <pc:spChg chg="mod">
          <ac:chgData name="Mahin Ibnay Mamun" userId="S::346584@tameside.ac.uk::974392c1-6616-4ef5-b9d6-aa8b026b7fb4" providerId="AD" clId="Web-{4AA59F0B-D9D1-651A-C038-BF1E6FF737EA}" dt="2022-03-24T10:44:49.002" v="577"/>
          <ac:spMkLst>
            <pc:docMk/>
            <pc:sldMk cId="4080561024" sldId="272"/>
            <ac:spMk id="2" creationId="{46467DFC-8A9F-B25B-CD4A-A0C69A5A0C94}"/>
          </ac:spMkLst>
        </pc:spChg>
        <pc:spChg chg="mod">
          <ac:chgData name="Mahin Ibnay Mamun" userId="S::346584@tameside.ac.uk::974392c1-6616-4ef5-b9d6-aa8b026b7fb4" providerId="AD" clId="Web-{4AA59F0B-D9D1-651A-C038-BF1E6FF737EA}" dt="2022-03-24T10:44:49.002" v="577"/>
          <ac:spMkLst>
            <pc:docMk/>
            <pc:sldMk cId="4080561024" sldId="272"/>
            <ac:spMk id="3" creationId="{713901E9-75E3-03AB-B151-E0B88214E19E}"/>
          </ac:spMkLst>
        </pc:spChg>
        <pc:spChg chg="add">
          <ac:chgData name="Mahin Ibnay Mamun" userId="S::346584@tameside.ac.uk::974392c1-6616-4ef5-b9d6-aa8b026b7fb4" providerId="AD" clId="Web-{4AA59F0B-D9D1-651A-C038-BF1E6FF737EA}" dt="2022-03-24T10:44:49.002" v="577"/>
          <ac:spMkLst>
            <pc:docMk/>
            <pc:sldMk cId="4080561024" sldId="272"/>
            <ac:spMk id="8" creationId="{A7AE9375-4664-4DB2-922D-2782A6E439AC}"/>
          </ac:spMkLst>
        </pc:spChg>
        <pc:spChg chg="add">
          <ac:chgData name="Mahin Ibnay Mamun" userId="S::346584@tameside.ac.uk::974392c1-6616-4ef5-b9d6-aa8b026b7fb4" providerId="AD" clId="Web-{4AA59F0B-D9D1-651A-C038-BF1E6FF737EA}" dt="2022-03-24T10:44:49.002" v="577"/>
          <ac:spMkLst>
            <pc:docMk/>
            <pc:sldMk cId="4080561024" sldId="272"/>
            <ac:spMk id="12" creationId="{9DD005C1-8C51-42D6-9BEE-B9B83849743D}"/>
          </ac:spMkLst>
        </pc:spChg>
        <pc:cxnChg chg="add">
          <ac:chgData name="Mahin Ibnay Mamun" userId="S::346584@tameside.ac.uk::974392c1-6616-4ef5-b9d6-aa8b026b7fb4" providerId="AD" clId="Web-{4AA59F0B-D9D1-651A-C038-BF1E6FF737EA}" dt="2022-03-24T10:44:49.002" v="577"/>
          <ac:cxnSpMkLst>
            <pc:docMk/>
            <pc:sldMk cId="4080561024" sldId="272"/>
            <ac:cxnSpMk id="10" creationId="{EE504C98-6397-41C1-A8D8-2D9C4ED307E0}"/>
          </ac:cxnSpMkLst>
        </pc:cxnChg>
      </pc:sldChg>
      <pc:sldChg chg="addSp modSp mod setBg">
        <pc:chgData name="Mahin Ibnay Mamun" userId="S::346584@tameside.ac.uk::974392c1-6616-4ef5-b9d6-aa8b026b7fb4" providerId="AD" clId="Web-{4AA59F0B-D9D1-651A-C038-BF1E6FF737EA}" dt="2022-03-24T10:44:44.111" v="576"/>
        <pc:sldMkLst>
          <pc:docMk/>
          <pc:sldMk cId="2815827467" sldId="273"/>
        </pc:sldMkLst>
        <pc:spChg chg="mod">
          <ac:chgData name="Mahin Ibnay Mamun" userId="S::346584@tameside.ac.uk::974392c1-6616-4ef5-b9d6-aa8b026b7fb4" providerId="AD" clId="Web-{4AA59F0B-D9D1-651A-C038-BF1E6FF737EA}" dt="2022-03-24T10:44:44.111" v="576"/>
          <ac:spMkLst>
            <pc:docMk/>
            <pc:sldMk cId="2815827467" sldId="273"/>
            <ac:spMk id="2" creationId="{6218CF02-C74D-8196-3BA3-FD5609877793}"/>
          </ac:spMkLst>
        </pc:spChg>
        <pc:spChg chg="mod">
          <ac:chgData name="Mahin Ibnay Mamun" userId="S::346584@tameside.ac.uk::974392c1-6616-4ef5-b9d6-aa8b026b7fb4" providerId="AD" clId="Web-{4AA59F0B-D9D1-651A-C038-BF1E6FF737EA}" dt="2022-03-24T10:44:44.111" v="576"/>
          <ac:spMkLst>
            <pc:docMk/>
            <pc:sldMk cId="2815827467" sldId="273"/>
            <ac:spMk id="3" creationId="{DA976A6D-2374-E4A9-898A-41A171FEB615}"/>
          </ac:spMkLst>
        </pc:spChg>
        <pc:spChg chg="add">
          <ac:chgData name="Mahin Ibnay Mamun" userId="S::346584@tameside.ac.uk::974392c1-6616-4ef5-b9d6-aa8b026b7fb4" providerId="AD" clId="Web-{4AA59F0B-D9D1-651A-C038-BF1E6FF737EA}" dt="2022-03-24T10:44:44.111" v="576"/>
          <ac:spMkLst>
            <pc:docMk/>
            <pc:sldMk cId="2815827467" sldId="273"/>
            <ac:spMk id="8" creationId="{E8A8EAB8-D2FF-444D-B34B-7D32F106AD0E}"/>
          </ac:spMkLst>
        </pc:spChg>
        <pc:cxnChg chg="add">
          <ac:chgData name="Mahin Ibnay Mamun" userId="S::346584@tameside.ac.uk::974392c1-6616-4ef5-b9d6-aa8b026b7fb4" providerId="AD" clId="Web-{4AA59F0B-D9D1-651A-C038-BF1E6FF737EA}" dt="2022-03-24T10:44:44.111" v="576"/>
          <ac:cxnSpMkLst>
            <pc:docMk/>
            <pc:sldMk cId="2815827467" sldId="273"/>
            <ac:cxnSpMk id="10" creationId="{067633D1-6EE6-4118-B9F0-B363477BEE7A}"/>
          </ac:cxnSpMkLst>
        </pc:cxnChg>
        <pc:cxnChg chg="add">
          <ac:chgData name="Mahin Ibnay Mamun" userId="S::346584@tameside.ac.uk::974392c1-6616-4ef5-b9d6-aa8b026b7fb4" providerId="AD" clId="Web-{4AA59F0B-D9D1-651A-C038-BF1E6FF737EA}" dt="2022-03-24T10:44:44.111" v="576"/>
          <ac:cxnSpMkLst>
            <pc:docMk/>
            <pc:sldMk cId="2815827467" sldId="273"/>
            <ac:cxnSpMk id="12" creationId="{4AD7FFC6-42A9-49CB-B5E9-B3F6B038331B}"/>
          </ac:cxnSpMkLst>
        </pc:cxnChg>
      </pc:sldChg>
      <pc:sldChg chg="addSp modSp mod setBg setClrOvrMap">
        <pc:chgData name="Mahin Ibnay Mamun" userId="S::346584@tameside.ac.uk::974392c1-6616-4ef5-b9d6-aa8b026b7fb4" providerId="AD" clId="Web-{4AA59F0B-D9D1-651A-C038-BF1E6FF737EA}" dt="2022-03-24T10:44:34.126" v="575"/>
        <pc:sldMkLst>
          <pc:docMk/>
          <pc:sldMk cId="2396274397" sldId="275"/>
        </pc:sldMkLst>
        <pc:spChg chg="mod">
          <ac:chgData name="Mahin Ibnay Mamun" userId="S::346584@tameside.ac.uk::974392c1-6616-4ef5-b9d6-aa8b026b7fb4" providerId="AD" clId="Web-{4AA59F0B-D9D1-651A-C038-BF1E6FF737EA}" dt="2022-03-24T10:44:34.126" v="575"/>
          <ac:spMkLst>
            <pc:docMk/>
            <pc:sldMk cId="2396274397" sldId="275"/>
            <ac:spMk id="2" creationId="{CF08E662-9979-759E-DA5C-EC3A640D2AD1}"/>
          </ac:spMkLst>
        </pc:spChg>
        <pc:spChg chg="mod">
          <ac:chgData name="Mahin Ibnay Mamun" userId="S::346584@tameside.ac.uk::974392c1-6616-4ef5-b9d6-aa8b026b7fb4" providerId="AD" clId="Web-{4AA59F0B-D9D1-651A-C038-BF1E6FF737EA}" dt="2022-03-24T10:44:34.126" v="575"/>
          <ac:spMkLst>
            <pc:docMk/>
            <pc:sldMk cId="2396274397" sldId="275"/>
            <ac:spMk id="3" creationId="{44E1DF46-A54D-FE95-10F0-BBACDBCBA1BA}"/>
          </ac:spMkLst>
        </pc:spChg>
        <pc:spChg chg="mod">
          <ac:chgData name="Mahin Ibnay Mamun" userId="S::346584@tameside.ac.uk::974392c1-6616-4ef5-b9d6-aa8b026b7fb4" providerId="AD" clId="Web-{4AA59F0B-D9D1-651A-C038-BF1E6FF737EA}" dt="2022-03-24T10:44:34.126" v="575"/>
          <ac:spMkLst>
            <pc:docMk/>
            <pc:sldMk cId="2396274397" sldId="275"/>
            <ac:spMk id="4" creationId="{39A7ED95-C391-25C9-3BB5-256BDA01F5A6}"/>
          </ac:spMkLst>
        </pc:spChg>
        <pc:spChg chg="add">
          <ac:chgData name="Mahin Ibnay Mamun" userId="S::346584@tameside.ac.uk::974392c1-6616-4ef5-b9d6-aa8b026b7fb4" providerId="AD" clId="Web-{4AA59F0B-D9D1-651A-C038-BF1E6FF737EA}" dt="2022-03-24T10:44:34.126" v="575"/>
          <ac:spMkLst>
            <pc:docMk/>
            <pc:sldMk cId="2396274397" sldId="275"/>
            <ac:spMk id="9" creationId="{FEF085B8-A2C0-4A6F-B663-CCC56F3CD373}"/>
          </ac:spMkLst>
        </pc:spChg>
        <pc:spChg chg="add">
          <ac:chgData name="Mahin Ibnay Mamun" userId="S::346584@tameside.ac.uk::974392c1-6616-4ef5-b9d6-aa8b026b7fb4" providerId="AD" clId="Web-{4AA59F0B-D9D1-651A-C038-BF1E6FF737EA}" dt="2022-03-24T10:44:34.126" v="575"/>
          <ac:spMkLst>
            <pc:docMk/>
            <pc:sldMk cId="2396274397" sldId="275"/>
            <ac:spMk id="11" creationId="{2658F6D6-96E0-421A-96D6-3DF404008543}"/>
          </ac:spMkLst>
        </pc:spChg>
        <pc:spChg chg="add">
          <ac:chgData name="Mahin Ibnay Mamun" userId="S::346584@tameside.ac.uk::974392c1-6616-4ef5-b9d6-aa8b026b7fb4" providerId="AD" clId="Web-{4AA59F0B-D9D1-651A-C038-BF1E6FF737EA}" dt="2022-03-24T10:44:34.126" v="575"/>
          <ac:spMkLst>
            <pc:docMk/>
            <pc:sldMk cId="2396274397" sldId="275"/>
            <ac:spMk id="13" creationId="{3CF62545-93A0-4FD5-9B48-48DCA794CBA1}"/>
          </ac:spMkLst>
        </pc:spChg>
      </pc:sldChg>
      <pc:sldChg chg="addSp delSp modSp mod setBg setClrOvrMap">
        <pc:chgData name="Mahin Ibnay Mamun" userId="S::346584@tameside.ac.uk::974392c1-6616-4ef5-b9d6-aa8b026b7fb4" providerId="AD" clId="Web-{4AA59F0B-D9D1-651A-C038-BF1E6FF737EA}" dt="2022-03-24T10:44:26.813" v="574"/>
        <pc:sldMkLst>
          <pc:docMk/>
          <pc:sldMk cId="870383473" sldId="276"/>
        </pc:sldMkLst>
        <pc:spChg chg="mod">
          <ac:chgData name="Mahin Ibnay Mamun" userId="S::346584@tameside.ac.uk::974392c1-6616-4ef5-b9d6-aa8b026b7fb4" providerId="AD" clId="Web-{4AA59F0B-D9D1-651A-C038-BF1E6FF737EA}" dt="2022-03-24T10:44:26.813" v="574"/>
          <ac:spMkLst>
            <pc:docMk/>
            <pc:sldMk cId="870383473" sldId="276"/>
            <ac:spMk id="2" creationId="{6511E478-3E82-B43D-B0C3-0519D2C0A9D2}"/>
          </ac:spMkLst>
        </pc:spChg>
        <pc:spChg chg="mod">
          <ac:chgData name="Mahin Ibnay Mamun" userId="S::346584@tameside.ac.uk::974392c1-6616-4ef5-b9d6-aa8b026b7fb4" providerId="AD" clId="Web-{4AA59F0B-D9D1-651A-C038-BF1E6FF737EA}" dt="2022-03-24T10:44:26.813" v="574"/>
          <ac:spMkLst>
            <pc:docMk/>
            <pc:sldMk cId="870383473" sldId="276"/>
            <ac:spMk id="3" creationId="{716A92D8-CD3D-9540-6E93-6E592F6BBC92}"/>
          </ac:spMkLst>
        </pc:spChg>
        <pc:spChg chg="mod">
          <ac:chgData name="Mahin Ibnay Mamun" userId="S::346584@tameside.ac.uk::974392c1-6616-4ef5-b9d6-aa8b026b7fb4" providerId="AD" clId="Web-{4AA59F0B-D9D1-651A-C038-BF1E6FF737EA}" dt="2022-03-24T10:44:26.813" v="574"/>
          <ac:spMkLst>
            <pc:docMk/>
            <pc:sldMk cId="870383473" sldId="276"/>
            <ac:spMk id="4" creationId="{E1208866-53C2-224E-A6BE-C244AFE8AB71}"/>
          </ac:spMkLst>
        </pc:spChg>
        <pc:spChg chg="add del">
          <ac:chgData name="Mahin Ibnay Mamun" userId="S::346584@tameside.ac.uk::974392c1-6616-4ef5-b9d6-aa8b026b7fb4" providerId="AD" clId="Web-{4AA59F0B-D9D1-651A-C038-BF1E6FF737EA}" dt="2022-03-24T10:44:26.798" v="573"/>
          <ac:spMkLst>
            <pc:docMk/>
            <pc:sldMk cId="870383473" sldId="276"/>
            <ac:spMk id="9" creationId="{1E214AA7-F028-4A0D-8698-61AEC754D1BC}"/>
          </ac:spMkLst>
        </pc:spChg>
        <pc:spChg chg="add">
          <ac:chgData name="Mahin Ibnay Mamun" userId="S::346584@tameside.ac.uk::974392c1-6616-4ef5-b9d6-aa8b026b7fb4" providerId="AD" clId="Web-{4AA59F0B-D9D1-651A-C038-BF1E6FF737EA}" dt="2022-03-24T10:44:26.813" v="574"/>
          <ac:spMkLst>
            <pc:docMk/>
            <pc:sldMk cId="870383473" sldId="276"/>
            <ac:spMk id="13" creationId="{4C5D6221-DA7B-4611-AA26-7D8E349FDE96}"/>
          </ac:spMkLst>
        </pc:spChg>
        <pc:spChg chg="add">
          <ac:chgData name="Mahin Ibnay Mamun" userId="S::346584@tameside.ac.uk::974392c1-6616-4ef5-b9d6-aa8b026b7fb4" providerId="AD" clId="Web-{4AA59F0B-D9D1-651A-C038-BF1E6FF737EA}" dt="2022-03-24T10:44:26.813" v="574"/>
          <ac:spMkLst>
            <pc:docMk/>
            <pc:sldMk cId="870383473" sldId="276"/>
            <ac:spMk id="14" creationId="{E35A04CF-97D4-4FF7-B359-C546B1F62E54}"/>
          </ac:spMkLst>
        </pc:spChg>
        <pc:spChg chg="add">
          <ac:chgData name="Mahin Ibnay Mamun" userId="S::346584@tameside.ac.uk::974392c1-6616-4ef5-b9d6-aa8b026b7fb4" providerId="AD" clId="Web-{4AA59F0B-D9D1-651A-C038-BF1E6FF737EA}" dt="2022-03-24T10:44:26.813" v="574"/>
          <ac:spMkLst>
            <pc:docMk/>
            <pc:sldMk cId="870383473" sldId="276"/>
            <ac:spMk id="15" creationId="{1DE7243B-5109-444B-8FAF-7437C66BC0E9}"/>
          </ac:spMkLst>
        </pc:spChg>
        <pc:cxnChg chg="add del">
          <ac:chgData name="Mahin Ibnay Mamun" userId="S::346584@tameside.ac.uk::974392c1-6616-4ef5-b9d6-aa8b026b7fb4" providerId="AD" clId="Web-{4AA59F0B-D9D1-651A-C038-BF1E6FF737EA}" dt="2022-03-24T10:44:26.798" v="573"/>
          <ac:cxnSpMkLst>
            <pc:docMk/>
            <pc:sldMk cId="870383473" sldId="276"/>
            <ac:cxnSpMk id="11" creationId="{D6206FDC-2777-4D7F-AF9C-73413DA664C9}"/>
          </ac:cxnSpMkLst>
        </pc:cxnChg>
      </pc:sldChg>
      <pc:sldChg chg="addSp modSp new mod setBg">
        <pc:chgData name="Mahin Ibnay Mamun" userId="S::346584@tameside.ac.uk::974392c1-6616-4ef5-b9d6-aa8b026b7fb4" providerId="AD" clId="Web-{4AA59F0B-D9D1-651A-C038-BF1E6FF737EA}" dt="2022-03-24T10:19:04.892" v="571"/>
        <pc:sldMkLst>
          <pc:docMk/>
          <pc:sldMk cId="3825380014" sldId="277"/>
        </pc:sldMkLst>
        <pc:spChg chg="mod">
          <ac:chgData name="Mahin Ibnay Mamun" userId="S::346584@tameside.ac.uk::974392c1-6616-4ef5-b9d6-aa8b026b7fb4" providerId="AD" clId="Web-{4AA59F0B-D9D1-651A-C038-BF1E6FF737EA}" dt="2022-03-24T10:19:04.892" v="571"/>
          <ac:spMkLst>
            <pc:docMk/>
            <pc:sldMk cId="3825380014" sldId="277"/>
            <ac:spMk id="2" creationId="{B84955A9-7375-42E4-A924-CAC78F489FCF}"/>
          </ac:spMkLst>
        </pc:spChg>
        <pc:spChg chg="mod">
          <ac:chgData name="Mahin Ibnay Mamun" userId="S::346584@tameside.ac.uk::974392c1-6616-4ef5-b9d6-aa8b026b7fb4" providerId="AD" clId="Web-{4AA59F0B-D9D1-651A-C038-BF1E6FF737EA}" dt="2022-03-24T10:19:04.892" v="571"/>
          <ac:spMkLst>
            <pc:docMk/>
            <pc:sldMk cId="3825380014" sldId="277"/>
            <ac:spMk id="3" creationId="{BA73B0B0-0874-4DAA-A5B1-3AE4B76B3F1F}"/>
          </ac:spMkLst>
        </pc:spChg>
        <pc:spChg chg="add">
          <ac:chgData name="Mahin Ibnay Mamun" userId="S::346584@tameside.ac.uk::974392c1-6616-4ef5-b9d6-aa8b026b7fb4" providerId="AD" clId="Web-{4AA59F0B-D9D1-651A-C038-BF1E6FF737EA}" dt="2022-03-24T10:19:04.892" v="571"/>
          <ac:spMkLst>
            <pc:docMk/>
            <pc:sldMk cId="3825380014" sldId="277"/>
            <ac:spMk id="9" creationId="{79BB35BC-D5C2-4C8B-A22A-A71E6191913B}"/>
          </ac:spMkLst>
        </pc:spChg>
        <pc:picChg chg="add">
          <ac:chgData name="Mahin Ibnay Mamun" userId="S::346584@tameside.ac.uk::974392c1-6616-4ef5-b9d6-aa8b026b7fb4" providerId="AD" clId="Web-{4AA59F0B-D9D1-651A-C038-BF1E6FF737EA}" dt="2022-03-24T10:19:04.892" v="571"/>
          <ac:picMkLst>
            <pc:docMk/>
            <pc:sldMk cId="3825380014" sldId="277"/>
            <ac:picMk id="5" creationId="{DD046D07-4074-334F-673B-71B0067808B9}"/>
          </ac:picMkLst>
        </pc:picChg>
      </pc:sldChg>
      <pc:sldChg chg="modSp new ord">
        <pc:chgData name="Mahin Ibnay Mamun" userId="S::346584@tameside.ac.uk::974392c1-6616-4ef5-b9d6-aa8b026b7fb4" providerId="AD" clId="Web-{4AA59F0B-D9D1-651A-C038-BF1E6FF737EA}" dt="2022-03-24T09:36:29.180" v="134" actId="20577"/>
        <pc:sldMkLst>
          <pc:docMk/>
          <pc:sldMk cId="1338094546" sldId="278"/>
        </pc:sldMkLst>
        <pc:spChg chg="mod">
          <ac:chgData name="Mahin Ibnay Mamun" userId="S::346584@tameside.ac.uk::974392c1-6616-4ef5-b9d6-aa8b026b7fb4" providerId="AD" clId="Web-{4AA59F0B-D9D1-651A-C038-BF1E6FF737EA}" dt="2022-03-24T09:21:21.780" v="29" actId="20577"/>
          <ac:spMkLst>
            <pc:docMk/>
            <pc:sldMk cId="1338094546" sldId="278"/>
            <ac:spMk id="2" creationId="{6142BE6C-2210-4D51-8634-BFDCE8871C72}"/>
          </ac:spMkLst>
        </pc:spChg>
        <pc:spChg chg="mod">
          <ac:chgData name="Mahin Ibnay Mamun" userId="S::346584@tameside.ac.uk::974392c1-6616-4ef5-b9d6-aa8b026b7fb4" providerId="AD" clId="Web-{4AA59F0B-D9D1-651A-C038-BF1E6FF737EA}" dt="2022-03-24T09:36:29.180" v="134" actId="20577"/>
          <ac:spMkLst>
            <pc:docMk/>
            <pc:sldMk cId="1338094546" sldId="278"/>
            <ac:spMk id="3" creationId="{E4A9D4FD-8833-4F68-B0B7-3EB6916122F4}"/>
          </ac:spMkLst>
        </pc:spChg>
      </pc:sldChg>
      <pc:sldChg chg="addSp modSp new mod ord setBg">
        <pc:chgData name="Mahin Ibnay Mamun" userId="S::346584@tameside.ac.uk::974392c1-6616-4ef5-b9d6-aa8b026b7fb4" providerId="AD" clId="Web-{4AA59F0B-D9D1-651A-C038-BF1E6FF737EA}" dt="2022-03-24T10:18:52.563" v="570"/>
        <pc:sldMkLst>
          <pc:docMk/>
          <pc:sldMk cId="2708156624" sldId="279"/>
        </pc:sldMkLst>
        <pc:spChg chg="mod">
          <ac:chgData name="Mahin Ibnay Mamun" userId="S::346584@tameside.ac.uk::974392c1-6616-4ef5-b9d6-aa8b026b7fb4" providerId="AD" clId="Web-{4AA59F0B-D9D1-651A-C038-BF1E6FF737EA}" dt="2022-03-24T10:18:52.563" v="570"/>
          <ac:spMkLst>
            <pc:docMk/>
            <pc:sldMk cId="2708156624" sldId="279"/>
            <ac:spMk id="2" creationId="{1B5BEED0-4216-4869-B8A2-CE67BCD75E53}"/>
          </ac:spMkLst>
        </pc:spChg>
        <pc:spChg chg="mod">
          <ac:chgData name="Mahin Ibnay Mamun" userId="S::346584@tameside.ac.uk::974392c1-6616-4ef5-b9d6-aa8b026b7fb4" providerId="AD" clId="Web-{4AA59F0B-D9D1-651A-C038-BF1E6FF737EA}" dt="2022-03-24T10:18:52.563" v="570"/>
          <ac:spMkLst>
            <pc:docMk/>
            <pc:sldMk cId="2708156624" sldId="279"/>
            <ac:spMk id="3" creationId="{4DEB0DED-95C1-4DDC-B5CF-E8007EC9B9FE}"/>
          </ac:spMkLst>
        </pc:spChg>
        <pc:spChg chg="add">
          <ac:chgData name="Mahin Ibnay Mamun" userId="S::346584@tameside.ac.uk::974392c1-6616-4ef5-b9d6-aa8b026b7fb4" providerId="AD" clId="Web-{4AA59F0B-D9D1-651A-C038-BF1E6FF737EA}" dt="2022-03-24T10:18:52.563" v="570"/>
          <ac:spMkLst>
            <pc:docMk/>
            <pc:sldMk cId="2708156624" sldId="279"/>
            <ac:spMk id="9" creationId="{D009D6D5-DAC2-4A8B-A17A-E206B9012D09}"/>
          </ac:spMkLst>
        </pc:spChg>
        <pc:picChg chg="add">
          <ac:chgData name="Mahin Ibnay Mamun" userId="S::346584@tameside.ac.uk::974392c1-6616-4ef5-b9d6-aa8b026b7fb4" providerId="AD" clId="Web-{4AA59F0B-D9D1-651A-C038-BF1E6FF737EA}" dt="2022-03-24T10:18:52.563" v="570"/>
          <ac:picMkLst>
            <pc:docMk/>
            <pc:sldMk cId="2708156624" sldId="279"/>
            <ac:picMk id="5" creationId="{8ADC3240-416B-EF46-DB35-8FD1484C47AA}"/>
          </ac:picMkLst>
        </pc:picChg>
      </pc:sldChg>
      <pc:sldChg chg="addSp delSp modSp new ord">
        <pc:chgData name="Mahin Ibnay Mamun" userId="S::346584@tameside.ac.uk::974392c1-6616-4ef5-b9d6-aa8b026b7fb4" providerId="AD" clId="Web-{4AA59F0B-D9D1-651A-C038-BF1E6FF737EA}" dt="2022-03-24T10:45:37.756" v="586"/>
        <pc:sldMkLst>
          <pc:docMk/>
          <pc:sldMk cId="1349775216" sldId="280"/>
        </pc:sldMkLst>
        <pc:spChg chg="mod">
          <ac:chgData name="Mahin Ibnay Mamun" userId="S::346584@tameside.ac.uk::974392c1-6616-4ef5-b9d6-aa8b026b7fb4" providerId="AD" clId="Web-{4AA59F0B-D9D1-651A-C038-BF1E6FF737EA}" dt="2022-03-24T09:21:27.874" v="32" actId="20577"/>
          <ac:spMkLst>
            <pc:docMk/>
            <pc:sldMk cId="1349775216" sldId="280"/>
            <ac:spMk id="2" creationId="{D58CCAD2-1141-4E6B-B398-BEF510145863}"/>
          </ac:spMkLst>
        </pc:spChg>
        <pc:spChg chg="del mod">
          <ac:chgData name="Mahin Ibnay Mamun" userId="S::346584@tameside.ac.uk::974392c1-6616-4ef5-b9d6-aa8b026b7fb4" providerId="AD" clId="Web-{4AA59F0B-D9D1-651A-C038-BF1E6FF737EA}" dt="2022-03-24T10:45:37.756" v="586"/>
          <ac:spMkLst>
            <pc:docMk/>
            <pc:sldMk cId="1349775216" sldId="280"/>
            <ac:spMk id="3" creationId="{50C8BDBD-3556-4E6A-8E5C-FFF4999112A1}"/>
          </ac:spMkLst>
        </pc:spChg>
        <pc:graphicFrameChg chg="add">
          <ac:chgData name="Mahin Ibnay Mamun" userId="S::346584@tameside.ac.uk::974392c1-6616-4ef5-b9d6-aa8b026b7fb4" providerId="AD" clId="Web-{4AA59F0B-D9D1-651A-C038-BF1E6FF737EA}" dt="2022-03-24T10:45:37.756" v="586"/>
          <ac:graphicFrameMkLst>
            <pc:docMk/>
            <pc:sldMk cId="1349775216" sldId="280"/>
            <ac:graphicFrameMk id="5" creationId="{B514E65C-4C88-A77A-A078-58ED136F3F43}"/>
          </ac:graphicFrameMkLst>
        </pc:graphicFrameChg>
      </pc:sldChg>
      <pc:sldChg chg="new del">
        <pc:chgData name="Mahin Ibnay Mamun" userId="S::346584@tameside.ac.uk::974392c1-6616-4ef5-b9d6-aa8b026b7fb4" providerId="AD" clId="Web-{4AA59F0B-D9D1-651A-C038-BF1E6FF737EA}" dt="2022-03-24T09:17:52.087" v="8"/>
        <pc:sldMkLst>
          <pc:docMk/>
          <pc:sldMk cId="4039169550" sldId="280"/>
        </pc:sldMkLst>
      </pc:sldChg>
      <pc:sldChg chg="modSp new">
        <pc:chgData name="Mahin Ibnay Mamun" userId="S::346584@tameside.ac.uk::974392c1-6616-4ef5-b9d6-aa8b026b7fb4" providerId="AD" clId="Web-{4AA59F0B-D9D1-651A-C038-BF1E6FF737EA}" dt="2022-03-24T09:54:49.226" v="377" actId="20577"/>
        <pc:sldMkLst>
          <pc:docMk/>
          <pc:sldMk cId="140806962" sldId="281"/>
        </pc:sldMkLst>
        <pc:spChg chg="mod">
          <ac:chgData name="Mahin Ibnay Mamun" userId="S::346584@tameside.ac.uk::974392c1-6616-4ef5-b9d6-aa8b026b7fb4" providerId="AD" clId="Web-{4AA59F0B-D9D1-651A-C038-BF1E6FF737EA}" dt="2022-03-24T09:21:32.921" v="33" actId="20577"/>
          <ac:spMkLst>
            <pc:docMk/>
            <pc:sldMk cId="140806962" sldId="281"/>
            <ac:spMk id="2" creationId="{6E2F21E8-9FEC-4462-94FB-85F4BEB3979A}"/>
          </ac:spMkLst>
        </pc:spChg>
        <pc:spChg chg="mod">
          <ac:chgData name="Mahin Ibnay Mamun" userId="S::346584@tameside.ac.uk::974392c1-6616-4ef5-b9d6-aa8b026b7fb4" providerId="AD" clId="Web-{4AA59F0B-D9D1-651A-C038-BF1E6FF737EA}" dt="2022-03-24T09:54:49.226" v="377" actId="20577"/>
          <ac:spMkLst>
            <pc:docMk/>
            <pc:sldMk cId="140806962" sldId="281"/>
            <ac:spMk id="3" creationId="{6F2BF28A-0D1A-47DB-9C5C-7250289C50B4}"/>
          </ac:spMkLst>
        </pc:spChg>
      </pc:sldChg>
      <pc:sldChg chg="addSp delSp modSp new mod setBg">
        <pc:chgData name="Mahin Ibnay Mamun" userId="S::346584@tameside.ac.uk::974392c1-6616-4ef5-b9d6-aa8b026b7fb4" providerId="AD" clId="Web-{4AA59F0B-D9D1-651A-C038-BF1E6FF737EA}" dt="2022-03-24T10:17:03.810" v="569" actId="20577"/>
        <pc:sldMkLst>
          <pc:docMk/>
          <pc:sldMk cId="2112668105" sldId="282"/>
        </pc:sldMkLst>
        <pc:spChg chg="mod">
          <ac:chgData name="Mahin Ibnay Mamun" userId="S::346584@tameside.ac.uk::974392c1-6616-4ef5-b9d6-aa8b026b7fb4" providerId="AD" clId="Web-{4AA59F0B-D9D1-651A-C038-BF1E6FF737EA}" dt="2022-03-24T10:13:29.570" v="479"/>
          <ac:spMkLst>
            <pc:docMk/>
            <pc:sldMk cId="2112668105" sldId="282"/>
            <ac:spMk id="2" creationId="{FF6CD9FE-8048-44E0-8B5E-C73A1CDB8BA5}"/>
          </ac:spMkLst>
        </pc:spChg>
        <pc:spChg chg="mod">
          <ac:chgData name="Mahin Ibnay Mamun" userId="S::346584@tameside.ac.uk::974392c1-6616-4ef5-b9d6-aa8b026b7fb4" providerId="AD" clId="Web-{4AA59F0B-D9D1-651A-C038-BF1E6FF737EA}" dt="2022-03-24T10:17:03.810" v="569" actId="20577"/>
          <ac:spMkLst>
            <pc:docMk/>
            <pc:sldMk cId="2112668105" sldId="282"/>
            <ac:spMk id="3" creationId="{A85355CB-1B4F-4A18-8247-4B98783FE941}"/>
          </ac:spMkLst>
        </pc:spChg>
        <pc:spChg chg="add del">
          <ac:chgData name="Mahin Ibnay Mamun" userId="S::346584@tameside.ac.uk::974392c1-6616-4ef5-b9d6-aa8b026b7fb4" providerId="AD" clId="Web-{4AA59F0B-D9D1-651A-C038-BF1E6FF737EA}" dt="2022-03-24T10:13:04.710" v="470"/>
          <ac:spMkLst>
            <pc:docMk/>
            <pc:sldMk cId="2112668105" sldId="282"/>
            <ac:spMk id="9" creationId="{D009D6D5-DAC2-4A8B-A17A-E206B9012D09}"/>
          </ac:spMkLst>
        </pc:spChg>
        <pc:spChg chg="add del">
          <ac:chgData name="Mahin Ibnay Mamun" userId="S::346584@tameside.ac.uk::974392c1-6616-4ef5-b9d6-aa8b026b7fb4" providerId="AD" clId="Web-{4AA59F0B-D9D1-651A-C038-BF1E6FF737EA}" dt="2022-03-24T10:13:29.570" v="479"/>
          <ac:spMkLst>
            <pc:docMk/>
            <pc:sldMk cId="2112668105" sldId="282"/>
            <ac:spMk id="13" creationId="{A7B99495-F43F-4D80-A44F-2CB4764EB90B}"/>
          </ac:spMkLst>
        </pc:spChg>
        <pc:spChg chg="add del">
          <ac:chgData name="Mahin Ibnay Mamun" userId="S::346584@tameside.ac.uk::974392c1-6616-4ef5-b9d6-aa8b026b7fb4" providerId="AD" clId="Web-{4AA59F0B-D9D1-651A-C038-BF1E6FF737EA}" dt="2022-03-24T10:13:12.226" v="472"/>
          <ac:spMkLst>
            <pc:docMk/>
            <pc:sldMk cId="2112668105" sldId="282"/>
            <ac:spMk id="14" creationId="{201CC55D-ED54-4C5C-95E6-10947BD1103B}"/>
          </ac:spMkLst>
        </pc:spChg>
        <pc:spChg chg="add del">
          <ac:chgData name="Mahin Ibnay Mamun" userId="S::346584@tameside.ac.uk::974392c1-6616-4ef5-b9d6-aa8b026b7fb4" providerId="AD" clId="Web-{4AA59F0B-D9D1-651A-C038-BF1E6FF737EA}" dt="2022-03-24T10:13:12.226" v="472"/>
          <ac:spMkLst>
            <pc:docMk/>
            <pc:sldMk cId="2112668105" sldId="282"/>
            <ac:spMk id="15" creationId="{3873B707-463F-40B0-8227-E8CC6C67EB25}"/>
          </ac:spMkLst>
        </pc:spChg>
        <pc:spChg chg="add del">
          <ac:chgData name="Mahin Ibnay Mamun" userId="S::346584@tameside.ac.uk::974392c1-6616-4ef5-b9d6-aa8b026b7fb4" providerId="AD" clId="Web-{4AA59F0B-D9D1-651A-C038-BF1E6FF737EA}" dt="2022-03-24T10:13:12.226" v="472"/>
          <ac:spMkLst>
            <pc:docMk/>
            <pc:sldMk cId="2112668105" sldId="282"/>
            <ac:spMk id="17" creationId="{C13237C8-E62C-4F0D-A318-BD6FB6C2D138}"/>
          </ac:spMkLst>
        </pc:spChg>
        <pc:spChg chg="add del">
          <ac:chgData name="Mahin Ibnay Mamun" userId="S::346584@tameside.ac.uk::974392c1-6616-4ef5-b9d6-aa8b026b7fb4" providerId="AD" clId="Web-{4AA59F0B-D9D1-651A-C038-BF1E6FF737EA}" dt="2022-03-24T10:13:12.226" v="472"/>
          <ac:spMkLst>
            <pc:docMk/>
            <pc:sldMk cId="2112668105" sldId="282"/>
            <ac:spMk id="19" creationId="{19C9EAEA-39D0-4B0E-A0EB-51E7B26740B1}"/>
          </ac:spMkLst>
        </pc:spChg>
        <pc:spChg chg="add del">
          <ac:chgData name="Mahin Ibnay Mamun" userId="S::346584@tameside.ac.uk::974392c1-6616-4ef5-b9d6-aa8b026b7fb4" providerId="AD" clId="Web-{4AA59F0B-D9D1-651A-C038-BF1E6FF737EA}" dt="2022-03-24T10:13:15.788" v="474"/>
          <ac:spMkLst>
            <pc:docMk/>
            <pc:sldMk cId="2112668105" sldId="282"/>
            <ac:spMk id="21" creationId="{F13C74B1-5B17-4795-BED0-7140497B445A}"/>
          </ac:spMkLst>
        </pc:spChg>
        <pc:spChg chg="add del">
          <ac:chgData name="Mahin Ibnay Mamun" userId="S::346584@tameside.ac.uk::974392c1-6616-4ef5-b9d6-aa8b026b7fb4" providerId="AD" clId="Web-{4AA59F0B-D9D1-651A-C038-BF1E6FF737EA}" dt="2022-03-24T10:13:15.788" v="474"/>
          <ac:spMkLst>
            <pc:docMk/>
            <pc:sldMk cId="2112668105" sldId="282"/>
            <ac:spMk id="22" creationId="{D4974D33-8DC5-464E-8C6D-BE58F0669C17}"/>
          </ac:spMkLst>
        </pc:spChg>
        <pc:spChg chg="add del">
          <ac:chgData name="Mahin Ibnay Mamun" userId="S::346584@tameside.ac.uk::974392c1-6616-4ef5-b9d6-aa8b026b7fb4" providerId="AD" clId="Web-{4AA59F0B-D9D1-651A-C038-BF1E6FF737EA}" dt="2022-03-24T10:13:29.570" v="479"/>
          <ac:spMkLst>
            <pc:docMk/>
            <pc:sldMk cId="2112668105" sldId="282"/>
            <ac:spMk id="24" creationId="{4F7EBAE4-9945-4473-9E34-B2C66EA0F03D}"/>
          </ac:spMkLst>
        </pc:spChg>
        <pc:spChg chg="add del">
          <ac:chgData name="Mahin Ibnay Mamun" userId="S::346584@tameside.ac.uk::974392c1-6616-4ef5-b9d6-aa8b026b7fb4" providerId="AD" clId="Web-{4AA59F0B-D9D1-651A-C038-BF1E6FF737EA}" dt="2022-03-24T10:13:29.570" v="479"/>
          <ac:spMkLst>
            <pc:docMk/>
            <pc:sldMk cId="2112668105" sldId="282"/>
            <ac:spMk id="25" creationId="{70BEB1E7-2F88-40BC-B73D-42E5B6F80BFC}"/>
          </ac:spMkLst>
        </pc:spChg>
        <pc:spChg chg="add del">
          <ac:chgData name="Mahin Ibnay Mamun" userId="S::346584@tameside.ac.uk::974392c1-6616-4ef5-b9d6-aa8b026b7fb4" providerId="AD" clId="Web-{4AA59F0B-D9D1-651A-C038-BF1E6FF737EA}" dt="2022-03-24T10:13:29.570" v="478"/>
          <ac:spMkLst>
            <pc:docMk/>
            <pc:sldMk cId="2112668105" sldId="282"/>
            <ac:spMk id="30" creationId="{4F7EBAE4-9945-4473-9E34-B2C66EA0F03D}"/>
          </ac:spMkLst>
        </pc:spChg>
        <pc:spChg chg="add del">
          <ac:chgData name="Mahin Ibnay Mamun" userId="S::346584@tameside.ac.uk::974392c1-6616-4ef5-b9d6-aa8b026b7fb4" providerId="AD" clId="Web-{4AA59F0B-D9D1-651A-C038-BF1E6FF737EA}" dt="2022-03-24T10:13:29.570" v="478"/>
          <ac:spMkLst>
            <pc:docMk/>
            <pc:sldMk cId="2112668105" sldId="282"/>
            <ac:spMk id="32" creationId="{70BEB1E7-2F88-40BC-B73D-42E5B6F80BFC}"/>
          </ac:spMkLst>
        </pc:spChg>
        <pc:spChg chg="add del">
          <ac:chgData name="Mahin Ibnay Mamun" userId="S::346584@tameside.ac.uk::974392c1-6616-4ef5-b9d6-aa8b026b7fb4" providerId="AD" clId="Web-{4AA59F0B-D9D1-651A-C038-BF1E6FF737EA}" dt="2022-03-24T10:13:29.570" v="478"/>
          <ac:spMkLst>
            <pc:docMk/>
            <pc:sldMk cId="2112668105" sldId="282"/>
            <ac:spMk id="34" creationId="{A7B99495-F43F-4D80-A44F-2CB4764EB90B}"/>
          </ac:spMkLst>
        </pc:spChg>
        <pc:spChg chg="add">
          <ac:chgData name="Mahin Ibnay Mamun" userId="S::346584@tameside.ac.uk::974392c1-6616-4ef5-b9d6-aa8b026b7fb4" providerId="AD" clId="Web-{4AA59F0B-D9D1-651A-C038-BF1E6FF737EA}" dt="2022-03-24T10:13:29.570" v="479"/>
          <ac:spMkLst>
            <pc:docMk/>
            <pc:sldMk cId="2112668105" sldId="282"/>
            <ac:spMk id="36" creationId="{45D37F4E-DDB4-456B-97E0-9937730A039F}"/>
          </ac:spMkLst>
        </pc:spChg>
        <pc:spChg chg="add">
          <ac:chgData name="Mahin Ibnay Mamun" userId="S::346584@tameside.ac.uk::974392c1-6616-4ef5-b9d6-aa8b026b7fb4" providerId="AD" clId="Web-{4AA59F0B-D9D1-651A-C038-BF1E6FF737EA}" dt="2022-03-24T10:13:29.570" v="479"/>
          <ac:spMkLst>
            <pc:docMk/>
            <pc:sldMk cId="2112668105" sldId="282"/>
            <ac:spMk id="37" creationId="{B2DD41CD-8F47-4F56-AD12-4E2FF7696987}"/>
          </ac:spMkLst>
        </pc:spChg>
        <pc:grpChg chg="add del">
          <ac:chgData name="Mahin Ibnay Mamun" userId="S::346584@tameside.ac.uk::974392c1-6616-4ef5-b9d6-aa8b026b7fb4" providerId="AD" clId="Web-{4AA59F0B-D9D1-651A-C038-BF1E6FF737EA}" dt="2022-03-24T10:13:12.226" v="472"/>
          <ac:grpSpMkLst>
            <pc:docMk/>
            <pc:sldMk cId="2112668105" sldId="282"/>
            <ac:grpSpMk id="11" creationId="{1DE889C7-FAD6-4397-98E2-05D503484459}"/>
          </ac:grpSpMkLst>
        </pc:grpChg>
        <pc:picChg chg="add mod">
          <ac:chgData name="Mahin Ibnay Mamun" userId="S::346584@tameside.ac.uk::974392c1-6616-4ef5-b9d6-aa8b026b7fb4" providerId="AD" clId="Web-{4AA59F0B-D9D1-651A-C038-BF1E6FF737EA}" dt="2022-03-24T10:13:29.570" v="479"/>
          <ac:picMkLst>
            <pc:docMk/>
            <pc:sldMk cId="2112668105" sldId="282"/>
            <ac:picMk id="4" creationId="{FE96C173-7B84-46A4-B35C-C717FF17EB2B}"/>
          </ac:picMkLst>
        </pc:picChg>
      </pc:sldChg>
      <pc:sldChg chg="addSp delSp modSp new">
        <pc:chgData name="Mahin Ibnay Mamun" userId="S::346584@tameside.ac.uk::974392c1-6616-4ef5-b9d6-aa8b026b7fb4" providerId="AD" clId="Web-{4AA59F0B-D9D1-651A-C038-BF1E6FF737EA}" dt="2022-03-24T10:48:27.033" v="589" actId="20577"/>
        <pc:sldMkLst>
          <pc:docMk/>
          <pc:sldMk cId="3925730750" sldId="283"/>
        </pc:sldMkLst>
        <pc:spChg chg="mod">
          <ac:chgData name="Mahin Ibnay Mamun" userId="S::346584@tameside.ac.uk::974392c1-6616-4ef5-b9d6-aa8b026b7fb4" providerId="AD" clId="Web-{4AA59F0B-D9D1-651A-C038-BF1E6FF737EA}" dt="2022-03-24T10:00:31.939" v="445" actId="20577"/>
          <ac:spMkLst>
            <pc:docMk/>
            <pc:sldMk cId="3925730750" sldId="283"/>
            <ac:spMk id="2" creationId="{FC39FE31-8535-4667-A55E-3D0FC00AA344}"/>
          </ac:spMkLst>
        </pc:spChg>
        <pc:spChg chg="mod">
          <ac:chgData name="Mahin Ibnay Mamun" userId="S::346584@tameside.ac.uk::974392c1-6616-4ef5-b9d6-aa8b026b7fb4" providerId="AD" clId="Web-{4AA59F0B-D9D1-651A-C038-BF1E6FF737EA}" dt="2022-03-24T10:48:27.033" v="589" actId="20577"/>
          <ac:spMkLst>
            <pc:docMk/>
            <pc:sldMk cId="3925730750" sldId="283"/>
            <ac:spMk id="3" creationId="{CBD9BB57-BF79-4380-BE14-1A69143E9AF5}"/>
          </ac:spMkLst>
        </pc:spChg>
        <pc:spChg chg="add del mod">
          <ac:chgData name="Mahin Ibnay Mamun" userId="S::346584@tameside.ac.uk::974392c1-6616-4ef5-b9d6-aa8b026b7fb4" providerId="AD" clId="Web-{4AA59F0B-D9D1-651A-C038-BF1E6FF737EA}" dt="2022-03-24T09:58:02.154" v="386"/>
          <ac:spMkLst>
            <pc:docMk/>
            <pc:sldMk cId="3925730750" sldId="283"/>
            <ac:spMk id="4" creationId="{2AD96A56-A233-4258-A01E-8B12B498355D}"/>
          </ac:spMkLst>
        </pc:spChg>
      </pc:sldChg>
      <pc:sldChg chg="modSp new">
        <pc:chgData name="Mahin Ibnay Mamun" userId="S::346584@tameside.ac.uk::974392c1-6616-4ef5-b9d6-aa8b026b7fb4" providerId="AD" clId="Web-{4AA59F0B-D9D1-651A-C038-BF1E6FF737EA}" dt="2022-03-24T10:00:47.377" v="449" actId="20577"/>
        <pc:sldMkLst>
          <pc:docMk/>
          <pc:sldMk cId="2661791595" sldId="284"/>
        </pc:sldMkLst>
        <pc:spChg chg="mod">
          <ac:chgData name="Mahin Ibnay Mamun" userId="S::346584@tameside.ac.uk::974392c1-6616-4ef5-b9d6-aa8b026b7fb4" providerId="AD" clId="Web-{4AA59F0B-D9D1-651A-C038-BF1E6FF737EA}" dt="2022-03-24T10:00:45.158" v="448" actId="20577"/>
          <ac:spMkLst>
            <pc:docMk/>
            <pc:sldMk cId="2661791595" sldId="284"/>
            <ac:spMk id="2" creationId="{B010FEDA-4684-4654-A13D-6EF994D10804}"/>
          </ac:spMkLst>
        </pc:spChg>
        <pc:spChg chg="mod">
          <ac:chgData name="Mahin Ibnay Mamun" userId="S::346584@tameside.ac.uk::974392c1-6616-4ef5-b9d6-aa8b026b7fb4" providerId="AD" clId="Web-{4AA59F0B-D9D1-651A-C038-BF1E6FF737EA}" dt="2022-03-24T10:00:47.377" v="449" actId="20577"/>
          <ac:spMkLst>
            <pc:docMk/>
            <pc:sldMk cId="2661791595" sldId="284"/>
            <ac:spMk id="3" creationId="{DBDCD9B7-8FB9-4635-9D46-EF306E578D68}"/>
          </ac:spMkLst>
        </pc:spChg>
      </pc:sldChg>
    </pc:docChg>
  </pc:docChgLst>
  <pc:docChgLst>
    <pc:chgData name="Mahin Ibnay Mamun" userId="S::346584@tameside.ac.uk::974392c1-6616-4ef5-b9d6-aa8b026b7fb4" providerId="AD" clId="Web-{88E21273-2EE6-6233-8C67-5AA6DF48BD64}"/>
    <pc:docChg chg="addSld modSld">
      <pc:chgData name="Mahin Ibnay Mamun" userId="S::346584@tameside.ac.uk::974392c1-6616-4ef5-b9d6-aa8b026b7fb4" providerId="AD" clId="Web-{88E21273-2EE6-6233-8C67-5AA6DF48BD64}" dt="2022-03-24T11:39:15.058" v="273"/>
      <pc:docMkLst>
        <pc:docMk/>
      </pc:docMkLst>
      <pc:sldChg chg="addSp delSp modSp mod setBg">
        <pc:chgData name="Mahin Ibnay Mamun" userId="S::346584@tameside.ac.uk::974392c1-6616-4ef5-b9d6-aa8b026b7fb4" providerId="AD" clId="Web-{88E21273-2EE6-6233-8C67-5AA6DF48BD64}" dt="2022-03-24T11:17:36.765" v="141"/>
        <pc:sldMkLst>
          <pc:docMk/>
          <pc:sldMk cId="3451212512" sldId="261"/>
        </pc:sldMkLst>
        <pc:spChg chg="mod">
          <ac:chgData name="Mahin Ibnay Mamun" userId="S::346584@tameside.ac.uk::974392c1-6616-4ef5-b9d6-aa8b026b7fb4" providerId="AD" clId="Web-{88E21273-2EE6-6233-8C67-5AA6DF48BD64}" dt="2022-03-24T11:17:36.765" v="141"/>
          <ac:spMkLst>
            <pc:docMk/>
            <pc:sldMk cId="3451212512" sldId="261"/>
            <ac:spMk id="2" creationId="{00000000-0000-0000-0000-000000000000}"/>
          </ac:spMkLst>
        </pc:spChg>
        <pc:spChg chg="mod">
          <ac:chgData name="Mahin Ibnay Mamun" userId="S::346584@tameside.ac.uk::974392c1-6616-4ef5-b9d6-aa8b026b7fb4" providerId="AD" clId="Web-{88E21273-2EE6-6233-8C67-5AA6DF48BD64}" dt="2022-03-24T11:17:36.765" v="141"/>
          <ac:spMkLst>
            <pc:docMk/>
            <pc:sldMk cId="3451212512" sldId="261"/>
            <ac:spMk id="3" creationId="{00000000-0000-0000-0000-000000000000}"/>
          </ac:spMkLst>
        </pc:spChg>
        <pc:spChg chg="add del">
          <ac:chgData name="Mahin Ibnay Mamun" userId="S::346584@tameside.ac.uk::974392c1-6616-4ef5-b9d6-aa8b026b7fb4" providerId="AD" clId="Web-{88E21273-2EE6-6233-8C67-5AA6DF48BD64}" dt="2022-03-24T11:17:36.750" v="140"/>
          <ac:spMkLst>
            <pc:docMk/>
            <pc:sldMk cId="3451212512" sldId="261"/>
            <ac:spMk id="8" creationId="{327D73B4-9F5C-4A64-A179-51B9500CB8B5}"/>
          </ac:spMkLst>
        </pc:spChg>
        <pc:spChg chg="add del">
          <ac:chgData name="Mahin Ibnay Mamun" userId="S::346584@tameside.ac.uk::974392c1-6616-4ef5-b9d6-aa8b026b7fb4" providerId="AD" clId="Web-{88E21273-2EE6-6233-8C67-5AA6DF48BD64}" dt="2022-03-24T11:17:36.750" v="140"/>
          <ac:spMkLst>
            <pc:docMk/>
            <pc:sldMk cId="3451212512" sldId="261"/>
            <ac:spMk id="10" creationId="{C1F06963-6374-4B48-844F-071A9BAAAE02}"/>
          </ac:spMkLst>
        </pc:spChg>
        <pc:spChg chg="add del">
          <ac:chgData name="Mahin Ibnay Mamun" userId="S::346584@tameside.ac.uk::974392c1-6616-4ef5-b9d6-aa8b026b7fb4" providerId="AD" clId="Web-{88E21273-2EE6-6233-8C67-5AA6DF48BD64}" dt="2022-03-24T11:17:36.750" v="140"/>
          <ac:spMkLst>
            <pc:docMk/>
            <pc:sldMk cId="3451212512" sldId="261"/>
            <ac:spMk id="12" creationId="{6CB927A4-E432-4310-9CD5-E89FF5063179}"/>
          </ac:spMkLst>
        </pc:spChg>
        <pc:spChg chg="add del">
          <ac:chgData name="Mahin Ibnay Mamun" userId="S::346584@tameside.ac.uk::974392c1-6616-4ef5-b9d6-aa8b026b7fb4" providerId="AD" clId="Web-{88E21273-2EE6-6233-8C67-5AA6DF48BD64}" dt="2022-03-24T11:17:36.750" v="140"/>
          <ac:spMkLst>
            <pc:docMk/>
            <pc:sldMk cId="3451212512" sldId="261"/>
            <ac:spMk id="14" creationId="{1453BF6C-B012-48B7-B4E8-6D7AC7C27D02}"/>
          </ac:spMkLst>
        </pc:spChg>
        <pc:spChg chg="add del">
          <ac:chgData name="Mahin Ibnay Mamun" userId="S::346584@tameside.ac.uk::974392c1-6616-4ef5-b9d6-aa8b026b7fb4" providerId="AD" clId="Web-{88E21273-2EE6-6233-8C67-5AA6DF48BD64}" dt="2022-03-24T11:17:36.750" v="140"/>
          <ac:spMkLst>
            <pc:docMk/>
            <pc:sldMk cId="3451212512" sldId="261"/>
            <ac:spMk id="16" creationId="{E3020543-B24B-4EC4-8FFC-8DD88EEA91A8}"/>
          </ac:spMkLst>
        </pc:spChg>
        <pc:spChg chg="add">
          <ac:chgData name="Mahin Ibnay Mamun" userId="S::346584@tameside.ac.uk::974392c1-6616-4ef5-b9d6-aa8b026b7fb4" providerId="AD" clId="Web-{88E21273-2EE6-6233-8C67-5AA6DF48BD64}" dt="2022-03-24T11:17:36.765" v="141"/>
          <ac:spMkLst>
            <pc:docMk/>
            <pc:sldMk cId="3451212512" sldId="261"/>
            <ac:spMk id="37" creationId="{1E234CF4-802C-4AA1-B540-36C3B838C462}"/>
          </ac:spMkLst>
        </pc:spChg>
        <pc:spChg chg="add">
          <ac:chgData name="Mahin Ibnay Mamun" userId="S::346584@tameside.ac.uk::974392c1-6616-4ef5-b9d6-aa8b026b7fb4" providerId="AD" clId="Web-{88E21273-2EE6-6233-8C67-5AA6DF48BD64}" dt="2022-03-24T11:17:36.765" v="141"/>
          <ac:spMkLst>
            <pc:docMk/>
            <pc:sldMk cId="3451212512" sldId="261"/>
            <ac:spMk id="38" creationId="{A5271697-90F1-4A23-8EF2-0179F2EAFACB}"/>
          </ac:spMkLst>
        </pc:spChg>
        <pc:spChg chg="add">
          <ac:chgData name="Mahin Ibnay Mamun" userId="S::346584@tameside.ac.uk::974392c1-6616-4ef5-b9d6-aa8b026b7fb4" providerId="AD" clId="Web-{88E21273-2EE6-6233-8C67-5AA6DF48BD64}" dt="2022-03-24T11:17:36.765" v="141"/>
          <ac:spMkLst>
            <pc:docMk/>
            <pc:sldMk cId="3451212512" sldId="261"/>
            <ac:spMk id="39" creationId="{D9F5512A-48E1-4C07-B75E-3CCC517B6804}"/>
          </ac:spMkLst>
        </pc:spChg>
        <pc:spChg chg="add">
          <ac:chgData name="Mahin Ibnay Mamun" userId="S::346584@tameside.ac.uk::974392c1-6616-4ef5-b9d6-aa8b026b7fb4" providerId="AD" clId="Web-{88E21273-2EE6-6233-8C67-5AA6DF48BD64}" dt="2022-03-24T11:17:36.765" v="141"/>
          <ac:spMkLst>
            <pc:docMk/>
            <pc:sldMk cId="3451212512" sldId="261"/>
            <ac:spMk id="40" creationId="{9D800584-727A-48CF-8223-244AD9717CAA}"/>
          </ac:spMkLst>
        </pc:spChg>
        <pc:grpChg chg="add">
          <ac:chgData name="Mahin Ibnay Mamun" userId="S::346584@tameside.ac.uk::974392c1-6616-4ef5-b9d6-aa8b026b7fb4" providerId="AD" clId="Web-{88E21273-2EE6-6233-8C67-5AA6DF48BD64}" dt="2022-03-24T11:17:36.765" v="141"/>
          <ac:grpSpMkLst>
            <pc:docMk/>
            <pc:sldMk cId="3451212512" sldId="261"/>
            <ac:grpSpMk id="41" creationId="{B0CED441-B73B-4907-9AF2-614CEAC6A182}"/>
          </ac:grpSpMkLst>
        </pc:grpChg>
        <pc:cxnChg chg="add del">
          <ac:chgData name="Mahin Ibnay Mamun" userId="S::346584@tameside.ac.uk::974392c1-6616-4ef5-b9d6-aa8b026b7fb4" providerId="AD" clId="Web-{88E21273-2EE6-6233-8C67-5AA6DF48BD64}" dt="2022-03-24T11:17:36.750" v="140"/>
          <ac:cxnSpMkLst>
            <pc:docMk/>
            <pc:sldMk cId="3451212512" sldId="261"/>
            <ac:cxnSpMk id="18" creationId="{C49DA8F6-BCC1-4447-B54C-57856834B94B}"/>
          </ac:cxnSpMkLst>
        </pc:cxnChg>
      </pc:sldChg>
      <pc:sldChg chg="modSp">
        <pc:chgData name="Mahin Ibnay Mamun" userId="S::346584@tameside.ac.uk::974392c1-6616-4ef5-b9d6-aa8b026b7fb4" providerId="AD" clId="Web-{88E21273-2EE6-6233-8C67-5AA6DF48BD64}" dt="2022-03-24T11:38:16.885" v="264" actId="20577"/>
        <pc:sldMkLst>
          <pc:docMk/>
          <pc:sldMk cId="2343135878" sldId="262"/>
        </pc:sldMkLst>
        <pc:spChg chg="mod">
          <ac:chgData name="Mahin Ibnay Mamun" userId="S::346584@tameside.ac.uk::974392c1-6616-4ef5-b9d6-aa8b026b7fb4" providerId="AD" clId="Web-{88E21273-2EE6-6233-8C67-5AA6DF48BD64}" dt="2022-03-24T11:38:16.885" v="264" actId="20577"/>
          <ac:spMkLst>
            <pc:docMk/>
            <pc:sldMk cId="2343135878" sldId="262"/>
            <ac:spMk id="3" creationId="{00000000-0000-0000-0000-000000000000}"/>
          </ac:spMkLst>
        </pc:spChg>
      </pc:sldChg>
      <pc:sldChg chg="addSp modSp mod setBg">
        <pc:chgData name="Mahin Ibnay Mamun" userId="S::346584@tameside.ac.uk::974392c1-6616-4ef5-b9d6-aa8b026b7fb4" providerId="AD" clId="Web-{88E21273-2EE6-6233-8C67-5AA6DF48BD64}" dt="2022-03-24T11:39:15.058" v="273"/>
        <pc:sldMkLst>
          <pc:docMk/>
          <pc:sldMk cId="1619086838" sldId="263"/>
        </pc:sldMkLst>
        <pc:spChg chg="mod">
          <ac:chgData name="Mahin Ibnay Mamun" userId="S::346584@tameside.ac.uk::974392c1-6616-4ef5-b9d6-aa8b026b7fb4" providerId="AD" clId="Web-{88E21273-2EE6-6233-8C67-5AA6DF48BD64}" dt="2022-03-24T11:39:15.058" v="273"/>
          <ac:spMkLst>
            <pc:docMk/>
            <pc:sldMk cId="1619086838" sldId="263"/>
            <ac:spMk id="2" creationId="{00000000-0000-0000-0000-000000000000}"/>
          </ac:spMkLst>
        </pc:spChg>
        <pc:spChg chg="mod">
          <ac:chgData name="Mahin Ibnay Mamun" userId="S::346584@tameside.ac.uk::974392c1-6616-4ef5-b9d6-aa8b026b7fb4" providerId="AD" clId="Web-{88E21273-2EE6-6233-8C67-5AA6DF48BD64}" dt="2022-03-24T11:39:15.058" v="273"/>
          <ac:spMkLst>
            <pc:docMk/>
            <pc:sldMk cId="1619086838" sldId="263"/>
            <ac:spMk id="3" creationId="{00000000-0000-0000-0000-000000000000}"/>
          </ac:spMkLst>
        </pc:spChg>
        <pc:spChg chg="add">
          <ac:chgData name="Mahin Ibnay Mamun" userId="S::346584@tameside.ac.uk::974392c1-6616-4ef5-b9d6-aa8b026b7fb4" providerId="AD" clId="Web-{88E21273-2EE6-6233-8C67-5AA6DF48BD64}" dt="2022-03-24T11:39:15.058" v="273"/>
          <ac:spMkLst>
            <pc:docMk/>
            <pc:sldMk cId="1619086838" sldId="263"/>
            <ac:spMk id="8" creationId="{A2679492-7988-4050-9056-542444452411}"/>
          </ac:spMkLst>
        </pc:spChg>
        <pc:spChg chg="add">
          <ac:chgData name="Mahin Ibnay Mamun" userId="S::346584@tameside.ac.uk::974392c1-6616-4ef5-b9d6-aa8b026b7fb4" providerId="AD" clId="Web-{88E21273-2EE6-6233-8C67-5AA6DF48BD64}" dt="2022-03-24T11:39:15.058" v="273"/>
          <ac:spMkLst>
            <pc:docMk/>
            <pc:sldMk cId="1619086838" sldId="263"/>
            <ac:spMk id="10" creationId="{B091B163-7D61-4891-ABCF-5C13D9C418D0}"/>
          </ac:spMkLst>
        </pc:spChg>
        <pc:grpChg chg="add">
          <ac:chgData name="Mahin Ibnay Mamun" userId="S::346584@tameside.ac.uk::974392c1-6616-4ef5-b9d6-aa8b026b7fb4" providerId="AD" clId="Web-{88E21273-2EE6-6233-8C67-5AA6DF48BD64}" dt="2022-03-24T11:39:15.058" v="273"/>
          <ac:grpSpMkLst>
            <pc:docMk/>
            <pc:sldMk cId="1619086838" sldId="263"/>
            <ac:grpSpMk id="12" creationId="{0474DF76-993E-44DE-AFB0-C416182ACECF}"/>
          </ac:grpSpMkLst>
        </pc:grpChg>
        <pc:cxnChg chg="add">
          <ac:chgData name="Mahin Ibnay Mamun" userId="S::346584@tameside.ac.uk::974392c1-6616-4ef5-b9d6-aa8b026b7fb4" providerId="AD" clId="Web-{88E21273-2EE6-6233-8C67-5AA6DF48BD64}" dt="2022-03-24T11:39:15.058" v="273"/>
          <ac:cxnSpMkLst>
            <pc:docMk/>
            <pc:sldMk cId="1619086838" sldId="263"/>
            <ac:cxnSpMk id="17" creationId="{C49DA8F6-BCC1-4447-B54C-57856834B94B}"/>
          </ac:cxnSpMkLst>
        </pc:cxnChg>
      </pc:sldChg>
      <pc:sldChg chg="addSp delSp modSp mod setBg">
        <pc:chgData name="Mahin Ibnay Mamun" userId="S::346584@tameside.ac.uk::974392c1-6616-4ef5-b9d6-aa8b026b7fb4" providerId="AD" clId="Web-{88E21273-2EE6-6233-8C67-5AA6DF48BD64}" dt="2022-03-24T10:56:45.895" v="82"/>
        <pc:sldMkLst>
          <pc:docMk/>
          <pc:sldMk cId="3925730750" sldId="283"/>
        </pc:sldMkLst>
        <pc:spChg chg="mod">
          <ac:chgData name="Mahin Ibnay Mamun" userId="S::346584@tameside.ac.uk::974392c1-6616-4ef5-b9d6-aa8b026b7fb4" providerId="AD" clId="Web-{88E21273-2EE6-6233-8C67-5AA6DF48BD64}" dt="2022-03-24T10:56:45.895" v="82"/>
          <ac:spMkLst>
            <pc:docMk/>
            <pc:sldMk cId="3925730750" sldId="283"/>
            <ac:spMk id="2" creationId="{FC39FE31-8535-4667-A55E-3D0FC00AA344}"/>
          </ac:spMkLst>
        </pc:spChg>
        <pc:spChg chg="mod">
          <ac:chgData name="Mahin Ibnay Mamun" userId="S::346584@tameside.ac.uk::974392c1-6616-4ef5-b9d6-aa8b026b7fb4" providerId="AD" clId="Web-{88E21273-2EE6-6233-8C67-5AA6DF48BD64}" dt="2022-03-24T10:56:45.895" v="82"/>
          <ac:spMkLst>
            <pc:docMk/>
            <pc:sldMk cId="3925730750" sldId="283"/>
            <ac:spMk id="3" creationId="{CBD9BB57-BF79-4380-BE14-1A69143E9AF5}"/>
          </ac:spMkLst>
        </pc:spChg>
        <pc:spChg chg="add del">
          <ac:chgData name="Mahin Ibnay Mamun" userId="S::346584@tameside.ac.uk::974392c1-6616-4ef5-b9d6-aa8b026b7fb4" providerId="AD" clId="Web-{88E21273-2EE6-6233-8C67-5AA6DF48BD64}" dt="2022-03-24T10:56:45.895" v="81"/>
          <ac:spMkLst>
            <pc:docMk/>
            <pc:sldMk cId="3925730750" sldId="283"/>
            <ac:spMk id="8" creationId="{AC17DE74-01C9-4859-B65A-85CF999E8580}"/>
          </ac:spMkLst>
        </pc:spChg>
        <pc:spChg chg="add del">
          <ac:chgData name="Mahin Ibnay Mamun" userId="S::346584@tameside.ac.uk::974392c1-6616-4ef5-b9d6-aa8b026b7fb4" providerId="AD" clId="Web-{88E21273-2EE6-6233-8C67-5AA6DF48BD64}" dt="2022-03-24T10:56:45.895" v="81"/>
          <ac:spMkLst>
            <pc:docMk/>
            <pc:sldMk cId="3925730750" sldId="283"/>
            <ac:spMk id="10" creationId="{068C0432-0E90-4CC1-8CD3-D44A90DF07EF}"/>
          </ac:spMkLst>
        </pc:spChg>
        <pc:spChg chg="add">
          <ac:chgData name="Mahin Ibnay Mamun" userId="S::346584@tameside.ac.uk::974392c1-6616-4ef5-b9d6-aa8b026b7fb4" providerId="AD" clId="Web-{88E21273-2EE6-6233-8C67-5AA6DF48BD64}" dt="2022-03-24T10:56:45.895" v="82"/>
          <ac:spMkLst>
            <pc:docMk/>
            <pc:sldMk cId="3925730750" sldId="283"/>
            <ac:spMk id="12" creationId="{5B7778FC-632E-4DCA-A7CB-0D7731CCF970}"/>
          </ac:spMkLst>
        </pc:spChg>
        <pc:spChg chg="add">
          <ac:chgData name="Mahin Ibnay Mamun" userId="S::346584@tameside.ac.uk::974392c1-6616-4ef5-b9d6-aa8b026b7fb4" providerId="AD" clId="Web-{88E21273-2EE6-6233-8C67-5AA6DF48BD64}" dt="2022-03-24T10:56:45.895" v="82"/>
          <ac:spMkLst>
            <pc:docMk/>
            <pc:sldMk cId="3925730750" sldId="283"/>
            <ac:spMk id="13" creationId="{C2554CA6-288E-4202-BC52-2E5A8F0C0AED}"/>
          </ac:spMkLst>
        </pc:spChg>
        <pc:spChg chg="add">
          <ac:chgData name="Mahin Ibnay Mamun" userId="S::346584@tameside.ac.uk::974392c1-6616-4ef5-b9d6-aa8b026b7fb4" providerId="AD" clId="Web-{88E21273-2EE6-6233-8C67-5AA6DF48BD64}" dt="2022-03-24T10:56:45.895" v="82"/>
          <ac:spMkLst>
            <pc:docMk/>
            <pc:sldMk cId="3925730750" sldId="283"/>
            <ac:spMk id="14" creationId="{FA23A907-97FB-4A8F-880A-DD77401C4296}"/>
          </ac:spMkLst>
        </pc:spChg>
        <pc:spChg chg="add">
          <ac:chgData name="Mahin Ibnay Mamun" userId="S::346584@tameside.ac.uk::974392c1-6616-4ef5-b9d6-aa8b026b7fb4" providerId="AD" clId="Web-{88E21273-2EE6-6233-8C67-5AA6DF48BD64}" dt="2022-03-24T10:56:45.895" v="82"/>
          <ac:spMkLst>
            <pc:docMk/>
            <pc:sldMk cId="3925730750" sldId="283"/>
            <ac:spMk id="15" creationId="{B10BB131-AC8E-4A8E-A5D1-36260F720C3B}"/>
          </ac:spMkLst>
        </pc:spChg>
      </pc:sldChg>
      <pc:sldChg chg="addSp modSp mod setBg">
        <pc:chgData name="Mahin Ibnay Mamun" userId="S::346584@tameside.ac.uk::974392c1-6616-4ef5-b9d6-aa8b026b7fb4" providerId="AD" clId="Web-{88E21273-2EE6-6233-8C67-5AA6DF48BD64}" dt="2022-03-24T11:15:42.685" v="100"/>
        <pc:sldMkLst>
          <pc:docMk/>
          <pc:sldMk cId="2661791595" sldId="284"/>
        </pc:sldMkLst>
        <pc:spChg chg="mod">
          <ac:chgData name="Mahin Ibnay Mamun" userId="S::346584@tameside.ac.uk::974392c1-6616-4ef5-b9d6-aa8b026b7fb4" providerId="AD" clId="Web-{88E21273-2EE6-6233-8C67-5AA6DF48BD64}" dt="2022-03-24T11:15:42.685" v="100"/>
          <ac:spMkLst>
            <pc:docMk/>
            <pc:sldMk cId="2661791595" sldId="284"/>
            <ac:spMk id="2" creationId="{B010FEDA-4684-4654-A13D-6EF994D10804}"/>
          </ac:spMkLst>
        </pc:spChg>
        <pc:spChg chg="mod">
          <ac:chgData name="Mahin Ibnay Mamun" userId="S::346584@tameside.ac.uk::974392c1-6616-4ef5-b9d6-aa8b026b7fb4" providerId="AD" clId="Web-{88E21273-2EE6-6233-8C67-5AA6DF48BD64}" dt="2022-03-24T11:15:42.685" v="100"/>
          <ac:spMkLst>
            <pc:docMk/>
            <pc:sldMk cId="2661791595" sldId="284"/>
            <ac:spMk id="3" creationId="{DBDCD9B7-8FB9-4635-9D46-EF306E578D68}"/>
          </ac:spMkLst>
        </pc:spChg>
        <pc:spChg chg="add">
          <ac:chgData name="Mahin Ibnay Mamun" userId="S::346584@tameside.ac.uk::974392c1-6616-4ef5-b9d6-aa8b026b7fb4" providerId="AD" clId="Web-{88E21273-2EE6-6233-8C67-5AA6DF48BD64}" dt="2022-03-24T11:15:42.685" v="100"/>
          <ac:spMkLst>
            <pc:docMk/>
            <pc:sldMk cId="2661791595" sldId="284"/>
            <ac:spMk id="8" creationId="{1709F1D5-B0F1-4714-A239-E5B61C161915}"/>
          </ac:spMkLst>
        </pc:spChg>
        <pc:spChg chg="add">
          <ac:chgData name="Mahin Ibnay Mamun" userId="S::346584@tameside.ac.uk::974392c1-6616-4ef5-b9d6-aa8b026b7fb4" providerId="AD" clId="Web-{88E21273-2EE6-6233-8C67-5AA6DF48BD64}" dt="2022-03-24T11:15:42.685" v="100"/>
          <ac:spMkLst>
            <pc:docMk/>
            <pc:sldMk cId="2661791595" sldId="284"/>
            <ac:spMk id="10" creationId="{228FB460-D3FF-4440-A020-05982A09E517}"/>
          </ac:spMkLst>
        </pc:spChg>
        <pc:spChg chg="add">
          <ac:chgData name="Mahin Ibnay Mamun" userId="S::346584@tameside.ac.uk::974392c1-6616-4ef5-b9d6-aa8b026b7fb4" providerId="AD" clId="Web-{88E21273-2EE6-6233-8C67-5AA6DF48BD64}" dt="2022-03-24T11:15:42.685" v="100"/>
          <ac:spMkLst>
            <pc:docMk/>
            <pc:sldMk cId="2661791595" sldId="284"/>
            <ac:spMk id="12" creationId="{14847E93-7DC1-4D4B-8829-B19AA7137C50}"/>
          </ac:spMkLst>
        </pc:spChg>
        <pc:spChg chg="add">
          <ac:chgData name="Mahin Ibnay Mamun" userId="S::346584@tameside.ac.uk::974392c1-6616-4ef5-b9d6-aa8b026b7fb4" providerId="AD" clId="Web-{88E21273-2EE6-6233-8C67-5AA6DF48BD64}" dt="2022-03-24T11:15:42.685" v="100"/>
          <ac:spMkLst>
            <pc:docMk/>
            <pc:sldMk cId="2661791595" sldId="284"/>
            <ac:spMk id="14" creationId="{5566D6E1-03A1-4D73-A4E0-35D74D568A04}"/>
          </ac:spMkLst>
        </pc:spChg>
        <pc:spChg chg="add">
          <ac:chgData name="Mahin Ibnay Mamun" userId="S::346584@tameside.ac.uk::974392c1-6616-4ef5-b9d6-aa8b026b7fb4" providerId="AD" clId="Web-{88E21273-2EE6-6233-8C67-5AA6DF48BD64}" dt="2022-03-24T11:15:42.685" v="100"/>
          <ac:spMkLst>
            <pc:docMk/>
            <pc:sldMk cId="2661791595" sldId="284"/>
            <ac:spMk id="16" creationId="{9F835A99-04AC-494A-A572-AFE8413CC938}"/>
          </ac:spMkLst>
        </pc:spChg>
        <pc:spChg chg="add">
          <ac:chgData name="Mahin Ibnay Mamun" userId="S::346584@tameside.ac.uk::974392c1-6616-4ef5-b9d6-aa8b026b7fb4" providerId="AD" clId="Web-{88E21273-2EE6-6233-8C67-5AA6DF48BD64}" dt="2022-03-24T11:15:42.685" v="100"/>
          <ac:spMkLst>
            <pc:docMk/>
            <pc:sldMk cId="2661791595" sldId="284"/>
            <ac:spMk id="18" creationId="{7B786209-1B0B-4CA9-9BDD-F7327066A84D}"/>
          </ac:spMkLst>
        </pc:spChg>
        <pc:spChg chg="add">
          <ac:chgData name="Mahin Ibnay Mamun" userId="S::346584@tameside.ac.uk::974392c1-6616-4ef5-b9d6-aa8b026b7fb4" providerId="AD" clId="Web-{88E21273-2EE6-6233-8C67-5AA6DF48BD64}" dt="2022-03-24T11:15:42.685" v="100"/>
          <ac:spMkLst>
            <pc:docMk/>
            <pc:sldMk cId="2661791595" sldId="284"/>
            <ac:spMk id="20" creationId="{2D2964BB-484D-45AE-AD66-D407D0629652}"/>
          </ac:spMkLst>
        </pc:spChg>
        <pc:spChg chg="add">
          <ac:chgData name="Mahin Ibnay Mamun" userId="S::346584@tameside.ac.uk::974392c1-6616-4ef5-b9d6-aa8b026b7fb4" providerId="AD" clId="Web-{88E21273-2EE6-6233-8C67-5AA6DF48BD64}" dt="2022-03-24T11:15:42.685" v="100"/>
          <ac:spMkLst>
            <pc:docMk/>
            <pc:sldMk cId="2661791595" sldId="284"/>
            <ac:spMk id="22" creationId="{6691AC69-A76E-4DAB-B565-468B6B87ACF3}"/>
          </ac:spMkLst>
        </pc:spChg>
      </pc:sldChg>
      <pc:sldChg chg="addSp delSp modSp new mod setBg">
        <pc:chgData name="Mahin Ibnay Mamun" userId="S::346584@tameside.ac.uk::974392c1-6616-4ef5-b9d6-aa8b026b7fb4" providerId="AD" clId="Web-{88E21273-2EE6-6233-8C67-5AA6DF48BD64}" dt="2022-03-24T11:22:20.537" v="167"/>
        <pc:sldMkLst>
          <pc:docMk/>
          <pc:sldMk cId="3350709984" sldId="285"/>
        </pc:sldMkLst>
        <pc:spChg chg="mod">
          <ac:chgData name="Mahin Ibnay Mamun" userId="S::346584@tameside.ac.uk::974392c1-6616-4ef5-b9d6-aa8b026b7fb4" providerId="AD" clId="Web-{88E21273-2EE6-6233-8C67-5AA6DF48BD64}" dt="2022-03-24T11:22:20.537" v="167"/>
          <ac:spMkLst>
            <pc:docMk/>
            <pc:sldMk cId="3350709984" sldId="285"/>
            <ac:spMk id="2" creationId="{4C75296C-B158-BEA3-6833-93B56E2A2497}"/>
          </ac:spMkLst>
        </pc:spChg>
        <pc:spChg chg="mod">
          <ac:chgData name="Mahin Ibnay Mamun" userId="S::346584@tameside.ac.uk::974392c1-6616-4ef5-b9d6-aa8b026b7fb4" providerId="AD" clId="Web-{88E21273-2EE6-6233-8C67-5AA6DF48BD64}" dt="2022-03-24T11:22:20.537" v="167"/>
          <ac:spMkLst>
            <pc:docMk/>
            <pc:sldMk cId="3350709984" sldId="285"/>
            <ac:spMk id="3" creationId="{1BA988A9-B392-86C8-2867-41C45447FA7B}"/>
          </ac:spMkLst>
        </pc:spChg>
        <pc:spChg chg="add del">
          <ac:chgData name="Mahin Ibnay Mamun" userId="S::346584@tameside.ac.uk::974392c1-6616-4ef5-b9d6-aa8b026b7fb4" providerId="AD" clId="Web-{88E21273-2EE6-6233-8C67-5AA6DF48BD64}" dt="2022-03-24T11:22:17.943" v="164"/>
          <ac:spMkLst>
            <pc:docMk/>
            <pc:sldMk cId="3350709984" sldId="285"/>
            <ac:spMk id="9" creationId="{1AA52812-9878-4523-9C60-2F5A612AE631}"/>
          </ac:spMkLst>
        </pc:spChg>
        <pc:spChg chg="add del">
          <ac:chgData name="Mahin Ibnay Mamun" userId="S::346584@tameside.ac.uk::974392c1-6616-4ef5-b9d6-aa8b026b7fb4" providerId="AD" clId="Web-{88E21273-2EE6-6233-8C67-5AA6DF48BD64}" dt="2022-03-24T11:22:17.943" v="164"/>
          <ac:spMkLst>
            <pc:docMk/>
            <pc:sldMk cId="3350709984" sldId="285"/>
            <ac:spMk id="38" creationId="{195EE974-56C1-459E-AD9D-5B4D6D30160F}"/>
          </ac:spMkLst>
        </pc:spChg>
        <pc:spChg chg="add del">
          <ac:chgData name="Mahin Ibnay Mamun" userId="S::346584@tameside.ac.uk::974392c1-6616-4ef5-b9d6-aa8b026b7fb4" providerId="AD" clId="Web-{88E21273-2EE6-6233-8C67-5AA6DF48BD64}" dt="2022-03-24T11:22:17.943" v="164"/>
          <ac:spMkLst>
            <pc:docMk/>
            <pc:sldMk cId="3350709984" sldId="285"/>
            <ac:spMk id="40" creationId="{E7C2E3A0-1FA7-471F-84CE-08ACFAB402AC}"/>
          </ac:spMkLst>
        </pc:spChg>
        <pc:spChg chg="add del">
          <ac:chgData name="Mahin Ibnay Mamun" userId="S::346584@tameside.ac.uk::974392c1-6616-4ef5-b9d6-aa8b026b7fb4" providerId="AD" clId="Web-{88E21273-2EE6-6233-8C67-5AA6DF48BD64}" dt="2022-03-24T11:22:20.521" v="166"/>
          <ac:spMkLst>
            <pc:docMk/>
            <pc:sldMk cId="3350709984" sldId="285"/>
            <ac:spMk id="42" creationId="{79BB35BC-D5C2-4C8B-A22A-A71E6191913B}"/>
          </ac:spMkLst>
        </pc:spChg>
        <pc:spChg chg="add">
          <ac:chgData name="Mahin Ibnay Mamun" userId="S::346584@tameside.ac.uk::974392c1-6616-4ef5-b9d6-aa8b026b7fb4" providerId="AD" clId="Web-{88E21273-2EE6-6233-8C67-5AA6DF48BD64}" dt="2022-03-24T11:22:20.537" v="167"/>
          <ac:spMkLst>
            <pc:docMk/>
            <pc:sldMk cId="3350709984" sldId="285"/>
            <ac:spMk id="45" creationId="{1AA52812-9878-4523-9C60-2F5A612AE631}"/>
          </ac:spMkLst>
        </pc:spChg>
        <pc:spChg chg="add">
          <ac:chgData name="Mahin Ibnay Mamun" userId="S::346584@tameside.ac.uk::974392c1-6616-4ef5-b9d6-aa8b026b7fb4" providerId="AD" clId="Web-{88E21273-2EE6-6233-8C67-5AA6DF48BD64}" dt="2022-03-24T11:22:20.537" v="167"/>
          <ac:spMkLst>
            <pc:docMk/>
            <pc:sldMk cId="3350709984" sldId="285"/>
            <ac:spMk id="48" creationId="{195EE974-56C1-459E-AD9D-5B4D6D30160F}"/>
          </ac:spMkLst>
        </pc:spChg>
        <pc:spChg chg="add">
          <ac:chgData name="Mahin Ibnay Mamun" userId="S::346584@tameside.ac.uk::974392c1-6616-4ef5-b9d6-aa8b026b7fb4" providerId="AD" clId="Web-{88E21273-2EE6-6233-8C67-5AA6DF48BD64}" dt="2022-03-24T11:22:20.537" v="167"/>
          <ac:spMkLst>
            <pc:docMk/>
            <pc:sldMk cId="3350709984" sldId="285"/>
            <ac:spMk id="49" creationId="{E7C2E3A0-1FA7-471F-84CE-08ACFAB402AC}"/>
          </ac:spMkLst>
        </pc:spChg>
        <pc:grpChg chg="add del">
          <ac:chgData name="Mahin Ibnay Mamun" userId="S::346584@tameside.ac.uk::974392c1-6616-4ef5-b9d6-aa8b026b7fb4" providerId="AD" clId="Web-{88E21273-2EE6-6233-8C67-5AA6DF48BD64}" dt="2022-03-24T11:22:17.943" v="164"/>
          <ac:grpSpMkLst>
            <pc:docMk/>
            <pc:sldMk cId="3350709984" sldId="285"/>
            <ac:grpSpMk id="11" creationId="{597D524D-FD39-44BF-BAD9-417DE3051347}"/>
          </ac:grpSpMkLst>
        </pc:grpChg>
        <pc:grpChg chg="add">
          <ac:chgData name="Mahin Ibnay Mamun" userId="S::346584@tameside.ac.uk::974392c1-6616-4ef5-b9d6-aa8b026b7fb4" providerId="AD" clId="Web-{88E21273-2EE6-6233-8C67-5AA6DF48BD64}" dt="2022-03-24T11:22:20.537" v="167"/>
          <ac:grpSpMkLst>
            <pc:docMk/>
            <pc:sldMk cId="3350709984" sldId="285"/>
            <ac:grpSpMk id="47" creationId="{597D524D-FD39-44BF-BAD9-417DE3051347}"/>
          </ac:grpSpMkLst>
        </pc:grpChg>
        <pc:picChg chg="add del">
          <ac:chgData name="Mahin Ibnay Mamun" userId="S::346584@tameside.ac.uk::974392c1-6616-4ef5-b9d6-aa8b026b7fb4" providerId="AD" clId="Web-{88E21273-2EE6-6233-8C67-5AA6DF48BD64}" dt="2022-03-24T11:22:17.943" v="164"/>
          <ac:picMkLst>
            <pc:docMk/>
            <pc:sldMk cId="3350709984" sldId="285"/>
            <ac:picMk id="5" creationId="{61E6EF2B-2CB6-9BD2-61AC-8EE0124A8E42}"/>
          </ac:picMkLst>
        </pc:picChg>
        <pc:picChg chg="add del">
          <ac:chgData name="Mahin Ibnay Mamun" userId="S::346584@tameside.ac.uk::974392c1-6616-4ef5-b9d6-aa8b026b7fb4" providerId="AD" clId="Web-{88E21273-2EE6-6233-8C67-5AA6DF48BD64}" dt="2022-03-24T11:22:20.521" v="166"/>
          <ac:picMkLst>
            <pc:docMk/>
            <pc:sldMk cId="3350709984" sldId="285"/>
            <ac:picMk id="43" creationId="{8C32484B-405A-3921-5160-32E2639FAA6F}"/>
          </ac:picMkLst>
        </pc:picChg>
        <pc:picChg chg="add">
          <ac:chgData name="Mahin Ibnay Mamun" userId="S::346584@tameside.ac.uk::974392c1-6616-4ef5-b9d6-aa8b026b7fb4" providerId="AD" clId="Web-{88E21273-2EE6-6233-8C67-5AA6DF48BD64}" dt="2022-03-24T11:22:20.537" v="167"/>
          <ac:picMkLst>
            <pc:docMk/>
            <pc:sldMk cId="3350709984" sldId="285"/>
            <ac:picMk id="46" creationId="{61E6EF2B-2CB6-9BD2-61AC-8EE0124A8E42}"/>
          </ac:picMkLst>
        </pc:picChg>
      </pc:sldChg>
      <pc:sldChg chg="addSp delSp modSp new mod setBg">
        <pc:chgData name="Mahin Ibnay Mamun" userId="S::346584@tameside.ac.uk::974392c1-6616-4ef5-b9d6-aa8b026b7fb4" providerId="AD" clId="Web-{88E21273-2EE6-6233-8C67-5AA6DF48BD64}" dt="2022-03-24T11:26:19.479" v="193"/>
        <pc:sldMkLst>
          <pc:docMk/>
          <pc:sldMk cId="2087321352" sldId="286"/>
        </pc:sldMkLst>
        <pc:spChg chg="mod">
          <ac:chgData name="Mahin Ibnay Mamun" userId="S::346584@tameside.ac.uk::974392c1-6616-4ef5-b9d6-aa8b026b7fb4" providerId="AD" clId="Web-{88E21273-2EE6-6233-8C67-5AA6DF48BD64}" dt="2022-03-24T11:26:19.479" v="193"/>
          <ac:spMkLst>
            <pc:docMk/>
            <pc:sldMk cId="2087321352" sldId="286"/>
            <ac:spMk id="2" creationId="{218FA758-DA17-778D-31E5-266EC8F9F109}"/>
          </ac:spMkLst>
        </pc:spChg>
        <pc:spChg chg="mod">
          <ac:chgData name="Mahin Ibnay Mamun" userId="S::346584@tameside.ac.uk::974392c1-6616-4ef5-b9d6-aa8b026b7fb4" providerId="AD" clId="Web-{88E21273-2EE6-6233-8C67-5AA6DF48BD64}" dt="2022-03-24T11:26:19.479" v="193"/>
          <ac:spMkLst>
            <pc:docMk/>
            <pc:sldMk cId="2087321352" sldId="286"/>
            <ac:spMk id="3" creationId="{CCB67D93-8E79-B206-4D62-B83190B320A6}"/>
          </ac:spMkLst>
        </pc:spChg>
        <pc:spChg chg="add del mod">
          <ac:chgData name="Mahin Ibnay Mamun" userId="S::346584@tameside.ac.uk::974392c1-6616-4ef5-b9d6-aa8b026b7fb4" providerId="AD" clId="Web-{88E21273-2EE6-6233-8C67-5AA6DF48BD64}" dt="2022-03-24T11:24:20.649" v="177"/>
          <ac:spMkLst>
            <pc:docMk/>
            <pc:sldMk cId="2087321352" sldId="286"/>
            <ac:spMk id="4" creationId="{6B9F55D8-9B29-9F29-B2DD-7FB5AEC06B1E}"/>
          </ac:spMkLst>
        </pc:spChg>
        <pc:spChg chg="add del">
          <ac:chgData name="Mahin Ibnay Mamun" userId="S::346584@tameside.ac.uk::974392c1-6616-4ef5-b9d6-aa8b026b7fb4" providerId="AD" clId="Web-{88E21273-2EE6-6233-8C67-5AA6DF48BD64}" dt="2022-03-24T11:26:19.464" v="192"/>
          <ac:spMkLst>
            <pc:docMk/>
            <pc:sldMk cId="2087321352" sldId="286"/>
            <ac:spMk id="8" creationId="{7D67C2EE-AFA7-458A-8695-51B546F47323}"/>
          </ac:spMkLst>
        </pc:spChg>
        <pc:spChg chg="add del">
          <ac:chgData name="Mahin Ibnay Mamun" userId="S::346584@tameside.ac.uk::974392c1-6616-4ef5-b9d6-aa8b026b7fb4" providerId="AD" clId="Web-{88E21273-2EE6-6233-8C67-5AA6DF48BD64}" dt="2022-03-24T11:26:19.464" v="192"/>
          <ac:spMkLst>
            <pc:docMk/>
            <pc:sldMk cId="2087321352" sldId="286"/>
            <ac:spMk id="10" creationId="{A5271697-90F1-4A23-8EF2-0179F2EAFACB}"/>
          </ac:spMkLst>
        </pc:spChg>
        <pc:spChg chg="add del">
          <ac:chgData name="Mahin Ibnay Mamun" userId="S::346584@tameside.ac.uk::974392c1-6616-4ef5-b9d6-aa8b026b7fb4" providerId="AD" clId="Web-{88E21273-2EE6-6233-8C67-5AA6DF48BD64}" dt="2022-03-24T11:26:19.464" v="192"/>
          <ac:spMkLst>
            <pc:docMk/>
            <pc:sldMk cId="2087321352" sldId="286"/>
            <ac:spMk id="12" creationId="{9D800584-727A-48CF-8223-244AD9717CAA}"/>
          </ac:spMkLst>
        </pc:spChg>
        <pc:spChg chg="add del">
          <ac:chgData name="Mahin Ibnay Mamun" userId="S::346584@tameside.ac.uk::974392c1-6616-4ef5-b9d6-aa8b026b7fb4" providerId="AD" clId="Web-{88E21273-2EE6-6233-8C67-5AA6DF48BD64}" dt="2022-03-24T11:26:19.464" v="192"/>
          <ac:spMkLst>
            <pc:docMk/>
            <pc:sldMk cId="2087321352" sldId="286"/>
            <ac:spMk id="36" creationId="{D9F5512A-48E1-4C07-B75E-3CCC517B6804}"/>
          </ac:spMkLst>
        </pc:spChg>
        <pc:spChg chg="add">
          <ac:chgData name="Mahin Ibnay Mamun" userId="S::346584@tameside.ac.uk::974392c1-6616-4ef5-b9d6-aa8b026b7fb4" providerId="AD" clId="Web-{88E21273-2EE6-6233-8C67-5AA6DF48BD64}" dt="2022-03-24T11:26:19.479" v="193"/>
          <ac:spMkLst>
            <pc:docMk/>
            <pc:sldMk cId="2087321352" sldId="286"/>
            <ac:spMk id="38" creationId="{1E234CF4-802C-4AA1-B540-36C3B838C462}"/>
          </ac:spMkLst>
        </pc:spChg>
        <pc:spChg chg="add">
          <ac:chgData name="Mahin Ibnay Mamun" userId="S::346584@tameside.ac.uk::974392c1-6616-4ef5-b9d6-aa8b026b7fb4" providerId="AD" clId="Web-{88E21273-2EE6-6233-8C67-5AA6DF48BD64}" dt="2022-03-24T11:26:19.479" v="193"/>
          <ac:spMkLst>
            <pc:docMk/>
            <pc:sldMk cId="2087321352" sldId="286"/>
            <ac:spMk id="39" creationId="{A5271697-90F1-4A23-8EF2-0179F2EAFACB}"/>
          </ac:spMkLst>
        </pc:spChg>
        <pc:spChg chg="add">
          <ac:chgData name="Mahin Ibnay Mamun" userId="S::346584@tameside.ac.uk::974392c1-6616-4ef5-b9d6-aa8b026b7fb4" providerId="AD" clId="Web-{88E21273-2EE6-6233-8C67-5AA6DF48BD64}" dt="2022-03-24T11:26:19.479" v="193"/>
          <ac:spMkLst>
            <pc:docMk/>
            <pc:sldMk cId="2087321352" sldId="286"/>
            <ac:spMk id="40" creationId="{D9F5512A-48E1-4C07-B75E-3CCC517B6804}"/>
          </ac:spMkLst>
        </pc:spChg>
        <pc:spChg chg="add">
          <ac:chgData name="Mahin Ibnay Mamun" userId="S::346584@tameside.ac.uk::974392c1-6616-4ef5-b9d6-aa8b026b7fb4" providerId="AD" clId="Web-{88E21273-2EE6-6233-8C67-5AA6DF48BD64}" dt="2022-03-24T11:26:19.479" v="193"/>
          <ac:spMkLst>
            <pc:docMk/>
            <pc:sldMk cId="2087321352" sldId="286"/>
            <ac:spMk id="41" creationId="{9D800584-727A-48CF-8223-244AD9717CAA}"/>
          </ac:spMkLst>
        </pc:spChg>
        <pc:grpChg chg="add del">
          <ac:chgData name="Mahin Ibnay Mamun" userId="S::346584@tameside.ac.uk::974392c1-6616-4ef5-b9d6-aa8b026b7fb4" providerId="AD" clId="Web-{88E21273-2EE6-6233-8C67-5AA6DF48BD64}" dt="2022-03-24T11:26:19.464" v="192"/>
          <ac:grpSpMkLst>
            <pc:docMk/>
            <pc:sldMk cId="2087321352" sldId="286"/>
            <ac:grpSpMk id="14" creationId="{1221A507-76C4-489F-9F32-ECC44C5DC4F7}"/>
          </ac:grpSpMkLst>
        </pc:grpChg>
        <pc:grpChg chg="add">
          <ac:chgData name="Mahin Ibnay Mamun" userId="S::346584@tameside.ac.uk::974392c1-6616-4ef5-b9d6-aa8b026b7fb4" providerId="AD" clId="Web-{88E21273-2EE6-6233-8C67-5AA6DF48BD64}" dt="2022-03-24T11:26:19.479" v="193"/>
          <ac:grpSpMkLst>
            <pc:docMk/>
            <pc:sldMk cId="2087321352" sldId="286"/>
            <ac:grpSpMk id="16" creationId="{B0CED441-B73B-4907-9AF2-614CEAC6A182}"/>
          </ac:grpSpMkLst>
        </pc:grpChg>
      </pc:sldChg>
      <pc:sldChg chg="addSp modSp new mod setBg">
        <pc:chgData name="Mahin Ibnay Mamun" userId="S::346584@tameside.ac.uk::974392c1-6616-4ef5-b9d6-aa8b026b7fb4" providerId="AD" clId="Web-{88E21273-2EE6-6233-8C67-5AA6DF48BD64}" dt="2022-03-24T11:30:10.312" v="221"/>
        <pc:sldMkLst>
          <pc:docMk/>
          <pc:sldMk cId="3841041211" sldId="287"/>
        </pc:sldMkLst>
        <pc:spChg chg="mod">
          <ac:chgData name="Mahin Ibnay Mamun" userId="S::346584@tameside.ac.uk::974392c1-6616-4ef5-b9d6-aa8b026b7fb4" providerId="AD" clId="Web-{88E21273-2EE6-6233-8C67-5AA6DF48BD64}" dt="2022-03-24T11:30:10.312" v="221"/>
          <ac:spMkLst>
            <pc:docMk/>
            <pc:sldMk cId="3841041211" sldId="287"/>
            <ac:spMk id="2" creationId="{05891460-5B34-509E-CAB7-627CDCC06C14}"/>
          </ac:spMkLst>
        </pc:spChg>
        <pc:spChg chg="mod">
          <ac:chgData name="Mahin Ibnay Mamun" userId="S::346584@tameside.ac.uk::974392c1-6616-4ef5-b9d6-aa8b026b7fb4" providerId="AD" clId="Web-{88E21273-2EE6-6233-8C67-5AA6DF48BD64}" dt="2022-03-24T11:30:10.312" v="221"/>
          <ac:spMkLst>
            <pc:docMk/>
            <pc:sldMk cId="3841041211" sldId="287"/>
            <ac:spMk id="3" creationId="{62AD7821-2347-539A-F9B1-EEE7F337BCE0}"/>
          </ac:spMkLst>
        </pc:spChg>
        <pc:spChg chg="add">
          <ac:chgData name="Mahin Ibnay Mamun" userId="S::346584@tameside.ac.uk::974392c1-6616-4ef5-b9d6-aa8b026b7fb4" providerId="AD" clId="Web-{88E21273-2EE6-6233-8C67-5AA6DF48BD64}" dt="2022-03-24T11:30:10.312" v="221"/>
          <ac:spMkLst>
            <pc:docMk/>
            <pc:sldMk cId="3841041211" sldId="287"/>
            <ac:spMk id="8" creationId="{64F519EA-836C-4E21-87EE-CE7AB018636F}"/>
          </ac:spMkLst>
        </pc:spChg>
        <pc:spChg chg="add">
          <ac:chgData name="Mahin Ibnay Mamun" userId="S::346584@tameside.ac.uk::974392c1-6616-4ef5-b9d6-aa8b026b7fb4" providerId="AD" clId="Web-{88E21273-2EE6-6233-8C67-5AA6DF48BD64}" dt="2022-03-24T11:30:10.312" v="221"/>
          <ac:spMkLst>
            <pc:docMk/>
            <pc:sldMk cId="3841041211" sldId="287"/>
            <ac:spMk id="10" creationId="{E3E51905-F374-4E1A-97CF-B741584B74D5}"/>
          </ac:spMkLst>
        </pc:spChg>
        <pc:spChg chg="add">
          <ac:chgData name="Mahin Ibnay Mamun" userId="S::346584@tameside.ac.uk::974392c1-6616-4ef5-b9d6-aa8b026b7fb4" providerId="AD" clId="Web-{88E21273-2EE6-6233-8C67-5AA6DF48BD64}" dt="2022-03-24T11:30:10.312" v="221"/>
          <ac:spMkLst>
            <pc:docMk/>
            <pc:sldMk cId="3841041211" sldId="287"/>
            <ac:spMk id="12" creationId="{A210685A-6235-45A7-850D-A6F555466EF7}"/>
          </ac:spMkLst>
        </pc:spChg>
        <pc:grpChg chg="add">
          <ac:chgData name="Mahin Ibnay Mamun" userId="S::346584@tameside.ac.uk::974392c1-6616-4ef5-b9d6-aa8b026b7fb4" providerId="AD" clId="Web-{88E21273-2EE6-6233-8C67-5AA6DF48BD64}" dt="2022-03-24T11:30:10.312" v="221"/>
          <ac:grpSpMkLst>
            <pc:docMk/>
            <pc:sldMk cId="3841041211" sldId="287"/>
            <ac:grpSpMk id="14" creationId="{C833A70A-9722-46F0-A5EB-C72F78747079}"/>
          </ac:grpSpMkLst>
        </pc:grpChg>
      </pc:sldChg>
      <pc:sldChg chg="modSp new">
        <pc:chgData name="Mahin Ibnay Mamun" userId="S::346584@tameside.ac.uk::974392c1-6616-4ef5-b9d6-aa8b026b7fb4" providerId="AD" clId="Web-{88E21273-2EE6-6233-8C67-5AA6DF48BD64}" dt="2022-03-24T11:36:40.633" v="248" actId="20577"/>
        <pc:sldMkLst>
          <pc:docMk/>
          <pc:sldMk cId="158432910" sldId="288"/>
        </pc:sldMkLst>
        <pc:spChg chg="mod">
          <ac:chgData name="Mahin Ibnay Mamun" userId="S::346584@tameside.ac.uk::974392c1-6616-4ef5-b9d6-aa8b026b7fb4" providerId="AD" clId="Web-{88E21273-2EE6-6233-8C67-5AA6DF48BD64}" dt="2022-03-24T11:36:38.336" v="247" actId="20577"/>
          <ac:spMkLst>
            <pc:docMk/>
            <pc:sldMk cId="158432910" sldId="288"/>
            <ac:spMk id="2" creationId="{B71B7961-90DF-A496-6ABC-2A1B02786898}"/>
          </ac:spMkLst>
        </pc:spChg>
        <pc:spChg chg="mod">
          <ac:chgData name="Mahin Ibnay Mamun" userId="S::346584@tameside.ac.uk::974392c1-6616-4ef5-b9d6-aa8b026b7fb4" providerId="AD" clId="Web-{88E21273-2EE6-6233-8C67-5AA6DF48BD64}" dt="2022-03-24T11:36:40.633" v="248" actId="20577"/>
          <ac:spMkLst>
            <pc:docMk/>
            <pc:sldMk cId="158432910" sldId="288"/>
            <ac:spMk id="3" creationId="{91EAE411-DAD8-4F64-1E80-FE29EE3792D7}"/>
          </ac:spMkLst>
        </pc:spChg>
      </pc:sldChg>
      <pc:sldChg chg="addSp delSp modSp new mod setBg">
        <pc:chgData name="Mahin Ibnay Mamun" userId="S::346584@tameside.ac.uk::974392c1-6616-4ef5-b9d6-aa8b026b7fb4" providerId="AD" clId="Web-{88E21273-2EE6-6233-8C67-5AA6DF48BD64}" dt="2022-03-24T11:36:29.351" v="245"/>
        <pc:sldMkLst>
          <pc:docMk/>
          <pc:sldMk cId="2469395729" sldId="289"/>
        </pc:sldMkLst>
        <pc:spChg chg="mod">
          <ac:chgData name="Mahin Ibnay Mamun" userId="S::346584@tameside.ac.uk::974392c1-6616-4ef5-b9d6-aa8b026b7fb4" providerId="AD" clId="Web-{88E21273-2EE6-6233-8C67-5AA6DF48BD64}" dt="2022-03-24T11:36:29.351" v="245"/>
          <ac:spMkLst>
            <pc:docMk/>
            <pc:sldMk cId="2469395729" sldId="289"/>
            <ac:spMk id="2" creationId="{15B1137A-2AA8-6B8C-701D-DB75028CC167}"/>
          </ac:spMkLst>
        </pc:spChg>
        <pc:spChg chg="mod">
          <ac:chgData name="Mahin Ibnay Mamun" userId="S::346584@tameside.ac.uk::974392c1-6616-4ef5-b9d6-aa8b026b7fb4" providerId="AD" clId="Web-{88E21273-2EE6-6233-8C67-5AA6DF48BD64}" dt="2022-03-24T11:36:29.351" v="245"/>
          <ac:spMkLst>
            <pc:docMk/>
            <pc:sldMk cId="2469395729" sldId="289"/>
            <ac:spMk id="3" creationId="{0C539108-8E25-5B6A-B403-D989BE7C421E}"/>
          </ac:spMkLst>
        </pc:spChg>
        <pc:spChg chg="add del">
          <ac:chgData name="Mahin Ibnay Mamun" userId="S::346584@tameside.ac.uk::974392c1-6616-4ef5-b9d6-aa8b026b7fb4" providerId="AD" clId="Web-{88E21273-2EE6-6233-8C67-5AA6DF48BD64}" dt="2022-03-24T11:36:21.226" v="240"/>
          <ac:spMkLst>
            <pc:docMk/>
            <pc:sldMk cId="2469395729" sldId="289"/>
            <ac:spMk id="9" creationId="{E0F901BB-7A9C-4782-8C5A-6C87181334E6}"/>
          </ac:spMkLst>
        </pc:spChg>
        <pc:spChg chg="add del">
          <ac:chgData name="Mahin Ibnay Mamun" userId="S::346584@tameside.ac.uk::974392c1-6616-4ef5-b9d6-aa8b026b7fb4" providerId="AD" clId="Web-{88E21273-2EE6-6233-8C67-5AA6DF48BD64}" dt="2022-03-24T11:36:23.726" v="242"/>
          <ac:spMkLst>
            <pc:docMk/>
            <pc:sldMk cId="2469395729" sldId="289"/>
            <ac:spMk id="10" creationId="{0450C687-86B5-4248-BEBB-0B59B7977047}"/>
          </ac:spMkLst>
        </pc:spChg>
        <pc:spChg chg="add del">
          <ac:chgData name="Mahin Ibnay Mamun" userId="S::346584@tameside.ac.uk::974392c1-6616-4ef5-b9d6-aa8b026b7fb4" providerId="AD" clId="Web-{88E21273-2EE6-6233-8C67-5AA6DF48BD64}" dt="2022-03-24T11:36:21.226" v="240"/>
          <ac:spMkLst>
            <pc:docMk/>
            <pc:sldMk cId="2469395729" sldId="289"/>
            <ac:spMk id="11" creationId="{4E6624E0-4F60-48BC-A7A3-E9E39558C6EC}"/>
          </ac:spMkLst>
        </pc:spChg>
        <pc:spChg chg="add del">
          <ac:chgData name="Mahin Ibnay Mamun" userId="S::346584@tameside.ac.uk::974392c1-6616-4ef5-b9d6-aa8b026b7fb4" providerId="AD" clId="Web-{88E21273-2EE6-6233-8C67-5AA6DF48BD64}" dt="2022-03-24T11:36:23.726" v="242"/>
          <ac:spMkLst>
            <pc:docMk/>
            <pc:sldMk cId="2469395729" sldId="289"/>
            <ac:spMk id="12" creationId="{3CD1EA40-7116-4FCB-9369-70F29FAA91EC}"/>
          </ac:spMkLst>
        </pc:spChg>
        <pc:spChg chg="add del">
          <ac:chgData name="Mahin Ibnay Mamun" userId="S::346584@tameside.ac.uk::974392c1-6616-4ef5-b9d6-aa8b026b7fb4" providerId="AD" clId="Web-{88E21273-2EE6-6233-8C67-5AA6DF48BD64}" dt="2022-03-24T11:36:23.726" v="242"/>
          <ac:spMkLst>
            <pc:docMk/>
            <pc:sldMk cId="2469395729" sldId="289"/>
            <ac:spMk id="14" creationId="{A5271697-90F1-4A23-8EF2-0179F2EAFACB}"/>
          </ac:spMkLst>
        </pc:spChg>
        <pc:spChg chg="add del">
          <ac:chgData name="Mahin Ibnay Mamun" userId="S::346584@tameside.ac.uk::974392c1-6616-4ef5-b9d6-aa8b026b7fb4" providerId="AD" clId="Web-{88E21273-2EE6-6233-8C67-5AA6DF48BD64}" dt="2022-03-24T11:36:23.726" v="242"/>
          <ac:spMkLst>
            <pc:docMk/>
            <pc:sldMk cId="2469395729" sldId="289"/>
            <ac:spMk id="38" creationId="{D9F5512A-48E1-4C07-B75E-3CCC517B6804}"/>
          </ac:spMkLst>
        </pc:spChg>
        <pc:spChg chg="add del">
          <ac:chgData name="Mahin Ibnay Mamun" userId="S::346584@tameside.ac.uk::974392c1-6616-4ef5-b9d6-aa8b026b7fb4" providerId="AD" clId="Web-{88E21273-2EE6-6233-8C67-5AA6DF48BD64}" dt="2022-03-24T11:36:29.320" v="244"/>
          <ac:spMkLst>
            <pc:docMk/>
            <pc:sldMk cId="2469395729" sldId="289"/>
            <ac:spMk id="40" creationId="{F2AC420E-F79A-4FB7-8013-94B1E8B6320D}"/>
          </ac:spMkLst>
        </pc:spChg>
        <pc:spChg chg="add del">
          <ac:chgData name="Mahin Ibnay Mamun" userId="S::346584@tameside.ac.uk::974392c1-6616-4ef5-b9d6-aa8b026b7fb4" providerId="AD" clId="Web-{88E21273-2EE6-6233-8C67-5AA6DF48BD64}" dt="2022-03-24T11:36:29.320" v="244"/>
          <ac:spMkLst>
            <pc:docMk/>
            <pc:sldMk cId="2469395729" sldId="289"/>
            <ac:spMk id="41" creationId="{3CD1EA40-7116-4FCB-9369-70F29FAA91EC}"/>
          </ac:spMkLst>
        </pc:spChg>
        <pc:spChg chg="add del">
          <ac:chgData name="Mahin Ibnay Mamun" userId="S::346584@tameside.ac.uk::974392c1-6616-4ef5-b9d6-aa8b026b7fb4" providerId="AD" clId="Web-{88E21273-2EE6-6233-8C67-5AA6DF48BD64}" dt="2022-03-24T11:36:29.320" v="244"/>
          <ac:spMkLst>
            <pc:docMk/>
            <pc:sldMk cId="2469395729" sldId="289"/>
            <ac:spMk id="42" creationId="{BF647E38-F93D-4661-8D77-CE13EEB65B5A}"/>
          </ac:spMkLst>
        </pc:spChg>
        <pc:spChg chg="add del">
          <ac:chgData name="Mahin Ibnay Mamun" userId="S::346584@tameside.ac.uk::974392c1-6616-4ef5-b9d6-aa8b026b7fb4" providerId="AD" clId="Web-{88E21273-2EE6-6233-8C67-5AA6DF48BD64}" dt="2022-03-24T11:36:29.320" v="244"/>
          <ac:spMkLst>
            <pc:docMk/>
            <pc:sldMk cId="2469395729" sldId="289"/>
            <ac:spMk id="44" creationId="{D6C80E47-971C-437F-B030-191115B01D68}"/>
          </ac:spMkLst>
        </pc:spChg>
        <pc:grpChg chg="add del">
          <ac:chgData name="Mahin Ibnay Mamun" userId="S::346584@tameside.ac.uk::974392c1-6616-4ef5-b9d6-aa8b026b7fb4" providerId="AD" clId="Web-{88E21273-2EE6-6233-8C67-5AA6DF48BD64}" dt="2022-03-24T11:36:21.226" v="240"/>
          <ac:grpSpMkLst>
            <pc:docMk/>
            <pc:sldMk cId="2469395729" sldId="289"/>
            <ac:grpSpMk id="13" creationId="{9E43E711-ED7C-4F67-8C9C-883F0F1580DD}"/>
          </ac:grpSpMkLst>
        </pc:grpChg>
        <pc:grpChg chg="add del">
          <ac:chgData name="Mahin Ibnay Mamun" userId="S::346584@tameside.ac.uk::974392c1-6616-4ef5-b9d6-aa8b026b7fb4" providerId="AD" clId="Web-{88E21273-2EE6-6233-8C67-5AA6DF48BD64}" dt="2022-03-24T11:36:23.726" v="242"/>
          <ac:grpSpMkLst>
            <pc:docMk/>
            <pc:sldMk cId="2469395729" sldId="289"/>
            <ac:grpSpMk id="16" creationId="{A9B4CF53-BC95-46A2-B37D-D05450472BCB}"/>
          </ac:grpSpMkLst>
        </pc:grpChg>
        <pc:grpChg chg="add del">
          <ac:chgData name="Mahin Ibnay Mamun" userId="S::346584@tameside.ac.uk::974392c1-6616-4ef5-b9d6-aa8b026b7fb4" providerId="AD" clId="Web-{88E21273-2EE6-6233-8C67-5AA6DF48BD64}" dt="2022-03-24T11:36:29.320" v="244"/>
          <ac:grpSpMkLst>
            <pc:docMk/>
            <pc:sldMk cId="2469395729" sldId="289"/>
            <ac:grpSpMk id="43" creationId="{8E8872B6-836E-4281-A971-D133C61875CB}"/>
          </ac:grpSpMkLst>
        </pc:grpChg>
        <pc:picChg chg="add del">
          <ac:chgData name="Mahin Ibnay Mamun" userId="S::346584@tameside.ac.uk::974392c1-6616-4ef5-b9d6-aa8b026b7fb4" providerId="AD" clId="Web-{88E21273-2EE6-6233-8C67-5AA6DF48BD64}" dt="2022-03-24T11:36:21.226" v="240"/>
          <ac:picMkLst>
            <pc:docMk/>
            <pc:sldMk cId="2469395729" sldId="289"/>
            <ac:picMk id="5" creationId="{9A5FFDB0-965F-1BDE-9442-FBA9BE64EAE2}"/>
          </ac:picMkLst>
        </pc:picChg>
        <pc:picChg chg="add del">
          <ac:chgData name="Mahin Ibnay Mamun" userId="S::346584@tameside.ac.uk::974392c1-6616-4ef5-b9d6-aa8b026b7fb4" providerId="AD" clId="Web-{88E21273-2EE6-6233-8C67-5AA6DF48BD64}" dt="2022-03-24T11:36:23.726" v="242"/>
          <ac:picMkLst>
            <pc:docMk/>
            <pc:sldMk cId="2469395729" sldId="289"/>
            <ac:picMk id="7" creationId="{B4BA28E0-A933-D6B2-0DCB-88ED3B77D3CD}"/>
          </ac:picMkLst>
        </pc:picChg>
        <pc:picChg chg="add del">
          <ac:chgData name="Mahin Ibnay Mamun" userId="S::346584@tameside.ac.uk::974392c1-6616-4ef5-b9d6-aa8b026b7fb4" providerId="AD" clId="Web-{88E21273-2EE6-6233-8C67-5AA6DF48BD64}" dt="2022-03-24T11:36:29.320" v="244"/>
          <ac:picMkLst>
            <pc:docMk/>
            <pc:sldMk cId="2469395729" sldId="289"/>
            <ac:picMk id="45" creationId="{B4BA28E0-A933-D6B2-0DCB-88ED3B77D3CD}"/>
          </ac:picMkLst>
        </pc:picChg>
        <pc:picChg chg="add">
          <ac:chgData name="Mahin Ibnay Mamun" userId="S::346584@tameside.ac.uk::974392c1-6616-4ef5-b9d6-aa8b026b7fb4" providerId="AD" clId="Web-{88E21273-2EE6-6233-8C67-5AA6DF48BD64}" dt="2022-03-24T11:36:29.351" v="245"/>
          <ac:picMkLst>
            <pc:docMk/>
            <pc:sldMk cId="2469395729" sldId="289"/>
            <ac:picMk id="47" creationId="{B33AF9B4-5690-F1EA-9E20-96850E87E70D}"/>
          </ac:picMkLst>
        </pc:picChg>
        <pc:cxnChg chg="add">
          <ac:chgData name="Mahin Ibnay Mamun" userId="S::346584@tameside.ac.uk::974392c1-6616-4ef5-b9d6-aa8b026b7fb4" providerId="AD" clId="Web-{88E21273-2EE6-6233-8C67-5AA6DF48BD64}" dt="2022-03-24T11:36:29.351" v="245"/>
          <ac:cxnSpMkLst>
            <pc:docMk/>
            <pc:sldMk cId="2469395729" sldId="289"/>
            <ac:cxnSpMk id="48" creationId="{A7F400EE-A8A5-48AF-B4D6-291B52C6F0B0}"/>
          </ac:cxnSpMkLst>
        </pc:cxnChg>
      </pc:sldChg>
      <pc:sldChg chg="addSp delSp modSp new mod setBg">
        <pc:chgData name="Mahin Ibnay Mamun" userId="S::346584@tameside.ac.uk::974392c1-6616-4ef5-b9d6-aa8b026b7fb4" providerId="AD" clId="Web-{88E21273-2EE6-6233-8C67-5AA6DF48BD64}" dt="2022-03-24T11:36:10.195" v="238"/>
        <pc:sldMkLst>
          <pc:docMk/>
          <pc:sldMk cId="4098533655" sldId="290"/>
        </pc:sldMkLst>
        <pc:spChg chg="mod">
          <ac:chgData name="Mahin Ibnay Mamun" userId="S::346584@tameside.ac.uk::974392c1-6616-4ef5-b9d6-aa8b026b7fb4" providerId="AD" clId="Web-{88E21273-2EE6-6233-8C67-5AA6DF48BD64}" dt="2022-03-24T11:36:10.195" v="238"/>
          <ac:spMkLst>
            <pc:docMk/>
            <pc:sldMk cId="4098533655" sldId="290"/>
            <ac:spMk id="2" creationId="{0165666C-393D-E609-78B2-D201868348BD}"/>
          </ac:spMkLst>
        </pc:spChg>
        <pc:spChg chg="del mod">
          <ac:chgData name="Mahin Ibnay Mamun" userId="S::346584@tameside.ac.uk::974392c1-6616-4ef5-b9d6-aa8b026b7fb4" providerId="AD" clId="Web-{88E21273-2EE6-6233-8C67-5AA6DF48BD64}" dt="2022-03-24T11:36:10.195" v="238"/>
          <ac:spMkLst>
            <pc:docMk/>
            <pc:sldMk cId="4098533655" sldId="290"/>
            <ac:spMk id="3" creationId="{9AAB7A56-2C60-6A2F-F59C-995E43D0B7CD}"/>
          </ac:spMkLst>
        </pc:spChg>
        <pc:spChg chg="add">
          <ac:chgData name="Mahin Ibnay Mamun" userId="S::346584@tameside.ac.uk::974392c1-6616-4ef5-b9d6-aa8b026b7fb4" providerId="AD" clId="Web-{88E21273-2EE6-6233-8C67-5AA6DF48BD64}" dt="2022-03-24T11:36:10.195" v="238"/>
          <ac:spMkLst>
            <pc:docMk/>
            <pc:sldMk cId="4098533655" sldId="290"/>
            <ac:spMk id="9" creationId="{8E761768-3858-4B55-A983-E0B7B1409F0F}"/>
          </ac:spMkLst>
        </pc:spChg>
        <pc:spChg chg="add">
          <ac:chgData name="Mahin Ibnay Mamun" userId="S::346584@tameside.ac.uk::974392c1-6616-4ef5-b9d6-aa8b026b7fb4" providerId="AD" clId="Web-{88E21273-2EE6-6233-8C67-5AA6DF48BD64}" dt="2022-03-24T11:36:10.195" v="238"/>
          <ac:spMkLst>
            <pc:docMk/>
            <pc:sldMk cId="4098533655" sldId="290"/>
            <ac:spMk id="11" creationId="{E3E51905-F374-4E1A-97CF-B741584B74D5}"/>
          </ac:spMkLst>
        </pc:spChg>
        <pc:spChg chg="add">
          <ac:chgData name="Mahin Ibnay Mamun" userId="S::346584@tameside.ac.uk::974392c1-6616-4ef5-b9d6-aa8b026b7fb4" providerId="AD" clId="Web-{88E21273-2EE6-6233-8C67-5AA6DF48BD64}" dt="2022-03-24T11:36:10.195" v="238"/>
          <ac:spMkLst>
            <pc:docMk/>
            <pc:sldMk cId="4098533655" sldId="290"/>
            <ac:spMk id="13" creationId="{A210685A-6235-45A7-850D-A6F555466EF7}"/>
          </ac:spMkLst>
        </pc:spChg>
        <pc:grpChg chg="add">
          <ac:chgData name="Mahin Ibnay Mamun" userId="S::346584@tameside.ac.uk::974392c1-6616-4ef5-b9d6-aa8b026b7fb4" providerId="AD" clId="Web-{88E21273-2EE6-6233-8C67-5AA6DF48BD64}" dt="2022-03-24T11:36:10.195" v="238"/>
          <ac:grpSpMkLst>
            <pc:docMk/>
            <pc:sldMk cId="4098533655" sldId="290"/>
            <ac:grpSpMk id="15" creationId="{AB70F8CE-E82E-416C-9783-C495D90B9EAC}"/>
          </ac:grpSpMkLst>
        </pc:grpChg>
        <pc:graphicFrameChg chg="add">
          <ac:chgData name="Mahin Ibnay Mamun" userId="S::346584@tameside.ac.uk::974392c1-6616-4ef5-b9d6-aa8b026b7fb4" providerId="AD" clId="Web-{88E21273-2EE6-6233-8C67-5AA6DF48BD64}" dt="2022-03-24T11:36:10.195" v="238"/>
          <ac:graphicFrameMkLst>
            <pc:docMk/>
            <pc:sldMk cId="4098533655" sldId="290"/>
            <ac:graphicFrameMk id="5" creationId="{960A5A03-209D-9197-ECDE-765655C575C7}"/>
          </ac:graphicFrameMkLst>
        </pc:graphicFrame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FA2AB-A945-464B-809A-5D977590C4B1}"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9AAC9FFD-BA61-42C7-9E5B-152D3F347780}">
      <dgm:prSet/>
      <dgm:spPr/>
      <dgm:t>
        <a:bodyPr/>
        <a:lstStyle/>
        <a:p>
          <a:r>
            <a:rPr lang="en-GB" b="1"/>
            <a:t>How businesses are affected by threats: (page 3)</a:t>
          </a:r>
          <a:endParaRPr lang="en-US"/>
        </a:p>
      </dgm:t>
    </dgm:pt>
    <dgm:pt modelId="{75EE3C39-E3B2-4AB4-8A69-57C294408444}" type="parTrans" cxnId="{55FEA883-1C8C-41F9-A6A1-9A1FAEE29EEA}">
      <dgm:prSet/>
      <dgm:spPr/>
      <dgm:t>
        <a:bodyPr/>
        <a:lstStyle/>
        <a:p>
          <a:endParaRPr lang="en-US"/>
        </a:p>
      </dgm:t>
    </dgm:pt>
    <dgm:pt modelId="{13FD5CCA-AF3E-42B6-8E48-CCAD8223D992}" type="sibTrans" cxnId="{55FEA883-1C8C-41F9-A6A1-9A1FAEE29EEA}">
      <dgm:prSet/>
      <dgm:spPr/>
      <dgm:t>
        <a:bodyPr/>
        <a:lstStyle/>
        <a:p>
          <a:endParaRPr lang="en-US"/>
        </a:p>
      </dgm:t>
    </dgm:pt>
    <dgm:pt modelId="{9E2D2C79-DFDD-4A8F-AD93-613C9C5549FB}">
      <dgm:prSet/>
      <dgm:spPr/>
      <dgm:t>
        <a:bodyPr/>
        <a:lstStyle/>
        <a:p>
          <a:r>
            <a:rPr lang="en-GB" b="1"/>
            <a:t>What threats currently exist for organisations? (page 4)</a:t>
          </a:r>
          <a:endParaRPr lang="en-US"/>
        </a:p>
      </dgm:t>
    </dgm:pt>
    <dgm:pt modelId="{EABF1BD6-10AA-4FF5-B19D-A002FA46EB44}" type="parTrans" cxnId="{4ECC62FC-87CE-407E-BF90-1AD4F09F3625}">
      <dgm:prSet/>
      <dgm:spPr/>
      <dgm:t>
        <a:bodyPr/>
        <a:lstStyle/>
        <a:p>
          <a:endParaRPr lang="en-US"/>
        </a:p>
      </dgm:t>
    </dgm:pt>
    <dgm:pt modelId="{2411DB51-A235-4AB7-8709-194E510BEEE8}" type="sibTrans" cxnId="{4ECC62FC-87CE-407E-BF90-1AD4F09F3625}">
      <dgm:prSet/>
      <dgm:spPr/>
      <dgm:t>
        <a:bodyPr/>
        <a:lstStyle/>
        <a:p>
          <a:endParaRPr lang="en-US"/>
        </a:p>
      </dgm:t>
    </dgm:pt>
    <dgm:pt modelId="{0ACC7637-ACE6-4F70-903D-5A65FD5C7D8B}">
      <dgm:prSet/>
      <dgm:spPr/>
      <dgm:t>
        <a:bodyPr/>
        <a:lstStyle/>
        <a:p>
          <a:r>
            <a:rPr lang="en-US" b="1"/>
            <a:t>Deliberate Threats (page 5)</a:t>
          </a:r>
          <a:endParaRPr lang="en-US"/>
        </a:p>
      </dgm:t>
    </dgm:pt>
    <dgm:pt modelId="{57B135BB-8CAD-4FD1-B2AD-FFAC42C30C3B}" type="parTrans" cxnId="{213055F0-F748-4F35-B2DB-BA6A65C23713}">
      <dgm:prSet/>
      <dgm:spPr/>
      <dgm:t>
        <a:bodyPr/>
        <a:lstStyle/>
        <a:p>
          <a:endParaRPr lang="en-US"/>
        </a:p>
      </dgm:t>
    </dgm:pt>
    <dgm:pt modelId="{D2297D87-22D3-4CF0-8AD0-F37AD6DCAF44}" type="sibTrans" cxnId="{213055F0-F748-4F35-B2DB-BA6A65C23713}">
      <dgm:prSet/>
      <dgm:spPr/>
      <dgm:t>
        <a:bodyPr/>
        <a:lstStyle/>
        <a:p>
          <a:endParaRPr lang="en-US"/>
        </a:p>
      </dgm:t>
    </dgm:pt>
    <dgm:pt modelId="{A98F7327-67BD-4961-8C40-053DA77F137B}">
      <dgm:prSet/>
      <dgm:spPr/>
      <dgm:t>
        <a:bodyPr/>
        <a:lstStyle/>
        <a:p>
          <a:r>
            <a:rPr lang="en-US" b="1"/>
            <a:t>Accidental Threats/Internal Threats (page 6)</a:t>
          </a:r>
          <a:endParaRPr lang="en-US"/>
        </a:p>
      </dgm:t>
    </dgm:pt>
    <dgm:pt modelId="{8A56C04A-3EBB-4D09-B38F-669581AB5E05}" type="parTrans" cxnId="{92445C4E-A659-4123-8500-250EEEA271D9}">
      <dgm:prSet/>
      <dgm:spPr/>
      <dgm:t>
        <a:bodyPr/>
        <a:lstStyle/>
        <a:p>
          <a:endParaRPr lang="en-US"/>
        </a:p>
      </dgm:t>
    </dgm:pt>
    <dgm:pt modelId="{727C3D93-38AC-49A0-B648-C667CC3FFCCB}" type="sibTrans" cxnId="{92445C4E-A659-4123-8500-250EEEA271D9}">
      <dgm:prSet/>
      <dgm:spPr/>
      <dgm:t>
        <a:bodyPr/>
        <a:lstStyle/>
        <a:p>
          <a:endParaRPr lang="en-US"/>
        </a:p>
      </dgm:t>
    </dgm:pt>
    <dgm:pt modelId="{BB3FB231-234C-48C8-88E3-E81F21EA4010}">
      <dgm:prSet/>
      <dgm:spPr/>
      <dgm:t>
        <a:bodyPr/>
        <a:lstStyle/>
        <a:p>
          <a:r>
            <a:rPr lang="en-US" b="1"/>
            <a:t>External Threats (page 7)</a:t>
          </a:r>
          <a:endParaRPr lang="en-US"/>
        </a:p>
      </dgm:t>
    </dgm:pt>
    <dgm:pt modelId="{4E0EC1F1-5386-48E6-B752-8D54CD244371}" type="parTrans" cxnId="{0F69C40B-EF80-42A6-9F9F-3ED908F59C39}">
      <dgm:prSet/>
      <dgm:spPr/>
      <dgm:t>
        <a:bodyPr/>
        <a:lstStyle/>
        <a:p>
          <a:endParaRPr lang="en-US"/>
        </a:p>
      </dgm:t>
    </dgm:pt>
    <dgm:pt modelId="{905FBBA3-D73F-43B2-B14A-9445E3EAA363}" type="sibTrans" cxnId="{0F69C40B-EF80-42A6-9F9F-3ED908F59C39}">
      <dgm:prSet/>
      <dgm:spPr/>
      <dgm:t>
        <a:bodyPr/>
        <a:lstStyle/>
        <a:p>
          <a:endParaRPr lang="en-US"/>
        </a:p>
      </dgm:t>
    </dgm:pt>
    <dgm:pt modelId="{DB8A5F81-E591-4E77-A984-FA3A1CBCA8FF}" type="pres">
      <dgm:prSet presAssocID="{5BAFA2AB-A945-464B-809A-5D977590C4B1}" presName="diagram" presStyleCnt="0">
        <dgm:presLayoutVars>
          <dgm:dir/>
          <dgm:resizeHandles val="exact"/>
        </dgm:presLayoutVars>
      </dgm:prSet>
      <dgm:spPr/>
    </dgm:pt>
    <dgm:pt modelId="{45FFAD4F-630E-42A7-ABD3-6AA138045A4D}" type="pres">
      <dgm:prSet presAssocID="{9AAC9FFD-BA61-42C7-9E5B-152D3F347780}" presName="node" presStyleLbl="node1" presStyleIdx="0" presStyleCnt="5">
        <dgm:presLayoutVars>
          <dgm:bulletEnabled val="1"/>
        </dgm:presLayoutVars>
      </dgm:prSet>
      <dgm:spPr/>
    </dgm:pt>
    <dgm:pt modelId="{A3C0082B-03ED-4F68-AA9C-6D6525E9C487}" type="pres">
      <dgm:prSet presAssocID="{13FD5CCA-AF3E-42B6-8E48-CCAD8223D992}" presName="sibTrans" presStyleCnt="0"/>
      <dgm:spPr/>
    </dgm:pt>
    <dgm:pt modelId="{F0A9D45C-F75E-4304-866D-E0D83A07FFE5}" type="pres">
      <dgm:prSet presAssocID="{9E2D2C79-DFDD-4A8F-AD93-613C9C5549FB}" presName="node" presStyleLbl="node1" presStyleIdx="1" presStyleCnt="5">
        <dgm:presLayoutVars>
          <dgm:bulletEnabled val="1"/>
        </dgm:presLayoutVars>
      </dgm:prSet>
      <dgm:spPr/>
    </dgm:pt>
    <dgm:pt modelId="{72A00D37-A9AC-484C-A300-C1D020F3052E}" type="pres">
      <dgm:prSet presAssocID="{2411DB51-A235-4AB7-8709-194E510BEEE8}" presName="sibTrans" presStyleCnt="0"/>
      <dgm:spPr/>
    </dgm:pt>
    <dgm:pt modelId="{8A522D08-A844-42E1-8071-9395EA1984A3}" type="pres">
      <dgm:prSet presAssocID="{0ACC7637-ACE6-4F70-903D-5A65FD5C7D8B}" presName="node" presStyleLbl="node1" presStyleIdx="2" presStyleCnt="5">
        <dgm:presLayoutVars>
          <dgm:bulletEnabled val="1"/>
        </dgm:presLayoutVars>
      </dgm:prSet>
      <dgm:spPr/>
    </dgm:pt>
    <dgm:pt modelId="{0951AF3D-08AC-43D8-9B1F-C0F257219302}" type="pres">
      <dgm:prSet presAssocID="{D2297D87-22D3-4CF0-8AD0-F37AD6DCAF44}" presName="sibTrans" presStyleCnt="0"/>
      <dgm:spPr/>
    </dgm:pt>
    <dgm:pt modelId="{738A2E8B-A539-48B9-BCD0-8D83391B39ED}" type="pres">
      <dgm:prSet presAssocID="{A98F7327-67BD-4961-8C40-053DA77F137B}" presName="node" presStyleLbl="node1" presStyleIdx="3" presStyleCnt="5">
        <dgm:presLayoutVars>
          <dgm:bulletEnabled val="1"/>
        </dgm:presLayoutVars>
      </dgm:prSet>
      <dgm:spPr/>
    </dgm:pt>
    <dgm:pt modelId="{074564E6-2970-4661-BEFC-49AA6483BBE6}" type="pres">
      <dgm:prSet presAssocID="{727C3D93-38AC-49A0-B648-C667CC3FFCCB}" presName="sibTrans" presStyleCnt="0"/>
      <dgm:spPr/>
    </dgm:pt>
    <dgm:pt modelId="{BE0A455A-7450-4CBD-B1DD-42FC564A83FC}" type="pres">
      <dgm:prSet presAssocID="{BB3FB231-234C-48C8-88E3-E81F21EA4010}" presName="node" presStyleLbl="node1" presStyleIdx="4" presStyleCnt="5">
        <dgm:presLayoutVars>
          <dgm:bulletEnabled val="1"/>
        </dgm:presLayoutVars>
      </dgm:prSet>
      <dgm:spPr/>
    </dgm:pt>
  </dgm:ptLst>
  <dgm:cxnLst>
    <dgm:cxn modelId="{0F69C40B-EF80-42A6-9F9F-3ED908F59C39}" srcId="{5BAFA2AB-A945-464B-809A-5D977590C4B1}" destId="{BB3FB231-234C-48C8-88E3-E81F21EA4010}" srcOrd="4" destOrd="0" parTransId="{4E0EC1F1-5386-48E6-B752-8D54CD244371}" sibTransId="{905FBBA3-D73F-43B2-B14A-9445E3EAA363}"/>
    <dgm:cxn modelId="{71337E5F-F12F-448D-BC1F-9ECE6AFFCF1E}" type="presOf" srcId="{BB3FB231-234C-48C8-88E3-E81F21EA4010}" destId="{BE0A455A-7450-4CBD-B1DD-42FC564A83FC}" srcOrd="0" destOrd="0" presId="urn:microsoft.com/office/officeart/2005/8/layout/default"/>
    <dgm:cxn modelId="{28D1BC42-746E-4EA2-8A37-EA8A98039195}" type="presOf" srcId="{5BAFA2AB-A945-464B-809A-5D977590C4B1}" destId="{DB8A5F81-E591-4E77-A984-FA3A1CBCA8FF}" srcOrd="0" destOrd="0" presId="urn:microsoft.com/office/officeart/2005/8/layout/default"/>
    <dgm:cxn modelId="{92445C4E-A659-4123-8500-250EEEA271D9}" srcId="{5BAFA2AB-A945-464B-809A-5D977590C4B1}" destId="{A98F7327-67BD-4961-8C40-053DA77F137B}" srcOrd="3" destOrd="0" parTransId="{8A56C04A-3EBB-4D09-B38F-669581AB5E05}" sibTransId="{727C3D93-38AC-49A0-B648-C667CC3FFCCB}"/>
    <dgm:cxn modelId="{D7CD5F7F-4982-44B5-9DBF-AABC3E216679}" type="presOf" srcId="{9E2D2C79-DFDD-4A8F-AD93-613C9C5549FB}" destId="{F0A9D45C-F75E-4304-866D-E0D83A07FFE5}" srcOrd="0" destOrd="0" presId="urn:microsoft.com/office/officeart/2005/8/layout/default"/>
    <dgm:cxn modelId="{55FEA883-1C8C-41F9-A6A1-9A1FAEE29EEA}" srcId="{5BAFA2AB-A945-464B-809A-5D977590C4B1}" destId="{9AAC9FFD-BA61-42C7-9E5B-152D3F347780}" srcOrd="0" destOrd="0" parTransId="{75EE3C39-E3B2-4AB4-8A69-57C294408444}" sibTransId="{13FD5CCA-AF3E-42B6-8E48-CCAD8223D992}"/>
    <dgm:cxn modelId="{6E013F95-9C9E-4D54-AF0B-67BD5E5558F7}" type="presOf" srcId="{0ACC7637-ACE6-4F70-903D-5A65FD5C7D8B}" destId="{8A522D08-A844-42E1-8071-9395EA1984A3}" srcOrd="0" destOrd="0" presId="urn:microsoft.com/office/officeart/2005/8/layout/default"/>
    <dgm:cxn modelId="{2CF4EBC8-5D16-41D1-A766-64CBA083892B}" type="presOf" srcId="{A98F7327-67BD-4961-8C40-053DA77F137B}" destId="{738A2E8B-A539-48B9-BCD0-8D83391B39ED}" srcOrd="0" destOrd="0" presId="urn:microsoft.com/office/officeart/2005/8/layout/default"/>
    <dgm:cxn modelId="{98EC19D1-EE54-40D7-B1D3-CB07FDC315CD}" type="presOf" srcId="{9AAC9FFD-BA61-42C7-9E5B-152D3F347780}" destId="{45FFAD4F-630E-42A7-ABD3-6AA138045A4D}" srcOrd="0" destOrd="0" presId="urn:microsoft.com/office/officeart/2005/8/layout/default"/>
    <dgm:cxn modelId="{213055F0-F748-4F35-B2DB-BA6A65C23713}" srcId="{5BAFA2AB-A945-464B-809A-5D977590C4B1}" destId="{0ACC7637-ACE6-4F70-903D-5A65FD5C7D8B}" srcOrd="2" destOrd="0" parTransId="{57B135BB-8CAD-4FD1-B2AD-FFAC42C30C3B}" sibTransId="{D2297D87-22D3-4CF0-8AD0-F37AD6DCAF44}"/>
    <dgm:cxn modelId="{4ECC62FC-87CE-407E-BF90-1AD4F09F3625}" srcId="{5BAFA2AB-A945-464B-809A-5D977590C4B1}" destId="{9E2D2C79-DFDD-4A8F-AD93-613C9C5549FB}" srcOrd="1" destOrd="0" parTransId="{EABF1BD6-10AA-4FF5-B19D-A002FA46EB44}" sibTransId="{2411DB51-A235-4AB7-8709-194E510BEEE8}"/>
    <dgm:cxn modelId="{4FA506C1-8850-4724-B4C1-79EA29288D6D}" type="presParOf" srcId="{DB8A5F81-E591-4E77-A984-FA3A1CBCA8FF}" destId="{45FFAD4F-630E-42A7-ABD3-6AA138045A4D}" srcOrd="0" destOrd="0" presId="urn:microsoft.com/office/officeart/2005/8/layout/default"/>
    <dgm:cxn modelId="{7EDFC12F-9D86-4028-9924-24BE687FD5B7}" type="presParOf" srcId="{DB8A5F81-E591-4E77-A984-FA3A1CBCA8FF}" destId="{A3C0082B-03ED-4F68-AA9C-6D6525E9C487}" srcOrd="1" destOrd="0" presId="urn:microsoft.com/office/officeart/2005/8/layout/default"/>
    <dgm:cxn modelId="{96F1BBE1-DE93-4618-BA08-7594F0D8A8BC}" type="presParOf" srcId="{DB8A5F81-E591-4E77-A984-FA3A1CBCA8FF}" destId="{F0A9D45C-F75E-4304-866D-E0D83A07FFE5}" srcOrd="2" destOrd="0" presId="urn:microsoft.com/office/officeart/2005/8/layout/default"/>
    <dgm:cxn modelId="{9F275008-68FD-4CF3-8E38-73903C0C561A}" type="presParOf" srcId="{DB8A5F81-E591-4E77-A984-FA3A1CBCA8FF}" destId="{72A00D37-A9AC-484C-A300-C1D020F3052E}" srcOrd="3" destOrd="0" presId="urn:microsoft.com/office/officeart/2005/8/layout/default"/>
    <dgm:cxn modelId="{6F179B9F-447B-4487-AD6E-2842478E705D}" type="presParOf" srcId="{DB8A5F81-E591-4E77-A984-FA3A1CBCA8FF}" destId="{8A522D08-A844-42E1-8071-9395EA1984A3}" srcOrd="4" destOrd="0" presId="urn:microsoft.com/office/officeart/2005/8/layout/default"/>
    <dgm:cxn modelId="{DD997BC5-7461-4547-9B35-6CD60B57C56D}" type="presParOf" srcId="{DB8A5F81-E591-4E77-A984-FA3A1CBCA8FF}" destId="{0951AF3D-08AC-43D8-9B1F-C0F257219302}" srcOrd="5" destOrd="0" presId="urn:microsoft.com/office/officeart/2005/8/layout/default"/>
    <dgm:cxn modelId="{9D1C5F0B-A6F9-4FC4-AFC8-4E6657C295C1}" type="presParOf" srcId="{DB8A5F81-E591-4E77-A984-FA3A1CBCA8FF}" destId="{738A2E8B-A539-48B9-BCD0-8D83391B39ED}" srcOrd="6" destOrd="0" presId="urn:microsoft.com/office/officeart/2005/8/layout/default"/>
    <dgm:cxn modelId="{2C59F3B3-158B-4712-96AC-8319766DF87A}" type="presParOf" srcId="{DB8A5F81-E591-4E77-A984-FA3A1CBCA8FF}" destId="{074564E6-2970-4661-BEFC-49AA6483BBE6}" srcOrd="7" destOrd="0" presId="urn:microsoft.com/office/officeart/2005/8/layout/default"/>
    <dgm:cxn modelId="{0FE95AC2-A35A-43D7-AE81-AB2CB1FD533F}" type="presParOf" srcId="{DB8A5F81-E591-4E77-A984-FA3A1CBCA8FF}" destId="{BE0A455A-7450-4CBD-B1DD-42FC564A83F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DCBEF1-9E15-4EC4-AD2D-4EC450BD106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35C7BEFF-C81C-491E-A43E-FFEDBC0EA212}">
      <dgm:prSet/>
      <dgm:spPr/>
      <dgm:t>
        <a:bodyPr/>
        <a:lstStyle/>
        <a:p>
          <a:r>
            <a:rPr lang="en-US"/>
            <a:t>Physical Threats (page 9)</a:t>
          </a:r>
        </a:p>
      </dgm:t>
    </dgm:pt>
    <dgm:pt modelId="{5C8E3B70-CAE8-4DA6-8042-AE4E92E92923}" type="parTrans" cxnId="{5A78EB98-7177-4E17-B5F7-C3A52EC8F481}">
      <dgm:prSet/>
      <dgm:spPr/>
      <dgm:t>
        <a:bodyPr/>
        <a:lstStyle/>
        <a:p>
          <a:endParaRPr lang="en-US"/>
        </a:p>
      </dgm:t>
    </dgm:pt>
    <dgm:pt modelId="{F71D5BB0-0D7B-4E51-83D2-BD1C5F868C2D}" type="sibTrans" cxnId="{5A78EB98-7177-4E17-B5F7-C3A52EC8F481}">
      <dgm:prSet/>
      <dgm:spPr/>
      <dgm:t>
        <a:bodyPr/>
        <a:lstStyle/>
        <a:p>
          <a:endParaRPr lang="en-US"/>
        </a:p>
      </dgm:t>
    </dgm:pt>
    <dgm:pt modelId="{095AB86B-9A68-4ED8-80F3-44951E733FEB}">
      <dgm:prSet/>
      <dgm:spPr/>
      <dgm:t>
        <a:bodyPr/>
        <a:lstStyle/>
        <a:p>
          <a:r>
            <a:rPr lang="en-US"/>
            <a:t>Active Threats (page 10)</a:t>
          </a:r>
        </a:p>
      </dgm:t>
    </dgm:pt>
    <dgm:pt modelId="{59CACC0B-51A2-45BA-8C36-2A2A4CEEAE87}" type="parTrans" cxnId="{1A3195F5-6114-4B98-AB7A-7F60A629BCF1}">
      <dgm:prSet/>
      <dgm:spPr/>
      <dgm:t>
        <a:bodyPr/>
        <a:lstStyle/>
        <a:p>
          <a:endParaRPr lang="en-US"/>
        </a:p>
      </dgm:t>
    </dgm:pt>
    <dgm:pt modelId="{7171D6C7-52F9-4598-BE09-BEFC10D20BBB}" type="sibTrans" cxnId="{1A3195F5-6114-4B98-AB7A-7F60A629BCF1}">
      <dgm:prSet/>
      <dgm:spPr/>
      <dgm:t>
        <a:bodyPr/>
        <a:lstStyle/>
        <a:p>
          <a:endParaRPr lang="en-US"/>
        </a:p>
      </dgm:t>
    </dgm:pt>
    <dgm:pt modelId="{C2B9F0AB-AB96-43C6-8B96-8F972471DD20}">
      <dgm:prSet/>
      <dgm:spPr/>
      <dgm:t>
        <a:bodyPr/>
        <a:lstStyle/>
        <a:p>
          <a:r>
            <a:rPr lang="en-US"/>
            <a:t>Passive Threats (page 11)</a:t>
          </a:r>
        </a:p>
      </dgm:t>
    </dgm:pt>
    <dgm:pt modelId="{4FBE841C-7ADB-4D12-A19D-0383427049DE}" type="parTrans" cxnId="{79AA5C76-82AD-47F5-989C-BE7C147AB387}">
      <dgm:prSet/>
      <dgm:spPr/>
      <dgm:t>
        <a:bodyPr/>
        <a:lstStyle/>
        <a:p>
          <a:endParaRPr lang="en-US"/>
        </a:p>
      </dgm:t>
    </dgm:pt>
    <dgm:pt modelId="{FA28FC66-A8EF-4F95-8DF6-BDA83FB3BB3B}" type="sibTrans" cxnId="{79AA5C76-82AD-47F5-989C-BE7C147AB387}">
      <dgm:prSet/>
      <dgm:spPr/>
      <dgm:t>
        <a:bodyPr/>
        <a:lstStyle/>
        <a:p>
          <a:endParaRPr lang="en-US"/>
        </a:p>
      </dgm:t>
    </dgm:pt>
    <dgm:pt modelId="{B2676C3C-30E1-42A8-A855-A3FB55A7FC93}">
      <dgm:prSet/>
      <dgm:spPr/>
      <dgm:t>
        <a:bodyPr/>
        <a:lstStyle/>
        <a:p>
          <a:r>
            <a:rPr lang="en-US"/>
            <a:t>Social Threats (page 12)</a:t>
          </a:r>
        </a:p>
      </dgm:t>
    </dgm:pt>
    <dgm:pt modelId="{CB89F859-EE83-4038-B848-02063A9F13ED}" type="parTrans" cxnId="{91788571-03C4-44D5-B5BC-AD744FF3B9A1}">
      <dgm:prSet/>
      <dgm:spPr/>
      <dgm:t>
        <a:bodyPr/>
        <a:lstStyle/>
        <a:p>
          <a:endParaRPr lang="en-US"/>
        </a:p>
      </dgm:t>
    </dgm:pt>
    <dgm:pt modelId="{EC521DA2-E39A-4B0B-9F25-1E442F15404D}" type="sibTrans" cxnId="{91788571-03C4-44D5-B5BC-AD744FF3B9A1}">
      <dgm:prSet/>
      <dgm:spPr/>
      <dgm:t>
        <a:bodyPr/>
        <a:lstStyle/>
        <a:p>
          <a:endParaRPr lang="en-US"/>
        </a:p>
      </dgm:t>
    </dgm:pt>
    <dgm:pt modelId="{2E075013-DA18-4CB1-A6F8-C8B8961BFBD0}">
      <dgm:prSet/>
      <dgm:spPr/>
      <dgm:t>
        <a:bodyPr/>
        <a:lstStyle/>
        <a:p>
          <a:r>
            <a:rPr lang="en-US"/>
            <a:t>Social Engineering (page 13)</a:t>
          </a:r>
        </a:p>
      </dgm:t>
    </dgm:pt>
    <dgm:pt modelId="{F571F8EB-4EEA-45F2-84B3-A741A950DEF4}" type="parTrans" cxnId="{DEF76782-F6D4-4D12-9A78-5D28560239FA}">
      <dgm:prSet/>
      <dgm:spPr/>
      <dgm:t>
        <a:bodyPr/>
        <a:lstStyle/>
        <a:p>
          <a:endParaRPr lang="en-US"/>
        </a:p>
      </dgm:t>
    </dgm:pt>
    <dgm:pt modelId="{DE87E12D-55B8-4840-AA1A-237689B24F90}" type="sibTrans" cxnId="{DEF76782-F6D4-4D12-9A78-5D28560239FA}">
      <dgm:prSet/>
      <dgm:spPr/>
      <dgm:t>
        <a:bodyPr/>
        <a:lstStyle/>
        <a:p>
          <a:endParaRPr lang="en-US"/>
        </a:p>
      </dgm:t>
    </dgm:pt>
    <dgm:pt modelId="{E2B7C80D-8349-4878-B2CB-E85A1CBACDBA}">
      <dgm:prSet/>
      <dgm:spPr/>
      <dgm:t>
        <a:bodyPr/>
        <a:lstStyle/>
        <a:p>
          <a:r>
            <a:rPr lang="en-US"/>
            <a:t>Unsafe Practices (page 14)</a:t>
          </a:r>
        </a:p>
      </dgm:t>
    </dgm:pt>
    <dgm:pt modelId="{74CF28C1-FA73-40F3-BBF9-63DB3B242E86}" type="parTrans" cxnId="{85483A12-4934-4C5F-9FC3-AE6C9B764C9D}">
      <dgm:prSet/>
      <dgm:spPr/>
      <dgm:t>
        <a:bodyPr/>
        <a:lstStyle/>
        <a:p>
          <a:endParaRPr lang="en-US"/>
        </a:p>
      </dgm:t>
    </dgm:pt>
    <dgm:pt modelId="{1435A8DD-AE86-4349-8E80-D52C4043ED1B}" type="sibTrans" cxnId="{85483A12-4934-4C5F-9FC3-AE6C9B764C9D}">
      <dgm:prSet/>
      <dgm:spPr/>
      <dgm:t>
        <a:bodyPr/>
        <a:lstStyle/>
        <a:p>
          <a:endParaRPr lang="en-US"/>
        </a:p>
      </dgm:t>
    </dgm:pt>
    <dgm:pt modelId="{DDA96689-D4A0-43A5-8055-5601CCB8835B}" type="pres">
      <dgm:prSet presAssocID="{18DCBEF1-9E15-4EC4-AD2D-4EC450BD1066}" presName="linear" presStyleCnt="0">
        <dgm:presLayoutVars>
          <dgm:dir/>
          <dgm:animLvl val="lvl"/>
          <dgm:resizeHandles val="exact"/>
        </dgm:presLayoutVars>
      </dgm:prSet>
      <dgm:spPr/>
    </dgm:pt>
    <dgm:pt modelId="{5821D5AD-5FAA-4E5B-9BE3-2836D7CEC15D}" type="pres">
      <dgm:prSet presAssocID="{35C7BEFF-C81C-491E-A43E-FFEDBC0EA212}" presName="parentLin" presStyleCnt="0"/>
      <dgm:spPr/>
    </dgm:pt>
    <dgm:pt modelId="{6F30BD84-3172-4C75-A162-60EBC0BC5934}" type="pres">
      <dgm:prSet presAssocID="{35C7BEFF-C81C-491E-A43E-FFEDBC0EA212}" presName="parentLeftMargin" presStyleLbl="node1" presStyleIdx="0" presStyleCnt="6"/>
      <dgm:spPr/>
    </dgm:pt>
    <dgm:pt modelId="{6605B7A9-AFB9-481E-AB0B-CFF7A2F58D5D}" type="pres">
      <dgm:prSet presAssocID="{35C7BEFF-C81C-491E-A43E-FFEDBC0EA212}" presName="parentText" presStyleLbl="node1" presStyleIdx="0" presStyleCnt="6">
        <dgm:presLayoutVars>
          <dgm:chMax val="0"/>
          <dgm:bulletEnabled val="1"/>
        </dgm:presLayoutVars>
      </dgm:prSet>
      <dgm:spPr/>
    </dgm:pt>
    <dgm:pt modelId="{49C3F52A-6BD9-4655-ADDB-8C24ADAEAC33}" type="pres">
      <dgm:prSet presAssocID="{35C7BEFF-C81C-491E-A43E-FFEDBC0EA212}" presName="negativeSpace" presStyleCnt="0"/>
      <dgm:spPr/>
    </dgm:pt>
    <dgm:pt modelId="{02A79A44-DADC-4E02-BC5B-6770E18AFC55}" type="pres">
      <dgm:prSet presAssocID="{35C7BEFF-C81C-491E-A43E-FFEDBC0EA212}" presName="childText" presStyleLbl="conFgAcc1" presStyleIdx="0" presStyleCnt="6">
        <dgm:presLayoutVars>
          <dgm:bulletEnabled val="1"/>
        </dgm:presLayoutVars>
      </dgm:prSet>
      <dgm:spPr/>
    </dgm:pt>
    <dgm:pt modelId="{2CA1B3C7-9626-4510-B82C-3F4824B199F7}" type="pres">
      <dgm:prSet presAssocID="{F71D5BB0-0D7B-4E51-83D2-BD1C5F868C2D}" presName="spaceBetweenRectangles" presStyleCnt="0"/>
      <dgm:spPr/>
    </dgm:pt>
    <dgm:pt modelId="{9AEE9127-3E80-4C24-A51D-E5069079FFE9}" type="pres">
      <dgm:prSet presAssocID="{095AB86B-9A68-4ED8-80F3-44951E733FEB}" presName="parentLin" presStyleCnt="0"/>
      <dgm:spPr/>
    </dgm:pt>
    <dgm:pt modelId="{C6205BEF-BE49-43FC-95AF-1CA67A6E4708}" type="pres">
      <dgm:prSet presAssocID="{095AB86B-9A68-4ED8-80F3-44951E733FEB}" presName="parentLeftMargin" presStyleLbl="node1" presStyleIdx="0" presStyleCnt="6"/>
      <dgm:spPr/>
    </dgm:pt>
    <dgm:pt modelId="{152BAFB8-5100-4289-B3AA-C4DA8D94951C}" type="pres">
      <dgm:prSet presAssocID="{095AB86B-9A68-4ED8-80F3-44951E733FEB}" presName="parentText" presStyleLbl="node1" presStyleIdx="1" presStyleCnt="6">
        <dgm:presLayoutVars>
          <dgm:chMax val="0"/>
          <dgm:bulletEnabled val="1"/>
        </dgm:presLayoutVars>
      </dgm:prSet>
      <dgm:spPr/>
    </dgm:pt>
    <dgm:pt modelId="{5618AE8B-6C24-4EC5-833D-00A77C65C701}" type="pres">
      <dgm:prSet presAssocID="{095AB86B-9A68-4ED8-80F3-44951E733FEB}" presName="negativeSpace" presStyleCnt="0"/>
      <dgm:spPr/>
    </dgm:pt>
    <dgm:pt modelId="{D2586A1C-F054-4C2A-AFC9-3F5FD9D32864}" type="pres">
      <dgm:prSet presAssocID="{095AB86B-9A68-4ED8-80F3-44951E733FEB}" presName="childText" presStyleLbl="conFgAcc1" presStyleIdx="1" presStyleCnt="6">
        <dgm:presLayoutVars>
          <dgm:bulletEnabled val="1"/>
        </dgm:presLayoutVars>
      </dgm:prSet>
      <dgm:spPr/>
    </dgm:pt>
    <dgm:pt modelId="{3C4D55D7-0A95-40C4-A144-0B07C10A95C6}" type="pres">
      <dgm:prSet presAssocID="{7171D6C7-52F9-4598-BE09-BEFC10D20BBB}" presName="spaceBetweenRectangles" presStyleCnt="0"/>
      <dgm:spPr/>
    </dgm:pt>
    <dgm:pt modelId="{751F64EB-3E22-41E0-AB6F-30FC3655DCA7}" type="pres">
      <dgm:prSet presAssocID="{C2B9F0AB-AB96-43C6-8B96-8F972471DD20}" presName="parentLin" presStyleCnt="0"/>
      <dgm:spPr/>
    </dgm:pt>
    <dgm:pt modelId="{EE07B31F-3413-42D2-81E8-FB5CF6134353}" type="pres">
      <dgm:prSet presAssocID="{C2B9F0AB-AB96-43C6-8B96-8F972471DD20}" presName="parentLeftMargin" presStyleLbl="node1" presStyleIdx="1" presStyleCnt="6"/>
      <dgm:spPr/>
    </dgm:pt>
    <dgm:pt modelId="{0DF5E431-2C81-4733-8B52-008FDAF0EDF4}" type="pres">
      <dgm:prSet presAssocID="{C2B9F0AB-AB96-43C6-8B96-8F972471DD20}" presName="parentText" presStyleLbl="node1" presStyleIdx="2" presStyleCnt="6">
        <dgm:presLayoutVars>
          <dgm:chMax val="0"/>
          <dgm:bulletEnabled val="1"/>
        </dgm:presLayoutVars>
      </dgm:prSet>
      <dgm:spPr/>
    </dgm:pt>
    <dgm:pt modelId="{F62EA009-6F5F-4EC4-85C0-07F8C43C6C57}" type="pres">
      <dgm:prSet presAssocID="{C2B9F0AB-AB96-43C6-8B96-8F972471DD20}" presName="negativeSpace" presStyleCnt="0"/>
      <dgm:spPr/>
    </dgm:pt>
    <dgm:pt modelId="{CF56933D-CF91-4622-A379-92E27C3C1B9B}" type="pres">
      <dgm:prSet presAssocID="{C2B9F0AB-AB96-43C6-8B96-8F972471DD20}" presName="childText" presStyleLbl="conFgAcc1" presStyleIdx="2" presStyleCnt="6">
        <dgm:presLayoutVars>
          <dgm:bulletEnabled val="1"/>
        </dgm:presLayoutVars>
      </dgm:prSet>
      <dgm:spPr/>
    </dgm:pt>
    <dgm:pt modelId="{529DC60D-72BA-4F2E-82D0-82004AC3F41E}" type="pres">
      <dgm:prSet presAssocID="{FA28FC66-A8EF-4F95-8DF6-BDA83FB3BB3B}" presName="spaceBetweenRectangles" presStyleCnt="0"/>
      <dgm:spPr/>
    </dgm:pt>
    <dgm:pt modelId="{E31296A3-3E88-4C64-99AE-079A7715EC61}" type="pres">
      <dgm:prSet presAssocID="{B2676C3C-30E1-42A8-A855-A3FB55A7FC93}" presName="parentLin" presStyleCnt="0"/>
      <dgm:spPr/>
    </dgm:pt>
    <dgm:pt modelId="{FAF85051-8F50-450E-96EF-110B0E62BB80}" type="pres">
      <dgm:prSet presAssocID="{B2676C3C-30E1-42A8-A855-A3FB55A7FC93}" presName="parentLeftMargin" presStyleLbl="node1" presStyleIdx="2" presStyleCnt="6"/>
      <dgm:spPr/>
    </dgm:pt>
    <dgm:pt modelId="{4661587F-F10E-468D-B36C-27EDF69D30E6}" type="pres">
      <dgm:prSet presAssocID="{B2676C3C-30E1-42A8-A855-A3FB55A7FC93}" presName="parentText" presStyleLbl="node1" presStyleIdx="3" presStyleCnt="6">
        <dgm:presLayoutVars>
          <dgm:chMax val="0"/>
          <dgm:bulletEnabled val="1"/>
        </dgm:presLayoutVars>
      </dgm:prSet>
      <dgm:spPr/>
    </dgm:pt>
    <dgm:pt modelId="{157CF1E4-870D-46BA-A083-B7E926A8D479}" type="pres">
      <dgm:prSet presAssocID="{B2676C3C-30E1-42A8-A855-A3FB55A7FC93}" presName="negativeSpace" presStyleCnt="0"/>
      <dgm:spPr/>
    </dgm:pt>
    <dgm:pt modelId="{3B8A8342-060B-426D-ACDF-66E16AA97F15}" type="pres">
      <dgm:prSet presAssocID="{B2676C3C-30E1-42A8-A855-A3FB55A7FC93}" presName="childText" presStyleLbl="conFgAcc1" presStyleIdx="3" presStyleCnt="6">
        <dgm:presLayoutVars>
          <dgm:bulletEnabled val="1"/>
        </dgm:presLayoutVars>
      </dgm:prSet>
      <dgm:spPr/>
    </dgm:pt>
    <dgm:pt modelId="{3B69EA7A-C096-4C80-91D5-C40647638B95}" type="pres">
      <dgm:prSet presAssocID="{EC521DA2-E39A-4B0B-9F25-1E442F15404D}" presName="spaceBetweenRectangles" presStyleCnt="0"/>
      <dgm:spPr/>
    </dgm:pt>
    <dgm:pt modelId="{1E899C37-52D9-496A-B4FA-5E7F0F6B967B}" type="pres">
      <dgm:prSet presAssocID="{2E075013-DA18-4CB1-A6F8-C8B8961BFBD0}" presName="parentLin" presStyleCnt="0"/>
      <dgm:spPr/>
    </dgm:pt>
    <dgm:pt modelId="{5A620EC4-9BA9-4BA6-9866-FFA2A0D988C5}" type="pres">
      <dgm:prSet presAssocID="{2E075013-DA18-4CB1-A6F8-C8B8961BFBD0}" presName="parentLeftMargin" presStyleLbl="node1" presStyleIdx="3" presStyleCnt="6"/>
      <dgm:spPr/>
    </dgm:pt>
    <dgm:pt modelId="{7513F605-A119-46EA-B04C-35B07434D160}" type="pres">
      <dgm:prSet presAssocID="{2E075013-DA18-4CB1-A6F8-C8B8961BFBD0}" presName="parentText" presStyleLbl="node1" presStyleIdx="4" presStyleCnt="6">
        <dgm:presLayoutVars>
          <dgm:chMax val="0"/>
          <dgm:bulletEnabled val="1"/>
        </dgm:presLayoutVars>
      </dgm:prSet>
      <dgm:spPr/>
    </dgm:pt>
    <dgm:pt modelId="{E29FF3E0-5898-4BDE-8D94-793E83A79C5E}" type="pres">
      <dgm:prSet presAssocID="{2E075013-DA18-4CB1-A6F8-C8B8961BFBD0}" presName="negativeSpace" presStyleCnt="0"/>
      <dgm:spPr/>
    </dgm:pt>
    <dgm:pt modelId="{4EDA3856-DD9E-42E8-8867-4BF2F6BC57E6}" type="pres">
      <dgm:prSet presAssocID="{2E075013-DA18-4CB1-A6F8-C8B8961BFBD0}" presName="childText" presStyleLbl="conFgAcc1" presStyleIdx="4" presStyleCnt="6">
        <dgm:presLayoutVars>
          <dgm:bulletEnabled val="1"/>
        </dgm:presLayoutVars>
      </dgm:prSet>
      <dgm:spPr/>
    </dgm:pt>
    <dgm:pt modelId="{CE15CF60-D423-4CA8-9717-79E08C484D34}" type="pres">
      <dgm:prSet presAssocID="{DE87E12D-55B8-4840-AA1A-237689B24F90}" presName="spaceBetweenRectangles" presStyleCnt="0"/>
      <dgm:spPr/>
    </dgm:pt>
    <dgm:pt modelId="{9CD0B32E-4673-4B4E-AF53-88EBAB97B90A}" type="pres">
      <dgm:prSet presAssocID="{E2B7C80D-8349-4878-B2CB-E85A1CBACDBA}" presName="parentLin" presStyleCnt="0"/>
      <dgm:spPr/>
    </dgm:pt>
    <dgm:pt modelId="{7E944B7B-B7DF-426A-8BF2-8BB2E99AE5B6}" type="pres">
      <dgm:prSet presAssocID="{E2B7C80D-8349-4878-B2CB-E85A1CBACDBA}" presName="parentLeftMargin" presStyleLbl="node1" presStyleIdx="4" presStyleCnt="6"/>
      <dgm:spPr/>
    </dgm:pt>
    <dgm:pt modelId="{CA7A3096-651A-4DF0-8B29-838B90AB530F}" type="pres">
      <dgm:prSet presAssocID="{E2B7C80D-8349-4878-B2CB-E85A1CBACDBA}" presName="parentText" presStyleLbl="node1" presStyleIdx="5" presStyleCnt="6">
        <dgm:presLayoutVars>
          <dgm:chMax val="0"/>
          <dgm:bulletEnabled val="1"/>
        </dgm:presLayoutVars>
      </dgm:prSet>
      <dgm:spPr/>
    </dgm:pt>
    <dgm:pt modelId="{C0143508-2DFF-4161-ABFA-A04353A5D47F}" type="pres">
      <dgm:prSet presAssocID="{E2B7C80D-8349-4878-B2CB-E85A1CBACDBA}" presName="negativeSpace" presStyleCnt="0"/>
      <dgm:spPr/>
    </dgm:pt>
    <dgm:pt modelId="{7BF18D6E-3A83-4E04-8E0C-EBD3C9CA53C5}" type="pres">
      <dgm:prSet presAssocID="{E2B7C80D-8349-4878-B2CB-E85A1CBACDBA}" presName="childText" presStyleLbl="conFgAcc1" presStyleIdx="5" presStyleCnt="6">
        <dgm:presLayoutVars>
          <dgm:bulletEnabled val="1"/>
        </dgm:presLayoutVars>
      </dgm:prSet>
      <dgm:spPr/>
    </dgm:pt>
  </dgm:ptLst>
  <dgm:cxnLst>
    <dgm:cxn modelId="{DCDEFE00-2790-491F-8E6B-BCA452DD719A}" type="presOf" srcId="{C2B9F0AB-AB96-43C6-8B96-8F972471DD20}" destId="{0DF5E431-2C81-4733-8B52-008FDAF0EDF4}" srcOrd="1" destOrd="0" presId="urn:microsoft.com/office/officeart/2005/8/layout/list1"/>
    <dgm:cxn modelId="{85483A12-4934-4C5F-9FC3-AE6C9B764C9D}" srcId="{18DCBEF1-9E15-4EC4-AD2D-4EC450BD1066}" destId="{E2B7C80D-8349-4878-B2CB-E85A1CBACDBA}" srcOrd="5" destOrd="0" parTransId="{74CF28C1-FA73-40F3-BBF9-63DB3B242E86}" sibTransId="{1435A8DD-AE86-4349-8E80-D52C4043ED1B}"/>
    <dgm:cxn modelId="{EB749824-A633-45CF-A0AC-FA013CCE7D1B}" type="presOf" srcId="{18DCBEF1-9E15-4EC4-AD2D-4EC450BD1066}" destId="{DDA96689-D4A0-43A5-8055-5601CCB8835B}" srcOrd="0" destOrd="0" presId="urn:microsoft.com/office/officeart/2005/8/layout/list1"/>
    <dgm:cxn modelId="{D08EDE25-E77D-4BBE-A583-23449E973960}" type="presOf" srcId="{35C7BEFF-C81C-491E-A43E-FFEDBC0EA212}" destId="{6605B7A9-AFB9-481E-AB0B-CFF7A2F58D5D}" srcOrd="1" destOrd="0" presId="urn:microsoft.com/office/officeart/2005/8/layout/list1"/>
    <dgm:cxn modelId="{6D982027-6563-454B-8BE2-19A11796300C}" type="presOf" srcId="{C2B9F0AB-AB96-43C6-8B96-8F972471DD20}" destId="{EE07B31F-3413-42D2-81E8-FB5CF6134353}" srcOrd="0" destOrd="0" presId="urn:microsoft.com/office/officeart/2005/8/layout/list1"/>
    <dgm:cxn modelId="{2595A23A-F4B9-4379-A870-9F2965F4EDA9}" type="presOf" srcId="{2E075013-DA18-4CB1-A6F8-C8B8961BFBD0}" destId="{5A620EC4-9BA9-4BA6-9866-FFA2A0D988C5}" srcOrd="0" destOrd="0" presId="urn:microsoft.com/office/officeart/2005/8/layout/list1"/>
    <dgm:cxn modelId="{46DD0D5F-8056-4E96-A902-738E5B6C52E5}" type="presOf" srcId="{2E075013-DA18-4CB1-A6F8-C8B8961BFBD0}" destId="{7513F605-A119-46EA-B04C-35B07434D160}" srcOrd="1" destOrd="0" presId="urn:microsoft.com/office/officeart/2005/8/layout/list1"/>
    <dgm:cxn modelId="{52886E6D-8B08-4F06-910B-2EFB8D3C1E99}" type="presOf" srcId="{35C7BEFF-C81C-491E-A43E-FFEDBC0EA212}" destId="{6F30BD84-3172-4C75-A162-60EBC0BC5934}" srcOrd="0" destOrd="0" presId="urn:microsoft.com/office/officeart/2005/8/layout/list1"/>
    <dgm:cxn modelId="{91788571-03C4-44D5-B5BC-AD744FF3B9A1}" srcId="{18DCBEF1-9E15-4EC4-AD2D-4EC450BD1066}" destId="{B2676C3C-30E1-42A8-A855-A3FB55A7FC93}" srcOrd="3" destOrd="0" parTransId="{CB89F859-EE83-4038-B848-02063A9F13ED}" sibTransId="{EC521DA2-E39A-4B0B-9F25-1E442F15404D}"/>
    <dgm:cxn modelId="{687A4C74-C5DE-47DA-9886-8BC70BCCE277}" type="presOf" srcId="{B2676C3C-30E1-42A8-A855-A3FB55A7FC93}" destId="{4661587F-F10E-468D-B36C-27EDF69D30E6}" srcOrd="1" destOrd="0" presId="urn:microsoft.com/office/officeart/2005/8/layout/list1"/>
    <dgm:cxn modelId="{79AA5C76-82AD-47F5-989C-BE7C147AB387}" srcId="{18DCBEF1-9E15-4EC4-AD2D-4EC450BD1066}" destId="{C2B9F0AB-AB96-43C6-8B96-8F972471DD20}" srcOrd="2" destOrd="0" parTransId="{4FBE841C-7ADB-4D12-A19D-0383427049DE}" sibTransId="{FA28FC66-A8EF-4F95-8DF6-BDA83FB3BB3B}"/>
    <dgm:cxn modelId="{DEF76782-F6D4-4D12-9A78-5D28560239FA}" srcId="{18DCBEF1-9E15-4EC4-AD2D-4EC450BD1066}" destId="{2E075013-DA18-4CB1-A6F8-C8B8961BFBD0}" srcOrd="4" destOrd="0" parTransId="{F571F8EB-4EEA-45F2-84B3-A741A950DEF4}" sibTransId="{DE87E12D-55B8-4840-AA1A-237689B24F90}"/>
    <dgm:cxn modelId="{5A78EB98-7177-4E17-B5F7-C3A52EC8F481}" srcId="{18DCBEF1-9E15-4EC4-AD2D-4EC450BD1066}" destId="{35C7BEFF-C81C-491E-A43E-FFEDBC0EA212}" srcOrd="0" destOrd="0" parTransId="{5C8E3B70-CAE8-4DA6-8042-AE4E92E92923}" sibTransId="{F71D5BB0-0D7B-4E51-83D2-BD1C5F868C2D}"/>
    <dgm:cxn modelId="{C7C4CFAE-AB22-48DE-AFE8-CBDF07D3A032}" type="presOf" srcId="{E2B7C80D-8349-4878-B2CB-E85A1CBACDBA}" destId="{7E944B7B-B7DF-426A-8BF2-8BB2E99AE5B6}" srcOrd="0" destOrd="0" presId="urn:microsoft.com/office/officeart/2005/8/layout/list1"/>
    <dgm:cxn modelId="{4B942EB9-F66A-4CF7-A9B7-3569ACA6D6E4}" type="presOf" srcId="{B2676C3C-30E1-42A8-A855-A3FB55A7FC93}" destId="{FAF85051-8F50-450E-96EF-110B0E62BB80}" srcOrd="0" destOrd="0" presId="urn:microsoft.com/office/officeart/2005/8/layout/list1"/>
    <dgm:cxn modelId="{0D3B08D8-29A4-4725-89F9-0C924CF3C5B8}" type="presOf" srcId="{095AB86B-9A68-4ED8-80F3-44951E733FEB}" destId="{152BAFB8-5100-4289-B3AA-C4DA8D94951C}" srcOrd="1" destOrd="0" presId="urn:microsoft.com/office/officeart/2005/8/layout/list1"/>
    <dgm:cxn modelId="{9F2530D9-79FD-429E-83B1-86725E642D4A}" type="presOf" srcId="{E2B7C80D-8349-4878-B2CB-E85A1CBACDBA}" destId="{CA7A3096-651A-4DF0-8B29-838B90AB530F}" srcOrd="1" destOrd="0" presId="urn:microsoft.com/office/officeart/2005/8/layout/list1"/>
    <dgm:cxn modelId="{CE2C49E3-E9D8-4CF6-8EB1-D02C849DF2C6}" type="presOf" srcId="{095AB86B-9A68-4ED8-80F3-44951E733FEB}" destId="{C6205BEF-BE49-43FC-95AF-1CA67A6E4708}" srcOrd="0" destOrd="0" presId="urn:microsoft.com/office/officeart/2005/8/layout/list1"/>
    <dgm:cxn modelId="{1A3195F5-6114-4B98-AB7A-7F60A629BCF1}" srcId="{18DCBEF1-9E15-4EC4-AD2D-4EC450BD1066}" destId="{095AB86B-9A68-4ED8-80F3-44951E733FEB}" srcOrd="1" destOrd="0" parTransId="{59CACC0B-51A2-45BA-8C36-2A2A4CEEAE87}" sibTransId="{7171D6C7-52F9-4598-BE09-BEFC10D20BBB}"/>
    <dgm:cxn modelId="{DC42E6AC-B3E6-4F92-B3BB-5F862B01CD05}" type="presParOf" srcId="{DDA96689-D4A0-43A5-8055-5601CCB8835B}" destId="{5821D5AD-5FAA-4E5B-9BE3-2836D7CEC15D}" srcOrd="0" destOrd="0" presId="urn:microsoft.com/office/officeart/2005/8/layout/list1"/>
    <dgm:cxn modelId="{7B2A1189-ED67-4CA0-8AAC-C6153AC9C3E5}" type="presParOf" srcId="{5821D5AD-5FAA-4E5B-9BE3-2836D7CEC15D}" destId="{6F30BD84-3172-4C75-A162-60EBC0BC5934}" srcOrd="0" destOrd="0" presId="urn:microsoft.com/office/officeart/2005/8/layout/list1"/>
    <dgm:cxn modelId="{84E2E177-5D5E-4B5B-962E-4EA45C982033}" type="presParOf" srcId="{5821D5AD-5FAA-4E5B-9BE3-2836D7CEC15D}" destId="{6605B7A9-AFB9-481E-AB0B-CFF7A2F58D5D}" srcOrd="1" destOrd="0" presId="urn:microsoft.com/office/officeart/2005/8/layout/list1"/>
    <dgm:cxn modelId="{3EDA3001-B40E-464C-BAC3-17AE25EC9652}" type="presParOf" srcId="{DDA96689-D4A0-43A5-8055-5601CCB8835B}" destId="{49C3F52A-6BD9-4655-ADDB-8C24ADAEAC33}" srcOrd="1" destOrd="0" presId="urn:microsoft.com/office/officeart/2005/8/layout/list1"/>
    <dgm:cxn modelId="{B456609F-F2C6-4C58-8582-2FCA04D73022}" type="presParOf" srcId="{DDA96689-D4A0-43A5-8055-5601CCB8835B}" destId="{02A79A44-DADC-4E02-BC5B-6770E18AFC55}" srcOrd="2" destOrd="0" presId="urn:microsoft.com/office/officeart/2005/8/layout/list1"/>
    <dgm:cxn modelId="{62CABA71-9698-4056-BFF6-35949A131A55}" type="presParOf" srcId="{DDA96689-D4A0-43A5-8055-5601CCB8835B}" destId="{2CA1B3C7-9626-4510-B82C-3F4824B199F7}" srcOrd="3" destOrd="0" presId="urn:microsoft.com/office/officeart/2005/8/layout/list1"/>
    <dgm:cxn modelId="{9BD3B04C-2AC5-4B1A-A35A-FC0B3EA1EC8B}" type="presParOf" srcId="{DDA96689-D4A0-43A5-8055-5601CCB8835B}" destId="{9AEE9127-3E80-4C24-A51D-E5069079FFE9}" srcOrd="4" destOrd="0" presId="urn:microsoft.com/office/officeart/2005/8/layout/list1"/>
    <dgm:cxn modelId="{4BA68722-1558-4708-ABE2-55E14CB11BC7}" type="presParOf" srcId="{9AEE9127-3E80-4C24-A51D-E5069079FFE9}" destId="{C6205BEF-BE49-43FC-95AF-1CA67A6E4708}" srcOrd="0" destOrd="0" presId="urn:microsoft.com/office/officeart/2005/8/layout/list1"/>
    <dgm:cxn modelId="{A5C5858D-5617-4724-8CCF-D78F1ED21BF5}" type="presParOf" srcId="{9AEE9127-3E80-4C24-A51D-E5069079FFE9}" destId="{152BAFB8-5100-4289-B3AA-C4DA8D94951C}" srcOrd="1" destOrd="0" presId="urn:microsoft.com/office/officeart/2005/8/layout/list1"/>
    <dgm:cxn modelId="{CFB503E1-F495-4CE3-81B7-F5CBE0384791}" type="presParOf" srcId="{DDA96689-D4A0-43A5-8055-5601CCB8835B}" destId="{5618AE8B-6C24-4EC5-833D-00A77C65C701}" srcOrd="5" destOrd="0" presId="urn:microsoft.com/office/officeart/2005/8/layout/list1"/>
    <dgm:cxn modelId="{09FFBCAF-9AF4-4FD0-AA9C-E087B5EB3D3D}" type="presParOf" srcId="{DDA96689-D4A0-43A5-8055-5601CCB8835B}" destId="{D2586A1C-F054-4C2A-AFC9-3F5FD9D32864}" srcOrd="6" destOrd="0" presId="urn:microsoft.com/office/officeart/2005/8/layout/list1"/>
    <dgm:cxn modelId="{5C4E2B81-A1EE-4FA4-B336-5238A42E7122}" type="presParOf" srcId="{DDA96689-D4A0-43A5-8055-5601CCB8835B}" destId="{3C4D55D7-0A95-40C4-A144-0B07C10A95C6}" srcOrd="7" destOrd="0" presId="urn:microsoft.com/office/officeart/2005/8/layout/list1"/>
    <dgm:cxn modelId="{0C435696-7197-48DD-B9B4-0B4508B4E66F}" type="presParOf" srcId="{DDA96689-D4A0-43A5-8055-5601CCB8835B}" destId="{751F64EB-3E22-41E0-AB6F-30FC3655DCA7}" srcOrd="8" destOrd="0" presId="urn:microsoft.com/office/officeart/2005/8/layout/list1"/>
    <dgm:cxn modelId="{B2C6A0DA-217D-4277-98EE-DA0DD5535C4C}" type="presParOf" srcId="{751F64EB-3E22-41E0-AB6F-30FC3655DCA7}" destId="{EE07B31F-3413-42D2-81E8-FB5CF6134353}" srcOrd="0" destOrd="0" presId="urn:microsoft.com/office/officeart/2005/8/layout/list1"/>
    <dgm:cxn modelId="{BB90678C-EFA9-4116-B576-36E5FBE7C63C}" type="presParOf" srcId="{751F64EB-3E22-41E0-AB6F-30FC3655DCA7}" destId="{0DF5E431-2C81-4733-8B52-008FDAF0EDF4}" srcOrd="1" destOrd="0" presId="urn:microsoft.com/office/officeart/2005/8/layout/list1"/>
    <dgm:cxn modelId="{88262C89-E707-4FD1-99BE-BEA6287AB9DA}" type="presParOf" srcId="{DDA96689-D4A0-43A5-8055-5601CCB8835B}" destId="{F62EA009-6F5F-4EC4-85C0-07F8C43C6C57}" srcOrd="9" destOrd="0" presId="urn:microsoft.com/office/officeart/2005/8/layout/list1"/>
    <dgm:cxn modelId="{6A514525-E193-4D26-9C6A-15D5C1D0B807}" type="presParOf" srcId="{DDA96689-D4A0-43A5-8055-5601CCB8835B}" destId="{CF56933D-CF91-4622-A379-92E27C3C1B9B}" srcOrd="10" destOrd="0" presId="urn:microsoft.com/office/officeart/2005/8/layout/list1"/>
    <dgm:cxn modelId="{12FC789B-7CEA-4249-9FD0-8A4FE9D7F24C}" type="presParOf" srcId="{DDA96689-D4A0-43A5-8055-5601CCB8835B}" destId="{529DC60D-72BA-4F2E-82D0-82004AC3F41E}" srcOrd="11" destOrd="0" presId="urn:microsoft.com/office/officeart/2005/8/layout/list1"/>
    <dgm:cxn modelId="{BF08CD17-D8A4-41DC-B4A5-F606A624E4C0}" type="presParOf" srcId="{DDA96689-D4A0-43A5-8055-5601CCB8835B}" destId="{E31296A3-3E88-4C64-99AE-079A7715EC61}" srcOrd="12" destOrd="0" presId="urn:microsoft.com/office/officeart/2005/8/layout/list1"/>
    <dgm:cxn modelId="{57DF7332-3925-46CB-9F6C-B68DB61BAAB9}" type="presParOf" srcId="{E31296A3-3E88-4C64-99AE-079A7715EC61}" destId="{FAF85051-8F50-450E-96EF-110B0E62BB80}" srcOrd="0" destOrd="0" presId="urn:microsoft.com/office/officeart/2005/8/layout/list1"/>
    <dgm:cxn modelId="{9FC44B4A-E8AF-4BC6-81F5-01777765A8CB}" type="presParOf" srcId="{E31296A3-3E88-4C64-99AE-079A7715EC61}" destId="{4661587F-F10E-468D-B36C-27EDF69D30E6}" srcOrd="1" destOrd="0" presId="urn:microsoft.com/office/officeart/2005/8/layout/list1"/>
    <dgm:cxn modelId="{5C9AD5C5-DCF5-49F2-8896-7149027FD473}" type="presParOf" srcId="{DDA96689-D4A0-43A5-8055-5601CCB8835B}" destId="{157CF1E4-870D-46BA-A083-B7E926A8D479}" srcOrd="13" destOrd="0" presId="urn:microsoft.com/office/officeart/2005/8/layout/list1"/>
    <dgm:cxn modelId="{FAF9E78C-FA28-4918-9F5B-D94D56D21F9E}" type="presParOf" srcId="{DDA96689-D4A0-43A5-8055-5601CCB8835B}" destId="{3B8A8342-060B-426D-ACDF-66E16AA97F15}" srcOrd="14" destOrd="0" presId="urn:microsoft.com/office/officeart/2005/8/layout/list1"/>
    <dgm:cxn modelId="{004298F6-C838-4B7E-9EEC-BF624CCD0BF6}" type="presParOf" srcId="{DDA96689-D4A0-43A5-8055-5601CCB8835B}" destId="{3B69EA7A-C096-4C80-91D5-C40647638B95}" srcOrd="15" destOrd="0" presId="urn:microsoft.com/office/officeart/2005/8/layout/list1"/>
    <dgm:cxn modelId="{48697691-5F3A-4160-A800-14B310D8FDBF}" type="presParOf" srcId="{DDA96689-D4A0-43A5-8055-5601CCB8835B}" destId="{1E899C37-52D9-496A-B4FA-5E7F0F6B967B}" srcOrd="16" destOrd="0" presId="urn:microsoft.com/office/officeart/2005/8/layout/list1"/>
    <dgm:cxn modelId="{469EBEE3-9C0D-4E25-8F06-E2118C9269E6}" type="presParOf" srcId="{1E899C37-52D9-496A-B4FA-5E7F0F6B967B}" destId="{5A620EC4-9BA9-4BA6-9866-FFA2A0D988C5}" srcOrd="0" destOrd="0" presId="urn:microsoft.com/office/officeart/2005/8/layout/list1"/>
    <dgm:cxn modelId="{096B06A9-4263-458B-A042-D8D190FF5F65}" type="presParOf" srcId="{1E899C37-52D9-496A-B4FA-5E7F0F6B967B}" destId="{7513F605-A119-46EA-B04C-35B07434D160}" srcOrd="1" destOrd="0" presId="urn:microsoft.com/office/officeart/2005/8/layout/list1"/>
    <dgm:cxn modelId="{29C4D6B1-7096-47FF-8791-1A0647490BB6}" type="presParOf" srcId="{DDA96689-D4A0-43A5-8055-5601CCB8835B}" destId="{E29FF3E0-5898-4BDE-8D94-793E83A79C5E}" srcOrd="17" destOrd="0" presId="urn:microsoft.com/office/officeart/2005/8/layout/list1"/>
    <dgm:cxn modelId="{E6AD86D7-93A9-4729-8373-AFB32D0338AB}" type="presParOf" srcId="{DDA96689-D4A0-43A5-8055-5601CCB8835B}" destId="{4EDA3856-DD9E-42E8-8867-4BF2F6BC57E6}" srcOrd="18" destOrd="0" presId="urn:microsoft.com/office/officeart/2005/8/layout/list1"/>
    <dgm:cxn modelId="{FBAFFDEA-754F-46CB-9BF8-E805ECD2DE07}" type="presParOf" srcId="{DDA96689-D4A0-43A5-8055-5601CCB8835B}" destId="{CE15CF60-D423-4CA8-9717-79E08C484D34}" srcOrd="19" destOrd="0" presId="urn:microsoft.com/office/officeart/2005/8/layout/list1"/>
    <dgm:cxn modelId="{38FF3B1A-4263-4966-B3B3-93ECA4443EFC}" type="presParOf" srcId="{DDA96689-D4A0-43A5-8055-5601CCB8835B}" destId="{9CD0B32E-4673-4B4E-AF53-88EBAB97B90A}" srcOrd="20" destOrd="0" presId="urn:microsoft.com/office/officeart/2005/8/layout/list1"/>
    <dgm:cxn modelId="{D4F598FA-3EFA-431D-B132-82CF3358DD9C}" type="presParOf" srcId="{9CD0B32E-4673-4B4E-AF53-88EBAB97B90A}" destId="{7E944B7B-B7DF-426A-8BF2-8BB2E99AE5B6}" srcOrd="0" destOrd="0" presId="urn:microsoft.com/office/officeart/2005/8/layout/list1"/>
    <dgm:cxn modelId="{27D7D31D-AB46-4092-BA1C-7315B7A89396}" type="presParOf" srcId="{9CD0B32E-4673-4B4E-AF53-88EBAB97B90A}" destId="{CA7A3096-651A-4DF0-8B29-838B90AB530F}" srcOrd="1" destOrd="0" presId="urn:microsoft.com/office/officeart/2005/8/layout/list1"/>
    <dgm:cxn modelId="{4617FE51-5E23-46D9-8FDF-73C3CF07C7D3}" type="presParOf" srcId="{DDA96689-D4A0-43A5-8055-5601CCB8835B}" destId="{C0143508-2DFF-4161-ABFA-A04353A5D47F}" srcOrd="21" destOrd="0" presId="urn:microsoft.com/office/officeart/2005/8/layout/list1"/>
    <dgm:cxn modelId="{D8F24DCD-77FD-4BD1-86E9-A3162832568F}" type="presParOf" srcId="{DDA96689-D4A0-43A5-8055-5601CCB8835B}" destId="{7BF18D6E-3A83-4E04-8E0C-EBD3C9CA53C5}"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1385EE-D13C-4D6D-BB08-D454BBD5963A}"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89522B3-9489-4D4E-8CAA-FE786BA37107}">
      <dgm:prSet/>
      <dgm:spPr/>
      <dgm:t>
        <a:bodyPr/>
        <a:lstStyle/>
        <a:p>
          <a:pPr>
            <a:lnSpc>
              <a:spcPct val="100000"/>
            </a:lnSpc>
          </a:pPr>
          <a:r>
            <a:rPr lang="en-US"/>
            <a:t>The 3 main principles of IT Security (page 16)</a:t>
          </a:r>
        </a:p>
      </dgm:t>
    </dgm:pt>
    <dgm:pt modelId="{E511351E-9CB3-45F8-9BF1-FCAECD82B19D}" type="parTrans" cxnId="{411336E6-AEE3-43A3-A313-115BCE217C06}">
      <dgm:prSet/>
      <dgm:spPr/>
      <dgm:t>
        <a:bodyPr/>
        <a:lstStyle/>
        <a:p>
          <a:endParaRPr lang="en-US"/>
        </a:p>
      </dgm:t>
    </dgm:pt>
    <dgm:pt modelId="{2EA8F5C1-189D-4F3F-BE61-8FFF603D8AF5}" type="sibTrans" cxnId="{411336E6-AEE3-43A3-A313-115BCE217C06}">
      <dgm:prSet/>
      <dgm:spPr/>
      <dgm:t>
        <a:bodyPr/>
        <a:lstStyle/>
        <a:p>
          <a:endParaRPr lang="en-US"/>
        </a:p>
      </dgm:t>
    </dgm:pt>
    <dgm:pt modelId="{4CCAB786-6910-4CE7-B4D8-D892E355298A}">
      <dgm:prSet/>
      <dgm:spPr/>
      <dgm:t>
        <a:bodyPr/>
        <a:lstStyle/>
        <a:p>
          <a:pPr>
            <a:lnSpc>
              <a:spcPct val="100000"/>
            </a:lnSpc>
          </a:pPr>
          <a:r>
            <a:rPr lang="en-US"/>
            <a:t>Integrity (page 17)</a:t>
          </a:r>
        </a:p>
      </dgm:t>
    </dgm:pt>
    <dgm:pt modelId="{A0780108-178E-456E-9C14-26237D075000}" type="parTrans" cxnId="{0E98C574-D55B-4C54-A29A-8BDDEA2F601D}">
      <dgm:prSet/>
      <dgm:spPr/>
      <dgm:t>
        <a:bodyPr/>
        <a:lstStyle/>
        <a:p>
          <a:endParaRPr lang="en-US"/>
        </a:p>
      </dgm:t>
    </dgm:pt>
    <dgm:pt modelId="{3222A5B0-6BDF-4E33-8ABF-DB4429A8791A}" type="sibTrans" cxnId="{0E98C574-D55B-4C54-A29A-8BDDEA2F601D}">
      <dgm:prSet/>
      <dgm:spPr/>
      <dgm:t>
        <a:bodyPr/>
        <a:lstStyle/>
        <a:p>
          <a:endParaRPr lang="en-US"/>
        </a:p>
      </dgm:t>
    </dgm:pt>
    <dgm:pt modelId="{C0C977E4-54A9-46B2-A0A8-61B0D2B36304}">
      <dgm:prSet/>
      <dgm:spPr/>
      <dgm:t>
        <a:bodyPr/>
        <a:lstStyle/>
        <a:p>
          <a:pPr>
            <a:lnSpc>
              <a:spcPct val="100000"/>
            </a:lnSpc>
          </a:pPr>
          <a:r>
            <a:rPr lang="en-US"/>
            <a:t>Confidentiality (page 18)</a:t>
          </a:r>
        </a:p>
      </dgm:t>
    </dgm:pt>
    <dgm:pt modelId="{607042FD-E870-4FB4-91FE-8C2876B1559A}" type="parTrans" cxnId="{6CB125EF-805B-442C-A673-F777E82833AC}">
      <dgm:prSet/>
      <dgm:spPr/>
      <dgm:t>
        <a:bodyPr/>
        <a:lstStyle/>
        <a:p>
          <a:endParaRPr lang="en-US"/>
        </a:p>
      </dgm:t>
    </dgm:pt>
    <dgm:pt modelId="{D0E52AF4-0CBE-4CA8-BAA1-7DFF430C6C16}" type="sibTrans" cxnId="{6CB125EF-805B-442C-A673-F777E82833AC}">
      <dgm:prSet/>
      <dgm:spPr/>
      <dgm:t>
        <a:bodyPr/>
        <a:lstStyle/>
        <a:p>
          <a:endParaRPr lang="en-US"/>
        </a:p>
      </dgm:t>
    </dgm:pt>
    <dgm:pt modelId="{0B1FF8A5-EADB-4BD5-9DC6-45B874A7E85F}">
      <dgm:prSet/>
      <dgm:spPr/>
      <dgm:t>
        <a:bodyPr/>
        <a:lstStyle/>
        <a:p>
          <a:pPr>
            <a:lnSpc>
              <a:spcPct val="100000"/>
            </a:lnSpc>
          </a:pPr>
          <a:r>
            <a:rPr lang="en-US"/>
            <a:t>Availability (page 19)</a:t>
          </a:r>
        </a:p>
      </dgm:t>
    </dgm:pt>
    <dgm:pt modelId="{10ACD57F-0B8D-4293-8FE2-6A61568CEACF}" type="parTrans" cxnId="{97B57CAD-B29F-452C-A8E1-F3DA904D2670}">
      <dgm:prSet/>
      <dgm:spPr/>
      <dgm:t>
        <a:bodyPr/>
        <a:lstStyle/>
        <a:p>
          <a:endParaRPr lang="en-US"/>
        </a:p>
      </dgm:t>
    </dgm:pt>
    <dgm:pt modelId="{23D865B4-4C1C-4D7D-B8A9-52D63A29D83E}" type="sibTrans" cxnId="{97B57CAD-B29F-452C-A8E1-F3DA904D2670}">
      <dgm:prSet/>
      <dgm:spPr/>
      <dgm:t>
        <a:bodyPr/>
        <a:lstStyle/>
        <a:p>
          <a:endParaRPr lang="en-US"/>
        </a:p>
      </dgm:t>
    </dgm:pt>
    <dgm:pt modelId="{D9496D0F-5CBC-47CC-A3AC-7B60CCCF80D2}">
      <dgm:prSet/>
      <dgm:spPr/>
      <dgm:t>
        <a:bodyPr/>
        <a:lstStyle/>
        <a:p>
          <a:pPr>
            <a:lnSpc>
              <a:spcPct val="100000"/>
            </a:lnSpc>
          </a:pPr>
          <a:r>
            <a:rPr lang="en-US"/>
            <a:t>Legality with IT security (page 20)</a:t>
          </a:r>
        </a:p>
      </dgm:t>
    </dgm:pt>
    <dgm:pt modelId="{3B51E750-26FC-44BB-A741-59ABE01B34E2}" type="parTrans" cxnId="{54A40EA1-4955-47CA-8FB6-FE719C498E23}">
      <dgm:prSet/>
      <dgm:spPr/>
      <dgm:t>
        <a:bodyPr/>
        <a:lstStyle/>
        <a:p>
          <a:endParaRPr lang="en-US"/>
        </a:p>
      </dgm:t>
    </dgm:pt>
    <dgm:pt modelId="{09E84B69-97D7-42BF-B96E-B73BC96A2961}" type="sibTrans" cxnId="{54A40EA1-4955-47CA-8FB6-FE719C498E23}">
      <dgm:prSet/>
      <dgm:spPr/>
      <dgm:t>
        <a:bodyPr/>
        <a:lstStyle/>
        <a:p>
          <a:endParaRPr lang="en-US"/>
        </a:p>
      </dgm:t>
    </dgm:pt>
    <dgm:pt modelId="{2C3C2DE6-2FDD-41E6-BCF4-E17825336AA3}" type="pres">
      <dgm:prSet presAssocID="{121385EE-D13C-4D6D-BB08-D454BBD5963A}" presName="root" presStyleCnt="0">
        <dgm:presLayoutVars>
          <dgm:dir/>
          <dgm:resizeHandles val="exact"/>
        </dgm:presLayoutVars>
      </dgm:prSet>
      <dgm:spPr/>
    </dgm:pt>
    <dgm:pt modelId="{3B11F579-2AD1-43B7-966D-DCAA1ED2E571}" type="pres">
      <dgm:prSet presAssocID="{E89522B3-9489-4D4E-8CAA-FE786BA37107}" presName="compNode" presStyleCnt="0"/>
      <dgm:spPr/>
    </dgm:pt>
    <dgm:pt modelId="{B3E12B99-8E58-4D85-9DC7-0793B821239D}" type="pres">
      <dgm:prSet presAssocID="{E89522B3-9489-4D4E-8CAA-FE786BA371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48AECF2-386E-4DAD-8080-1A6550C7C54E}" type="pres">
      <dgm:prSet presAssocID="{E89522B3-9489-4D4E-8CAA-FE786BA37107}" presName="spaceRect" presStyleCnt="0"/>
      <dgm:spPr/>
    </dgm:pt>
    <dgm:pt modelId="{A911EFF3-098D-4442-89C5-A9B10F41B725}" type="pres">
      <dgm:prSet presAssocID="{E89522B3-9489-4D4E-8CAA-FE786BA37107}" presName="textRect" presStyleLbl="revTx" presStyleIdx="0" presStyleCnt="5">
        <dgm:presLayoutVars>
          <dgm:chMax val="1"/>
          <dgm:chPref val="1"/>
        </dgm:presLayoutVars>
      </dgm:prSet>
      <dgm:spPr/>
    </dgm:pt>
    <dgm:pt modelId="{2F856DF2-8CCB-4068-8AD1-D3A0D14717D5}" type="pres">
      <dgm:prSet presAssocID="{2EA8F5C1-189D-4F3F-BE61-8FFF603D8AF5}" presName="sibTrans" presStyleCnt="0"/>
      <dgm:spPr/>
    </dgm:pt>
    <dgm:pt modelId="{6F995339-84B3-4820-8035-F7D8CA105413}" type="pres">
      <dgm:prSet presAssocID="{4CCAB786-6910-4CE7-B4D8-D892E355298A}" presName="compNode" presStyleCnt="0"/>
      <dgm:spPr/>
    </dgm:pt>
    <dgm:pt modelId="{B107402B-6DDF-40B8-BDAD-5A306F75631E}" type="pres">
      <dgm:prSet presAssocID="{4CCAB786-6910-4CE7-B4D8-D892E355298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49E89FA3-53A4-44B6-8BBA-DC9380A9E618}" type="pres">
      <dgm:prSet presAssocID="{4CCAB786-6910-4CE7-B4D8-D892E355298A}" presName="spaceRect" presStyleCnt="0"/>
      <dgm:spPr/>
    </dgm:pt>
    <dgm:pt modelId="{F35465E3-131E-489E-B368-ABCE5CC50862}" type="pres">
      <dgm:prSet presAssocID="{4CCAB786-6910-4CE7-B4D8-D892E355298A}" presName="textRect" presStyleLbl="revTx" presStyleIdx="1" presStyleCnt="5">
        <dgm:presLayoutVars>
          <dgm:chMax val="1"/>
          <dgm:chPref val="1"/>
        </dgm:presLayoutVars>
      </dgm:prSet>
      <dgm:spPr/>
    </dgm:pt>
    <dgm:pt modelId="{0EB4EF02-E13E-4296-988B-0CCB68779241}" type="pres">
      <dgm:prSet presAssocID="{3222A5B0-6BDF-4E33-8ABF-DB4429A8791A}" presName="sibTrans" presStyleCnt="0"/>
      <dgm:spPr/>
    </dgm:pt>
    <dgm:pt modelId="{8D9F9768-AB07-40B8-9928-A51E79646B30}" type="pres">
      <dgm:prSet presAssocID="{C0C977E4-54A9-46B2-A0A8-61B0D2B36304}" presName="compNode" presStyleCnt="0"/>
      <dgm:spPr/>
    </dgm:pt>
    <dgm:pt modelId="{AAD058B6-F4DC-4E1C-BFA0-206EC679D339}" type="pres">
      <dgm:prSet presAssocID="{C0C977E4-54A9-46B2-A0A8-61B0D2B3630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3494152D-63DC-44DD-B75A-99A40D2DADE9}" type="pres">
      <dgm:prSet presAssocID="{C0C977E4-54A9-46B2-A0A8-61B0D2B36304}" presName="spaceRect" presStyleCnt="0"/>
      <dgm:spPr/>
    </dgm:pt>
    <dgm:pt modelId="{51900CCC-E7FA-46FD-9AF2-98BFC3173C2F}" type="pres">
      <dgm:prSet presAssocID="{C0C977E4-54A9-46B2-A0A8-61B0D2B36304}" presName="textRect" presStyleLbl="revTx" presStyleIdx="2" presStyleCnt="5">
        <dgm:presLayoutVars>
          <dgm:chMax val="1"/>
          <dgm:chPref val="1"/>
        </dgm:presLayoutVars>
      </dgm:prSet>
      <dgm:spPr/>
    </dgm:pt>
    <dgm:pt modelId="{201FAA11-B368-44A2-94CB-0F8515D0DC90}" type="pres">
      <dgm:prSet presAssocID="{D0E52AF4-0CBE-4CA8-BAA1-7DFF430C6C16}" presName="sibTrans" presStyleCnt="0"/>
      <dgm:spPr/>
    </dgm:pt>
    <dgm:pt modelId="{0D58DED7-33AF-4B70-8B7D-220DDF385B5A}" type="pres">
      <dgm:prSet presAssocID="{0B1FF8A5-EADB-4BD5-9DC6-45B874A7E85F}" presName="compNode" presStyleCnt="0"/>
      <dgm:spPr/>
    </dgm:pt>
    <dgm:pt modelId="{DC54C929-6D9F-401D-BBE4-174BCB6E24C2}" type="pres">
      <dgm:prSet presAssocID="{0B1FF8A5-EADB-4BD5-9DC6-45B874A7E8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d Book"/>
        </a:ext>
      </dgm:extLst>
    </dgm:pt>
    <dgm:pt modelId="{5D149465-A31C-41CE-89DA-B939CD89DBBA}" type="pres">
      <dgm:prSet presAssocID="{0B1FF8A5-EADB-4BD5-9DC6-45B874A7E85F}" presName="spaceRect" presStyleCnt="0"/>
      <dgm:spPr/>
    </dgm:pt>
    <dgm:pt modelId="{2BDDDC48-E64F-400E-9BC4-4F5E20CAC1E2}" type="pres">
      <dgm:prSet presAssocID="{0B1FF8A5-EADB-4BD5-9DC6-45B874A7E85F}" presName="textRect" presStyleLbl="revTx" presStyleIdx="3" presStyleCnt="5">
        <dgm:presLayoutVars>
          <dgm:chMax val="1"/>
          <dgm:chPref val="1"/>
        </dgm:presLayoutVars>
      </dgm:prSet>
      <dgm:spPr/>
    </dgm:pt>
    <dgm:pt modelId="{38B27996-773F-4247-B54E-614EE108D7D3}" type="pres">
      <dgm:prSet presAssocID="{23D865B4-4C1C-4D7D-B8A9-52D63A29D83E}" presName="sibTrans" presStyleCnt="0"/>
      <dgm:spPr/>
    </dgm:pt>
    <dgm:pt modelId="{7E7C6880-B0CE-4CC4-A8FE-25E74072052D}" type="pres">
      <dgm:prSet presAssocID="{D9496D0F-5CBC-47CC-A3AC-7B60CCCF80D2}" presName="compNode" presStyleCnt="0"/>
      <dgm:spPr/>
    </dgm:pt>
    <dgm:pt modelId="{C408DE5C-E48D-4E96-90EC-DD47A325F4F1}" type="pres">
      <dgm:prSet presAssocID="{D9496D0F-5CBC-47CC-A3AC-7B60CCCF80D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EAF938C1-90FA-4CE2-A4AC-9C482A913235}" type="pres">
      <dgm:prSet presAssocID="{D9496D0F-5CBC-47CC-A3AC-7B60CCCF80D2}" presName="spaceRect" presStyleCnt="0"/>
      <dgm:spPr/>
    </dgm:pt>
    <dgm:pt modelId="{182EA163-1A13-40C0-8046-D44FEA417D27}" type="pres">
      <dgm:prSet presAssocID="{D9496D0F-5CBC-47CC-A3AC-7B60CCCF80D2}" presName="textRect" presStyleLbl="revTx" presStyleIdx="4" presStyleCnt="5">
        <dgm:presLayoutVars>
          <dgm:chMax val="1"/>
          <dgm:chPref val="1"/>
        </dgm:presLayoutVars>
      </dgm:prSet>
      <dgm:spPr/>
    </dgm:pt>
  </dgm:ptLst>
  <dgm:cxnLst>
    <dgm:cxn modelId="{7B188505-2C71-4E39-85A2-F2D66AC60A4E}" type="presOf" srcId="{D9496D0F-5CBC-47CC-A3AC-7B60CCCF80D2}" destId="{182EA163-1A13-40C0-8046-D44FEA417D27}" srcOrd="0" destOrd="0" presId="urn:microsoft.com/office/officeart/2018/2/layout/IconLabelList"/>
    <dgm:cxn modelId="{CB4FFC0D-C53B-4649-A6C3-0C5F2CA16AFE}" type="presOf" srcId="{0B1FF8A5-EADB-4BD5-9DC6-45B874A7E85F}" destId="{2BDDDC48-E64F-400E-9BC4-4F5E20CAC1E2}" srcOrd="0" destOrd="0" presId="urn:microsoft.com/office/officeart/2018/2/layout/IconLabelList"/>
    <dgm:cxn modelId="{69F79C20-689F-4BA9-B5C6-905D73DE6D15}" type="presOf" srcId="{121385EE-D13C-4D6D-BB08-D454BBD5963A}" destId="{2C3C2DE6-2FDD-41E6-BCF4-E17825336AA3}" srcOrd="0" destOrd="0" presId="urn:microsoft.com/office/officeart/2018/2/layout/IconLabelList"/>
    <dgm:cxn modelId="{95029132-800F-4BEC-BA41-A34AC97AC79A}" type="presOf" srcId="{C0C977E4-54A9-46B2-A0A8-61B0D2B36304}" destId="{51900CCC-E7FA-46FD-9AF2-98BFC3173C2F}" srcOrd="0" destOrd="0" presId="urn:microsoft.com/office/officeart/2018/2/layout/IconLabelList"/>
    <dgm:cxn modelId="{309B2253-CBC5-4B62-9524-AE1CE726DD41}" type="presOf" srcId="{4CCAB786-6910-4CE7-B4D8-D892E355298A}" destId="{F35465E3-131E-489E-B368-ABCE5CC50862}" srcOrd="0" destOrd="0" presId="urn:microsoft.com/office/officeart/2018/2/layout/IconLabelList"/>
    <dgm:cxn modelId="{0E98C574-D55B-4C54-A29A-8BDDEA2F601D}" srcId="{121385EE-D13C-4D6D-BB08-D454BBD5963A}" destId="{4CCAB786-6910-4CE7-B4D8-D892E355298A}" srcOrd="1" destOrd="0" parTransId="{A0780108-178E-456E-9C14-26237D075000}" sibTransId="{3222A5B0-6BDF-4E33-8ABF-DB4429A8791A}"/>
    <dgm:cxn modelId="{54A40EA1-4955-47CA-8FB6-FE719C498E23}" srcId="{121385EE-D13C-4D6D-BB08-D454BBD5963A}" destId="{D9496D0F-5CBC-47CC-A3AC-7B60CCCF80D2}" srcOrd="4" destOrd="0" parTransId="{3B51E750-26FC-44BB-A741-59ABE01B34E2}" sibTransId="{09E84B69-97D7-42BF-B96E-B73BC96A2961}"/>
    <dgm:cxn modelId="{97B57CAD-B29F-452C-A8E1-F3DA904D2670}" srcId="{121385EE-D13C-4D6D-BB08-D454BBD5963A}" destId="{0B1FF8A5-EADB-4BD5-9DC6-45B874A7E85F}" srcOrd="3" destOrd="0" parTransId="{10ACD57F-0B8D-4293-8FE2-6A61568CEACF}" sibTransId="{23D865B4-4C1C-4D7D-B8A9-52D63A29D83E}"/>
    <dgm:cxn modelId="{14ED4AB5-DEC6-4644-8876-8306E874E434}" type="presOf" srcId="{E89522B3-9489-4D4E-8CAA-FE786BA37107}" destId="{A911EFF3-098D-4442-89C5-A9B10F41B725}" srcOrd="0" destOrd="0" presId="urn:microsoft.com/office/officeart/2018/2/layout/IconLabelList"/>
    <dgm:cxn modelId="{411336E6-AEE3-43A3-A313-115BCE217C06}" srcId="{121385EE-D13C-4D6D-BB08-D454BBD5963A}" destId="{E89522B3-9489-4D4E-8CAA-FE786BA37107}" srcOrd="0" destOrd="0" parTransId="{E511351E-9CB3-45F8-9BF1-FCAECD82B19D}" sibTransId="{2EA8F5C1-189D-4F3F-BE61-8FFF603D8AF5}"/>
    <dgm:cxn modelId="{6CB125EF-805B-442C-A673-F777E82833AC}" srcId="{121385EE-D13C-4D6D-BB08-D454BBD5963A}" destId="{C0C977E4-54A9-46B2-A0A8-61B0D2B36304}" srcOrd="2" destOrd="0" parTransId="{607042FD-E870-4FB4-91FE-8C2876B1559A}" sibTransId="{D0E52AF4-0CBE-4CA8-BAA1-7DFF430C6C16}"/>
    <dgm:cxn modelId="{90C3FAC1-70C7-4832-A168-D5E51BC2A0EF}" type="presParOf" srcId="{2C3C2DE6-2FDD-41E6-BCF4-E17825336AA3}" destId="{3B11F579-2AD1-43B7-966D-DCAA1ED2E571}" srcOrd="0" destOrd="0" presId="urn:microsoft.com/office/officeart/2018/2/layout/IconLabelList"/>
    <dgm:cxn modelId="{1C697986-A463-4960-AB12-13CCA81E82CF}" type="presParOf" srcId="{3B11F579-2AD1-43B7-966D-DCAA1ED2E571}" destId="{B3E12B99-8E58-4D85-9DC7-0793B821239D}" srcOrd="0" destOrd="0" presId="urn:microsoft.com/office/officeart/2018/2/layout/IconLabelList"/>
    <dgm:cxn modelId="{D6583211-0369-458E-A608-CB99EB3EE294}" type="presParOf" srcId="{3B11F579-2AD1-43B7-966D-DCAA1ED2E571}" destId="{E48AECF2-386E-4DAD-8080-1A6550C7C54E}" srcOrd="1" destOrd="0" presId="urn:microsoft.com/office/officeart/2018/2/layout/IconLabelList"/>
    <dgm:cxn modelId="{2750A3B2-87D1-4DE6-BF59-4DC2BEC864E5}" type="presParOf" srcId="{3B11F579-2AD1-43B7-966D-DCAA1ED2E571}" destId="{A911EFF3-098D-4442-89C5-A9B10F41B725}" srcOrd="2" destOrd="0" presId="urn:microsoft.com/office/officeart/2018/2/layout/IconLabelList"/>
    <dgm:cxn modelId="{B30B6FE4-ABE3-4D73-BFA3-AB39104EE1AA}" type="presParOf" srcId="{2C3C2DE6-2FDD-41E6-BCF4-E17825336AA3}" destId="{2F856DF2-8CCB-4068-8AD1-D3A0D14717D5}" srcOrd="1" destOrd="0" presId="urn:microsoft.com/office/officeart/2018/2/layout/IconLabelList"/>
    <dgm:cxn modelId="{CDBD2D1D-EBDD-43BA-B8CE-49598435C455}" type="presParOf" srcId="{2C3C2DE6-2FDD-41E6-BCF4-E17825336AA3}" destId="{6F995339-84B3-4820-8035-F7D8CA105413}" srcOrd="2" destOrd="0" presId="urn:microsoft.com/office/officeart/2018/2/layout/IconLabelList"/>
    <dgm:cxn modelId="{57F96FB8-C193-4961-BCC4-62891639CE4F}" type="presParOf" srcId="{6F995339-84B3-4820-8035-F7D8CA105413}" destId="{B107402B-6DDF-40B8-BDAD-5A306F75631E}" srcOrd="0" destOrd="0" presId="urn:microsoft.com/office/officeart/2018/2/layout/IconLabelList"/>
    <dgm:cxn modelId="{36F4064E-37C8-43F9-956A-4BDBD423E98F}" type="presParOf" srcId="{6F995339-84B3-4820-8035-F7D8CA105413}" destId="{49E89FA3-53A4-44B6-8BBA-DC9380A9E618}" srcOrd="1" destOrd="0" presId="urn:microsoft.com/office/officeart/2018/2/layout/IconLabelList"/>
    <dgm:cxn modelId="{600B0882-02F3-4EC9-9F9E-CCED96677A2D}" type="presParOf" srcId="{6F995339-84B3-4820-8035-F7D8CA105413}" destId="{F35465E3-131E-489E-B368-ABCE5CC50862}" srcOrd="2" destOrd="0" presId="urn:microsoft.com/office/officeart/2018/2/layout/IconLabelList"/>
    <dgm:cxn modelId="{EE55912C-7F21-4DDB-9264-3DB4FC969176}" type="presParOf" srcId="{2C3C2DE6-2FDD-41E6-BCF4-E17825336AA3}" destId="{0EB4EF02-E13E-4296-988B-0CCB68779241}" srcOrd="3" destOrd="0" presId="urn:microsoft.com/office/officeart/2018/2/layout/IconLabelList"/>
    <dgm:cxn modelId="{6FF0C8A1-0B32-4165-8762-BC2E8FF26CBC}" type="presParOf" srcId="{2C3C2DE6-2FDD-41E6-BCF4-E17825336AA3}" destId="{8D9F9768-AB07-40B8-9928-A51E79646B30}" srcOrd="4" destOrd="0" presId="urn:microsoft.com/office/officeart/2018/2/layout/IconLabelList"/>
    <dgm:cxn modelId="{3FA9E222-9E43-4CE7-BFA9-6F48E4E22EE6}" type="presParOf" srcId="{8D9F9768-AB07-40B8-9928-A51E79646B30}" destId="{AAD058B6-F4DC-4E1C-BFA0-206EC679D339}" srcOrd="0" destOrd="0" presId="urn:microsoft.com/office/officeart/2018/2/layout/IconLabelList"/>
    <dgm:cxn modelId="{41032922-1EE8-416D-8BDE-7803AAD4585D}" type="presParOf" srcId="{8D9F9768-AB07-40B8-9928-A51E79646B30}" destId="{3494152D-63DC-44DD-B75A-99A40D2DADE9}" srcOrd="1" destOrd="0" presId="urn:microsoft.com/office/officeart/2018/2/layout/IconLabelList"/>
    <dgm:cxn modelId="{C2C0A512-5277-49EC-9CF8-C2C4D05ADFC3}" type="presParOf" srcId="{8D9F9768-AB07-40B8-9928-A51E79646B30}" destId="{51900CCC-E7FA-46FD-9AF2-98BFC3173C2F}" srcOrd="2" destOrd="0" presId="urn:microsoft.com/office/officeart/2018/2/layout/IconLabelList"/>
    <dgm:cxn modelId="{D2BF5D37-B3EB-4A5F-83A9-0C40A630A912}" type="presParOf" srcId="{2C3C2DE6-2FDD-41E6-BCF4-E17825336AA3}" destId="{201FAA11-B368-44A2-94CB-0F8515D0DC90}" srcOrd="5" destOrd="0" presId="urn:microsoft.com/office/officeart/2018/2/layout/IconLabelList"/>
    <dgm:cxn modelId="{AA8B76CE-E57C-43E0-B6B1-F6E3EF7F3AE7}" type="presParOf" srcId="{2C3C2DE6-2FDD-41E6-BCF4-E17825336AA3}" destId="{0D58DED7-33AF-4B70-8B7D-220DDF385B5A}" srcOrd="6" destOrd="0" presId="urn:microsoft.com/office/officeart/2018/2/layout/IconLabelList"/>
    <dgm:cxn modelId="{9E37627A-E956-40DB-9B7E-A1DEE72643D7}" type="presParOf" srcId="{0D58DED7-33AF-4B70-8B7D-220DDF385B5A}" destId="{DC54C929-6D9F-401D-BBE4-174BCB6E24C2}" srcOrd="0" destOrd="0" presId="urn:microsoft.com/office/officeart/2018/2/layout/IconLabelList"/>
    <dgm:cxn modelId="{A1F98CEF-F385-4790-85C5-93E79FDB0674}" type="presParOf" srcId="{0D58DED7-33AF-4B70-8B7D-220DDF385B5A}" destId="{5D149465-A31C-41CE-89DA-B939CD89DBBA}" srcOrd="1" destOrd="0" presId="urn:microsoft.com/office/officeart/2018/2/layout/IconLabelList"/>
    <dgm:cxn modelId="{97D6E62D-34B2-418E-AA11-0C380EEA82C4}" type="presParOf" srcId="{0D58DED7-33AF-4B70-8B7D-220DDF385B5A}" destId="{2BDDDC48-E64F-400E-9BC4-4F5E20CAC1E2}" srcOrd="2" destOrd="0" presId="urn:microsoft.com/office/officeart/2018/2/layout/IconLabelList"/>
    <dgm:cxn modelId="{172E46ED-8413-4C28-B1C4-E59C11408455}" type="presParOf" srcId="{2C3C2DE6-2FDD-41E6-BCF4-E17825336AA3}" destId="{38B27996-773F-4247-B54E-614EE108D7D3}" srcOrd="7" destOrd="0" presId="urn:microsoft.com/office/officeart/2018/2/layout/IconLabelList"/>
    <dgm:cxn modelId="{80105202-B363-4D86-956D-5EF1AD27CA87}" type="presParOf" srcId="{2C3C2DE6-2FDD-41E6-BCF4-E17825336AA3}" destId="{7E7C6880-B0CE-4CC4-A8FE-25E74072052D}" srcOrd="8" destOrd="0" presId="urn:microsoft.com/office/officeart/2018/2/layout/IconLabelList"/>
    <dgm:cxn modelId="{F290CDA0-BE10-4D74-B605-EDBB59A4A676}" type="presParOf" srcId="{7E7C6880-B0CE-4CC4-A8FE-25E74072052D}" destId="{C408DE5C-E48D-4E96-90EC-DD47A325F4F1}" srcOrd="0" destOrd="0" presId="urn:microsoft.com/office/officeart/2018/2/layout/IconLabelList"/>
    <dgm:cxn modelId="{928E42E5-D6D6-4A3F-BD20-18FE04DFAF7B}" type="presParOf" srcId="{7E7C6880-B0CE-4CC4-A8FE-25E74072052D}" destId="{EAF938C1-90FA-4CE2-A4AC-9C482A913235}" srcOrd="1" destOrd="0" presId="urn:microsoft.com/office/officeart/2018/2/layout/IconLabelList"/>
    <dgm:cxn modelId="{63FC3FE5-0ABF-4AAE-AC87-E2234A63CDBD}" type="presParOf" srcId="{7E7C6880-B0CE-4CC4-A8FE-25E74072052D}" destId="{182EA163-1A13-40C0-8046-D44FEA417D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EEFBCD-B3D7-4037-9189-FB3B3FCAEDC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CC6D152-6750-428B-9A44-9F9FF0D1C9D1}">
      <dgm:prSet/>
      <dgm:spPr/>
      <dgm:t>
        <a:bodyPr/>
        <a:lstStyle/>
        <a:p>
          <a:r>
            <a:rPr lang="en-US"/>
            <a:t>Availability means that authorized staff can access information every time they need it. Data availability is the ability to make data readily available when users need it at the point in time when they require it.</a:t>
          </a:r>
        </a:p>
      </dgm:t>
    </dgm:pt>
    <dgm:pt modelId="{CDBAA217-EDE2-4099-BAEB-C00A03FCCD1D}" type="parTrans" cxnId="{4B07E24F-F523-407F-8B5D-1FDF03E19217}">
      <dgm:prSet/>
      <dgm:spPr/>
      <dgm:t>
        <a:bodyPr/>
        <a:lstStyle/>
        <a:p>
          <a:endParaRPr lang="en-US"/>
        </a:p>
      </dgm:t>
    </dgm:pt>
    <dgm:pt modelId="{FE0F3DAA-5EA5-405B-B676-023E826D09E7}" type="sibTrans" cxnId="{4B07E24F-F523-407F-8B5D-1FDF03E19217}">
      <dgm:prSet/>
      <dgm:spPr/>
      <dgm:t>
        <a:bodyPr/>
        <a:lstStyle/>
        <a:p>
          <a:endParaRPr lang="en-US"/>
        </a:p>
      </dgm:t>
    </dgm:pt>
    <dgm:pt modelId="{6C6D4017-B699-4B6E-8865-42DAC6FA06CA}">
      <dgm:prSet/>
      <dgm:spPr/>
      <dgm:t>
        <a:bodyPr/>
        <a:lstStyle/>
        <a:p>
          <a:r>
            <a:rPr lang="en-US"/>
            <a:t>Some companies only allow data to be accessed during work times such as 9am – 5pm on Monday – Friday. Whereas other companies choose to leave their data accessible throughout the entire week for 24 hours.</a:t>
          </a:r>
        </a:p>
      </dgm:t>
    </dgm:pt>
    <dgm:pt modelId="{5E9D920B-1F42-478B-903D-C524F76760BE}" type="parTrans" cxnId="{6EE9E6C1-61C2-4659-8F53-FE4AB4C9D3CC}">
      <dgm:prSet/>
      <dgm:spPr/>
      <dgm:t>
        <a:bodyPr/>
        <a:lstStyle/>
        <a:p>
          <a:endParaRPr lang="en-US"/>
        </a:p>
      </dgm:t>
    </dgm:pt>
    <dgm:pt modelId="{BC573DFD-850B-483D-85D7-60DFB2F36EE1}" type="sibTrans" cxnId="{6EE9E6C1-61C2-4659-8F53-FE4AB4C9D3CC}">
      <dgm:prSet/>
      <dgm:spPr/>
      <dgm:t>
        <a:bodyPr/>
        <a:lstStyle/>
        <a:p>
          <a:endParaRPr lang="en-US"/>
        </a:p>
      </dgm:t>
    </dgm:pt>
    <dgm:pt modelId="{5FBE00C9-9ECC-47A3-8091-306CB4BAC531}">
      <dgm:prSet/>
      <dgm:spPr/>
      <dgm:t>
        <a:bodyPr/>
        <a:lstStyle/>
        <a:p>
          <a:r>
            <a:rPr lang="en-US"/>
            <a:t>In case of a disaster, an organization should ensure that they have one of the following: backup, server redundancy,  disc redundancy and disaster recovery.</a:t>
          </a:r>
        </a:p>
      </dgm:t>
    </dgm:pt>
    <dgm:pt modelId="{ABF9A592-982E-414A-9B92-50B9B845F99E}" type="parTrans" cxnId="{72A8177F-ECA9-4DF2-8C59-AE54D15CFB54}">
      <dgm:prSet/>
      <dgm:spPr/>
      <dgm:t>
        <a:bodyPr/>
        <a:lstStyle/>
        <a:p>
          <a:endParaRPr lang="en-US"/>
        </a:p>
      </dgm:t>
    </dgm:pt>
    <dgm:pt modelId="{36EF7E2F-655E-4A33-9DC5-DF036B725171}" type="sibTrans" cxnId="{72A8177F-ECA9-4DF2-8C59-AE54D15CFB54}">
      <dgm:prSet/>
      <dgm:spPr/>
      <dgm:t>
        <a:bodyPr/>
        <a:lstStyle/>
        <a:p>
          <a:endParaRPr lang="en-US"/>
        </a:p>
      </dgm:t>
    </dgm:pt>
    <dgm:pt modelId="{29830288-0AD9-4FE4-910D-D559B061CBE2}" type="pres">
      <dgm:prSet presAssocID="{1EEEFBCD-B3D7-4037-9189-FB3B3FCAEDC8}" presName="vert0" presStyleCnt="0">
        <dgm:presLayoutVars>
          <dgm:dir/>
          <dgm:animOne val="branch"/>
          <dgm:animLvl val="lvl"/>
        </dgm:presLayoutVars>
      </dgm:prSet>
      <dgm:spPr/>
    </dgm:pt>
    <dgm:pt modelId="{AF0E1492-4FC2-4566-A54B-AF1F01ABD28F}" type="pres">
      <dgm:prSet presAssocID="{6CC6D152-6750-428B-9A44-9F9FF0D1C9D1}" presName="thickLine" presStyleLbl="alignNode1" presStyleIdx="0" presStyleCnt="3"/>
      <dgm:spPr/>
    </dgm:pt>
    <dgm:pt modelId="{E3D86125-1B0D-408D-A94D-208572411ABA}" type="pres">
      <dgm:prSet presAssocID="{6CC6D152-6750-428B-9A44-9F9FF0D1C9D1}" presName="horz1" presStyleCnt="0"/>
      <dgm:spPr/>
    </dgm:pt>
    <dgm:pt modelId="{797AE043-D119-4F0A-8FD6-5FCCD7DDC0BA}" type="pres">
      <dgm:prSet presAssocID="{6CC6D152-6750-428B-9A44-9F9FF0D1C9D1}" presName="tx1" presStyleLbl="revTx" presStyleIdx="0" presStyleCnt="3"/>
      <dgm:spPr/>
    </dgm:pt>
    <dgm:pt modelId="{63EE3CE8-32EB-4D56-97BF-09D5E9960860}" type="pres">
      <dgm:prSet presAssocID="{6CC6D152-6750-428B-9A44-9F9FF0D1C9D1}" presName="vert1" presStyleCnt="0"/>
      <dgm:spPr/>
    </dgm:pt>
    <dgm:pt modelId="{B477D6E2-148F-4393-9A8A-2F55882E23C4}" type="pres">
      <dgm:prSet presAssocID="{6C6D4017-B699-4B6E-8865-42DAC6FA06CA}" presName="thickLine" presStyleLbl="alignNode1" presStyleIdx="1" presStyleCnt="3"/>
      <dgm:spPr/>
    </dgm:pt>
    <dgm:pt modelId="{17839357-D0F4-49B6-B41A-92F347C615DB}" type="pres">
      <dgm:prSet presAssocID="{6C6D4017-B699-4B6E-8865-42DAC6FA06CA}" presName="horz1" presStyleCnt="0"/>
      <dgm:spPr/>
    </dgm:pt>
    <dgm:pt modelId="{4475C416-2DAD-4119-88C6-3308F99E2468}" type="pres">
      <dgm:prSet presAssocID="{6C6D4017-B699-4B6E-8865-42DAC6FA06CA}" presName="tx1" presStyleLbl="revTx" presStyleIdx="1" presStyleCnt="3"/>
      <dgm:spPr/>
    </dgm:pt>
    <dgm:pt modelId="{882EFD28-0382-48EF-8603-63AE2E74D5AA}" type="pres">
      <dgm:prSet presAssocID="{6C6D4017-B699-4B6E-8865-42DAC6FA06CA}" presName="vert1" presStyleCnt="0"/>
      <dgm:spPr/>
    </dgm:pt>
    <dgm:pt modelId="{4C330CAF-DC35-4D09-9759-88BF6243436F}" type="pres">
      <dgm:prSet presAssocID="{5FBE00C9-9ECC-47A3-8091-306CB4BAC531}" presName="thickLine" presStyleLbl="alignNode1" presStyleIdx="2" presStyleCnt="3"/>
      <dgm:spPr/>
    </dgm:pt>
    <dgm:pt modelId="{C98EEFD8-CD95-4B57-B87D-58C411CDD49C}" type="pres">
      <dgm:prSet presAssocID="{5FBE00C9-9ECC-47A3-8091-306CB4BAC531}" presName="horz1" presStyleCnt="0"/>
      <dgm:spPr/>
    </dgm:pt>
    <dgm:pt modelId="{612E66D0-A496-4732-8CEF-368A970B22E4}" type="pres">
      <dgm:prSet presAssocID="{5FBE00C9-9ECC-47A3-8091-306CB4BAC531}" presName="tx1" presStyleLbl="revTx" presStyleIdx="2" presStyleCnt="3"/>
      <dgm:spPr/>
    </dgm:pt>
    <dgm:pt modelId="{D782933D-3907-4300-836F-98C36544C898}" type="pres">
      <dgm:prSet presAssocID="{5FBE00C9-9ECC-47A3-8091-306CB4BAC531}" presName="vert1" presStyleCnt="0"/>
      <dgm:spPr/>
    </dgm:pt>
  </dgm:ptLst>
  <dgm:cxnLst>
    <dgm:cxn modelId="{5FFD5946-9B9F-4D19-A96F-6D758BC2ADA5}" type="presOf" srcId="{5FBE00C9-9ECC-47A3-8091-306CB4BAC531}" destId="{612E66D0-A496-4732-8CEF-368A970B22E4}" srcOrd="0" destOrd="0" presId="urn:microsoft.com/office/officeart/2008/layout/LinedList"/>
    <dgm:cxn modelId="{4B07E24F-F523-407F-8B5D-1FDF03E19217}" srcId="{1EEEFBCD-B3D7-4037-9189-FB3B3FCAEDC8}" destId="{6CC6D152-6750-428B-9A44-9F9FF0D1C9D1}" srcOrd="0" destOrd="0" parTransId="{CDBAA217-EDE2-4099-BAEB-C00A03FCCD1D}" sibTransId="{FE0F3DAA-5EA5-405B-B676-023E826D09E7}"/>
    <dgm:cxn modelId="{6C982378-2712-497B-8E06-34EA05D5A677}" type="presOf" srcId="{6C6D4017-B699-4B6E-8865-42DAC6FA06CA}" destId="{4475C416-2DAD-4119-88C6-3308F99E2468}" srcOrd="0" destOrd="0" presId="urn:microsoft.com/office/officeart/2008/layout/LinedList"/>
    <dgm:cxn modelId="{72A8177F-ECA9-4DF2-8C59-AE54D15CFB54}" srcId="{1EEEFBCD-B3D7-4037-9189-FB3B3FCAEDC8}" destId="{5FBE00C9-9ECC-47A3-8091-306CB4BAC531}" srcOrd="2" destOrd="0" parTransId="{ABF9A592-982E-414A-9B92-50B9B845F99E}" sibTransId="{36EF7E2F-655E-4A33-9DC5-DF036B725171}"/>
    <dgm:cxn modelId="{A4A7979D-37E3-4941-9DC5-226C32C8F0F8}" type="presOf" srcId="{1EEEFBCD-B3D7-4037-9189-FB3B3FCAEDC8}" destId="{29830288-0AD9-4FE4-910D-D559B061CBE2}" srcOrd="0" destOrd="0" presId="urn:microsoft.com/office/officeart/2008/layout/LinedList"/>
    <dgm:cxn modelId="{6EE9E6C1-61C2-4659-8F53-FE4AB4C9D3CC}" srcId="{1EEEFBCD-B3D7-4037-9189-FB3B3FCAEDC8}" destId="{6C6D4017-B699-4B6E-8865-42DAC6FA06CA}" srcOrd="1" destOrd="0" parTransId="{5E9D920B-1F42-478B-903D-C524F76760BE}" sibTransId="{BC573DFD-850B-483D-85D7-60DFB2F36EE1}"/>
    <dgm:cxn modelId="{FE347CC2-3EA4-4C14-937B-5B04F8F58610}" type="presOf" srcId="{6CC6D152-6750-428B-9A44-9F9FF0D1C9D1}" destId="{797AE043-D119-4F0A-8FD6-5FCCD7DDC0BA}" srcOrd="0" destOrd="0" presId="urn:microsoft.com/office/officeart/2008/layout/LinedList"/>
    <dgm:cxn modelId="{A76D808D-7F8E-41CF-8B26-AFD59A9FA3B5}" type="presParOf" srcId="{29830288-0AD9-4FE4-910D-D559B061CBE2}" destId="{AF0E1492-4FC2-4566-A54B-AF1F01ABD28F}" srcOrd="0" destOrd="0" presId="urn:microsoft.com/office/officeart/2008/layout/LinedList"/>
    <dgm:cxn modelId="{0A6962BC-70BE-4954-BA49-A26EE459776D}" type="presParOf" srcId="{29830288-0AD9-4FE4-910D-D559B061CBE2}" destId="{E3D86125-1B0D-408D-A94D-208572411ABA}" srcOrd="1" destOrd="0" presId="urn:microsoft.com/office/officeart/2008/layout/LinedList"/>
    <dgm:cxn modelId="{B657B77A-33C7-47A0-8E8E-7482E1AC1B2B}" type="presParOf" srcId="{E3D86125-1B0D-408D-A94D-208572411ABA}" destId="{797AE043-D119-4F0A-8FD6-5FCCD7DDC0BA}" srcOrd="0" destOrd="0" presId="urn:microsoft.com/office/officeart/2008/layout/LinedList"/>
    <dgm:cxn modelId="{3E7D1A4E-F539-40C5-B859-748906BA7AF6}" type="presParOf" srcId="{E3D86125-1B0D-408D-A94D-208572411ABA}" destId="{63EE3CE8-32EB-4D56-97BF-09D5E9960860}" srcOrd="1" destOrd="0" presId="urn:microsoft.com/office/officeart/2008/layout/LinedList"/>
    <dgm:cxn modelId="{85A0C7E6-95A4-4B49-8521-55F085B507BE}" type="presParOf" srcId="{29830288-0AD9-4FE4-910D-D559B061CBE2}" destId="{B477D6E2-148F-4393-9A8A-2F55882E23C4}" srcOrd="2" destOrd="0" presId="urn:microsoft.com/office/officeart/2008/layout/LinedList"/>
    <dgm:cxn modelId="{B6E8AA97-F3EB-400A-B7E6-BE1D520FF69A}" type="presParOf" srcId="{29830288-0AD9-4FE4-910D-D559B061CBE2}" destId="{17839357-D0F4-49B6-B41A-92F347C615DB}" srcOrd="3" destOrd="0" presId="urn:microsoft.com/office/officeart/2008/layout/LinedList"/>
    <dgm:cxn modelId="{90141EF9-E5E8-4129-A627-79BF40FA8975}" type="presParOf" srcId="{17839357-D0F4-49B6-B41A-92F347C615DB}" destId="{4475C416-2DAD-4119-88C6-3308F99E2468}" srcOrd="0" destOrd="0" presId="urn:microsoft.com/office/officeart/2008/layout/LinedList"/>
    <dgm:cxn modelId="{7F53D0F2-248B-4C9C-9B80-069F1865CFBE}" type="presParOf" srcId="{17839357-D0F4-49B6-B41A-92F347C615DB}" destId="{882EFD28-0382-48EF-8603-63AE2E74D5AA}" srcOrd="1" destOrd="0" presId="urn:microsoft.com/office/officeart/2008/layout/LinedList"/>
    <dgm:cxn modelId="{52B0749A-3FDB-45F3-8A47-08FE97A7BC13}" type="presParOf" srcId="{29830288-0AD9-4FE4-910D-D559B061CBE2}" destId="{4C330CAF-DC35-4D09-9759-88BF6243436F}" srcOrd="4" destOrd="0" presId="urn:microsoft.com/office/officeart/2008/layout/LinedList"/>
    <dgm:cxn modelId="{5DD4B7ED-DC88-406B-8449-C14BB847FF65}" type="presParOf" srcId="{29830288-0AD9-4FE4-910D-D559B061CBE2}" destId="{C98EEFD8-CD95-4B57-B87D-58C411CDD49C}" srcOrd="5" destOrd="0" presId="urn:microsoft.com/office/officeart/2008/layout/LinedList"/>
    <dgm:cxn modelId="{53FD7514-4762-44F3-8F05-76BFB5139954}" type="presParOf" srcId="{C98EEFD8-CD95-4B57-B87D-58C411CDD49C}" destId="{612E66D0-A496-4732-8CEF-368A970B22E4}" srcOrd="0" destOrd="0" presId="urn:microsoft.com/office/officeart/2008/layout/LinedList"/>
    <dgm:cxn modelId="{998DC946-BBA7-49E4-AEF4-0C30802F0CD8}" type="presParOf" srcId="{C98EEFD8-CD95-4B57-B87D-58C411CDD49C}" destId="{D782933D-3907-4300-836F-98C36544C8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1155E32-67D7-4F77-BA02-79D2E989B09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0BBA80D-6872-4E92-AA04-9F02518316A8}">
      <dgm:prSet/>
      <dgm:spPr/>
      <dgm:t>
        <a:bodyPr/>
        <a:lstStyle/>
        <a:p>
          <a:pPr>
            <a:lnSpc>
              <a:spcPct val="100000"/>
            </a:lnSpc>
          </a:pPr>
          <a:r>
            <a:rPr lang="en-GB" b="1"/>
            <a:t>What is cryptography? </a:t>
          </a:r>
          <a:r>
            <a:rPr lang="en-GB"/>
            <a:t>(page 22)</a:t>
          </a:r>
          <a:endParaRPr lang="en-US"/>
        </a:p>
      </dgm:t>
    </dgm:pt>
    <dgm:pt modelId="{9A4FEC0D-D2E6-414A-B75D-7D3940D3A22B}" type="parTrans" cxnId="{17B2AE95-17F2-402F-A0CD-DFD88A5D6381}">
      <dgm:prSet/>
      <dgm:spPr/>
      <dgm:t>
        <a:bodyPr/>
        <a:lstStyle/>
        <a:p>
          <a:endParaRPr lang="en-US"/>
        </a:p>
      </dgm:t>
    </dgm:pt>
    <dgm:pt modelId="{A51B4DF2-735B-4E5B-AE0D-E12B905274E5}" type="sibTrans" cxnId="{17B2AE95-17F2-402F-A0CD-DFD88A5D6381}">
      <dgm:prSet/>
      <dgm:spPr/>
      <dgm:t>
        <a:bodyPr/>
        <a:lstStyle/>
        <a:p>
          <a:endParaRPr lang="en-US"/>
        </a:p>
      </dgm:t>
    </dgm:pt>
    <dgm:pt modelId="{73DA0E7C-7724-4092-81AE-3CC57256A5F0}">
      <dgm:prSet/>
      <dgm:spPr/>
      <dgm:t>
        <a:bodyPr/>
        <a:lstStyle/>
        <a:p>
          <a:pPr>
            <a:lnSpc>
              <a:spcPct val="100000"/>
            </a:lnSpc>
          </a:pPr>
          <a:r>
            <a:rPr lang="en-GB" b="1"/>
            <a:t>The 2 main principles of cryptography: </a:t>
          </a:r>
          <a:r>
            <a:rPr lang="en-GB"/>
            <a:t>(Page 23 &amp; page 24 )</a:t>
          </a:r>
          <a:endParaRPr lang="en-US"/>
        </a:p>
      </dgm:t>
    </dgm:pt>
    <dgm:pt modelId="{FF92B928-6189-4C1F-A888-A460F8432042}" type="parTrans" cxnId="{CAD03890-84D8-41A2-AEC3-11F320684C2C}">
      <dgm:prSet/>
      <dgm:spPr/>
      <dgm:t>
        <a:bodyPr/>
        <a:lstStyle/>
        <a:p>
          <a:endParaRPr lang="en-US"/>
        </a:p>
      </dgm:t>
    </dgm:pt>
    <dgm:pt modelId="{D99F3EEC-2916-4563-91CD-5DAB7BA9C497}" type="sibTrans" cxnId="{CAD03890-84D8-41A2-AEC3-11F320684C2C}">
      <dgm:prSet/>
      <dgm:spPr/>
      <dgm:t>
        <a:bodyPr/>
        <a:lstStyle/>
        <a:p>
          <a:endParaRPr lang="en-US"/>
        </a:p>
      </dgm:t>
    </dgm:pt>
    <dgm:pt modelId="{B22B14C8-E50C-4878-86BF-6796C2F60891}">
      <dgm:prSet/>
      <dgm:spPr/>
      <dgm:t>
        <a:bodyPr/>
        <a:lstStyle/>
        <a:p>
          <a:pPr>
            <a:lnSpc>
              <a:spcPct val="100000"/>
            </a:lnSpc>
          </a:pPr>
          <a:r>
            <a:rPr lang="en-GB" b="1"/>
            <a:t>Integrity: </a:t>
          </a:r>
          <a:r>
            <a:rPr lang="en-GB"/>
            <a:t>(page 23)</a:t>
          </a:r>
          <a:endParaRPr lang="en-US"/>
        </a:p>
      </dgm:t>
    </dgm:pt>
    <dgm:pt modelId="{5E8FEB6A-DEB9-4974-993D-FB34E7C5CAAB}" type="parTrans" cxnId="{CDCF554A-036A-468B-BD43-6E9AC2498C7B}">
      <dgm:prSet/>
      <dgm:spPr/>
      <dgm:t>
        <a:bodyPr/>
        <a:lstStyle/>
        <a:p>
          <a:endParaRPr lang="en-US"/>
        </a:p>
      </dgm:t>
    </dgm:pt>
    <dgm:pt modelId="{7D089D86-E762-4867-AD3A-B3C2173C244C}" type="sibTrans" cxnId="{CDCF554A-036A-468B-BD43-6E9AC2498C7B}">
      <dgm:prSet/>
      <dgm:spPr/>
      <dgm:t>
        <a:bodyPr/>
        <a:lstStyle/>
        <a:p>
          <a:endParaRPr lang="en-US"/>
        </a:p>
      </dgm:t>
    </dgm:pt>
    <dgm:pt modelId="{40F255B8-A0D1-4023-A2BA-F3DB98AF535A}">
      <dgm:prSet/>
      <dgm:spPr/>
      <dgm:t>
        <a:bodyPr/>
        <a:lstStyle/>
        <a:p>
          <a:pPr>
            <a:lnSpc>
              <a:spcPct val="100000"/>
            </a:lnSpc>
          </a:pPr>
          <a:r>
            <a:rPr lang="en-GB" b="1"/>
            <a:t>Confidentiality </a:t>
          </a:r>
          <a:r>
            <a:rPr lang="en-GB"/>
            <a:t>(page 24)</a:t>
          </a:r>
          <a:endParaRPr lang="en-US"/>
        </a:p>
      </dgm:t>
    </dgm:pt>
    <dgm:pt modelId="{E39B9814-1DAB-4C74-B054-46AE5C03154B}" type="parTrans" cxnId="{AD5476EA-2C7F-40F4-A4BF-F47F380F5143}">
      <dgm:prSet/>
      <dgm:spPr/>
      <dgm:t>
        <a:bodyPr/>
        <a:lstStyle/>
        <a:p>
          <a:endParaRPr lang="en-US"/>
        </a:p>
      </dgm:t>
    </dgm:pt>
    <dgm:pt modelId="{BA5D260E-E094-4339-91A4-184597E017FD}" type="sibTrans" cxnId="{AD5476EA-2C7F-40F4-A4BF-F47F380F5143}">
      <dgm:prSet/>
      <dgm:spPr/>
      <dgm:t>
        <a:bodyPr/>
        <a:lstStyle/>
        <a:p>
          <a:endParaRPr lang="en-US"/>
        </a:p>
      </dgm:t>
    </dgm:pt>
    <dgm:pt modelId="{61AA6553-EEFC-4D00-BD1D-7E35C3A26DE7}" type="pres">
      <dgm:prSet presAssocID="{E1155E32-67D7-4F77-BA02-79D2E989B093}" presName="root" presStyleCnt="0">
        <dgm:presLayoutVars>
          <dgm:dir/>
          <dgm:resizeHandles val="exact"/>
        </dgm:presLayoutVars>
      </dgm:prSet>
      <dgm:spPr/>
    </dgm:pt>
    <dgm:pt modelId="{EE316635-7AB8-409C-9F03-4EEE04437F79}" type="pres">
      <dgm:prSet presAssocID="{40BBA80D-6872-4E92-AA04-9F02518316A8}" presName="compNode" presStyleCnt="0"/>
      <dgm:spPr/>
    </dgm:pt>
    <dgm:pt modelId="{CD6F1882-CE8C-44E8-BA9F-2CBD68C477DB}" type="pres">
      <dgm:prSet presAssocID="{40BBA80D-6872-4E92-AA04-9F02518316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28968F5C-4E33-4918-ABCE-C31CD03CA6E1}" type="pres">
      <dgm:prSet presAssocID="{40BBA80D-6872-4E92-AA04-9F02518316A8}" presName="spaceRect" presStyleCnt="0"/>
      <dgm:spPr/>
    </dgm:pt>
    <dgm:pt modelId="{CA98F9A3-D4E2-4676-B2B5-5A7AA971EE7F}" type="pres">
      <dgm:prSet presAssocID="{40BBA80D-6872-4E92-AA04-9F02518316A8}" presName="textRect" presStyleLbl="revTx" presStyleIdx="0" presStyleCnt="4">
        <dgm:presLayoutVars>
          <dgm:chMax val="1"/>
          <dgm:chPref val="1"/>
        </dgm:presLayoutVars>
      </dgm:prSet>
      <dgm:spPr/>
    </dgm:pt>
    <dgm:pt modelId="{6C69DA90-06B9-475F-9889-B26EA349DD54}" type="pres">
      <dgm:prSet presAssocID="{A51B4DF2-735B-4E5B-AE0D-E12B905274E5}" presName="sibTrans" presStyleCnt="0"/>
      <dgm:spPr/>
    </dgm:pt>
    <dgm:pt modelId="{EA96B1BA-47E5-4E36-8614-97E1A43736ED}" type="pres">
      <dgm:prSet presAssocID="{73DA0E7C-7724-4092-81AE-3CC57256A5F0}" presName="compNode" presStyleCnt="0"/>
      <dgm:spPr/>
    </dgm:pt>
    <dgm:pt modelId="{C045C6EF-E864-4234-9321-51417445B379}" type="pres">
      <dgm:prSet presAssocID="{73DA0E7C-7724-4092-81AE-3CC57256A5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DA718B55-BDAB-4A41-866A-810E3730C8ED}" type="pres">
      <dgm:prSet presAssocID="{73DA0E7C-7724-4092-81AE-3CC57256A5F0}" presName="spaceRect" presStyleCnt="0"/>
      <dgm:spPr/>
    </dgm:pt>
    <dgm:pt modelId="{B829B253-DC9D-4F4E-A0B2-8D367A2AEDD6}" type="pres">
      <dgm:prSet presAssocID="{73DA0E7C-7724-4092-81AE-3CC57256A5F0}" presName="textRect" presStyleLbl="revTx" presStyleIdx="1" presStyleCnt="4">
        <dgm:presLayoutVars>
          <dgm:chMax val="1"/>
          <dgm:chPref val="1"/>
        </dgm:presLayoutVars>
      </dgm:prSet>
      <dgm:spPr/>
    </dgm:pt>
    <dgm:pt modelId="{47A2748F-A79B-4054-8E6A-B93273EE3174}" type="pres">
      <dgm:prSet presAssocID="{D99F3EEC-2916-4563-91CD-5DAB7BA9C497}" presName="sibTrans" presStyleCnt="0"/>
      <dgm:spPr/>
    </dgm:pt>
    <dgm:pt modelId="{665D2DE2-016B-462F-B8E3-B8B8D1728A7D}" type="pres">
      <dgm:prSet presAssocID="{B22B14C8-E50C-4878-86BF-6796C2F60891}" presName="compNode" presStyleCnt="0"/>
      <dgm:spPr/>
    </dgm:pt>
    <dgm:pt modelId="{A1623CD4-51B8-4D6B-8211-2FC0CE1370DA}" type="pres">
      <dgm:prSet presAssocID="{B22B14C8-E50C-4878-86BF-6796C2F608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per"/>
        </a:ext>
      </dgm:extLst>
    </dgm:pt>
    <dgm:pt modelId="{83BA8F5E-6804-48AA-BDFB-3C00DF68A000}" type="pres">
      <dgm:prSet presAssocID="{B22B14C8-E50C-4878-86BF-6796C2F60891}" presName="spaceRect" presStyleCnt="0"/>
      <dgm:spPr/>
    </dgm:pt>
    <dgm:pt modelId="{242BC77A-115E-47BE-9CAF-2836AF7C5473}" type="pres">
      <dgm:prSet presAssocID="{B22B14C8-E50C-4878-86BF-6796C2F60891}" presName="textRect" presStyleLbl="revTx" presStyleIdx="2" presStyleCnt="4">
        <dgm:presLayoutVars>
          <dgm:chMax val="1"/>
          <dgm:chPref val="1"/>
        </dgm:presLayoutVars>
      </dgm:prSet>
      <dgm:spPr/>
    </dgm:pt>
    <dgm:pt modelId="{0C3EF7D4-DF25-4E26-BDAE-78BA014865EB}" type="pres">
      <dgm:prSet presAssocID="{7D089D86-E762-4867-AD3A-B3C2173C244C}" presName="sibTrans" presStyleCnt="0"/>
      <dgm:spPr/>
    </dgm:pt>
    <dgm:pt modelId="{0D144535-12B7-4E82-8612-BB086EBBBC3D}" type="pres">
      <dgm:prSet presAssocID="{40F255B8-A0D1-4023-A2BA-F3DB98AF535A}" presName="compNode" presStyleCnt="0"/>
      <dgm:spPr/>
    </dgm:pt>
    <dgm:pt modelId="{141C2F8F-8DE0-4A81-98B3-05516E26B6AB}" type="pres">
      <dgm:prSet presAssocID="{40F255B8-A0D1-4023-A2BA-F3DB98AF53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366EE5EE-65BE-460F-9FDB-B22463C49A50}" type="pres">
      <dgm:prSet presAssocID="{40F255B8-A0D1-4023-A2BA-F3DB98AF535A}" presName="spaceRect" presStyleCnt="0"/>
      <dgm:spPr/>
    </dgm:pt>
    <dgm:pt modelId="{16295808-FC19-4D4C-B40E-CDA9C090BD54}" type="pres">
      <dgm:prSet presAssocID="{40F255B8-A0D1-4023-A2BA-F3DB98AF535A}" presName="textRect" presStyleLbl="revTx" presStyleIdx="3" presStyleCnt="4">
        <dgm:presLayoutVars>
          <dgm:chMax val="1"/>
          <dgm:chPref val="1"/>
        </dgm:presLayoutVars>
      </dgm:prSet>
      <dgm:spPr/>
    </dgm:pt>
  </dgm:ptLst>
  <dgm:cxnLst>
    <dgm:cxn modelId="{4F934105-E1BF-4634-A26C-8031BD4B86AC}" type="presOf" srcId="{E1155E32-67D7-4F77-BA02-79D2E989B093}" destId="{61AA6553-EEFC-4D00-BD1D-7E35C3A26DE7}" srcOrd="0" destOrd="0" presId="urn:microsoft.com/office/officeart/2018/2/layout/IconLabelList"/>
    <dgm:cxn modelId="{585C4B3D-474D-4CFF-BD8A-D30A25F48FED}" type="presOf" srcId="{40BBA80D-6872-4E92-AA04-9F02518316A8}" destId="{CA98F9A3-D4E2-4676-B2B5-5A7AA971EE7F}" srcOrd="0" destOrd="0" presId="urn:microsoft.com/office/officeart/2018/2/layout/IconLabelList"/>
    <dgm:cxn modelId="{CDCF554A-036A-468B-BD43-6E9AC2498C7B}" srcId="{E1155E32-67D7-4F77-BA02-79D2E989B093}" destId="{B22B14C8-E50C-4878-86BF-6796C2F60891}" srcOrd="2" destOrd="0" parTransId="{5E8FEB6A-DEB9-4974-993D-FB34E7C5CAAB}" sibTransId="{7D089D86-E762-4867-AD3A-B3C2173C244C}"/>
    <dgm:cxn modelId="{7794F079-7619-4EFC-AF51-BC8CC3AA259E}" type="presOf" srcId="{40F255B8-A0D1-4023-A2BA-F3DB98AF535A}" destId="{16295808-FC19-4D4C-B40E-CDA9C090BD54}" srcOrd="0" destOrd="0" presId="urn:microsoft.com/office/officeart/2018/2/layout/IconLabelList"/>
    <dgm:cxn modelId="{CC83AA8C-B0D4-4A04-963F-5089B76E1EE7}" type="presOf" srcId="{B22B14C8-E50C-4878-86BF-6796C2F60891}" destId="{242BC77A-115E-47BE-9CAF-2836AF7C5473}" srcOrd="0" destOrd="0" presId="urn:microsoft.com/office/officeart/2018/2/layout/IconLabelList"/>
    <dgm:cxn modelId="{CAD03890-84D8-41A2-AEC3-11F320684C2C}" srcId="{E1155E32-67D7-4F77-BA02-79D2E989B093}" destId="{73DA0E7C-7724-4092-81AE-3CC57256A5F0}" srcOrd="1" destOrd="0" parTransId="{FF92B928-6189-4C1F-A888-A460F8432042}" sibTransId="{D99F3EEC-2916-4563-91CD-5DAB7BA9C497}"/>
    <dgm:cxn modelId="{17B2AE95-17F2-402F-A0CD-DFD88A5D6381}" srcId="{E1155E32-67D7-4F77-BA02-79D2E989B093}" destId="{40BBA80D-6872-4E92-AA04-9F02518316A8}" srcOrd="0" destOrd="0" parTransId="{9A4FEC0D-D2E6-414A-B75D-7D3940D3A22B}" sibTransId="{A51B4DF2-735B-4E5B-AE0D-E12B905274E5}"/>
    <dgm:cxn modelId="{31AA5FD1-EF3A-4E2D-8CF6-28170CB0E599}" type="presOf" srcId="{73DA0E7C-7724-4092-81AE-3CC57256A5F0}" destId="{B829B253-DC9D-4F4E-A0B2-8D367A2AEDD6}" srcOrd="0" destOrd="0" presId="urn:microsoft.com/office/officeart/2018/2/layout/IconLabelList"/>
    <dgm:cxn modelId="{AD5476EA-2C7F-40F4-A4BF-F47F380F5143}" srcId="{E1155E32-67D7-4F77-BA02-79D2E989B093}" destId="{40F255B8-A0D1-4023-A2BA-F3DB98AF535A}" srcOrd="3" destOrd="0" parTransId="{E39B9814-1DAB-4C74-B054-46AE5C03154B}" sibTransId="{BA5D260E-E094-4339-91A4-184597E017FD}"/>
    <dgm:cxn modelId="{234B971C-ED27-42E8-B230-A49E4529D4A8}" type="presParOf" srcId="{61AA6553-EEFC-4D00-BD1D-7E35C3A26DE7}" destId="{EE316635-7AB8-409C-9F03-4EEE04437F79}" srcOrd="0" destOrd="0" presId="urn:microsoft.com/office/officeart/2018/2/layout/IconLabelList"/>
    <dgm:cxn modelId="{07B829CA-5ECA-44C6-A692-75A3C4A3E44B}" type="presParOf" srcId="{EE316635-7AB8-409C-9F03-4EEE04437F79}" destId="{CD6F1882-CE8C-44E8-BA9F-2CBD68C477DB}" srcOrd="0" destOrd="0" presId="urn:microsoft.com/office/officeart/2018/2/layout/IconLabelList"/>
    <dgm:cxn modelId="{1140DB64-0D2E-487E-88DE-8DEDB91D5B47}" type="presParOf" srcId="{EE316635-7AB8-409C-9F03-4EEE04437F79}" destId="{28968F5C-4E33-4918-ABCE-C31CD03CA6E1}" srcOrd="1" destOrd="0" presId="urn:microsoft.com/office/officeart/2018/2/layout/IconLabelList"/>
    <dgm:cxn modelId="{5C93CF8A-66D9-413A-9015-77B2D24FA463}" type="presParOf" srcId="{EE316635-7AB8-409C-9F03-4EEE04437F79}" destId="{CA98F9A3-D4E2-4676-B2B5-5A7AA971EE7F}" srcOrd="2" destOrd="0" presId="urn:microsoft.com/office/officeart/2018/2/layout/IconLabelList"/>
    <dgm:cxn modelId="{513FA07B-FA95-475A-89E8-CF7CC772B4B9}" type="presParOf" srcId="{61AA6553-EEFC-4D00-BD1D-7E35C3A26DE7}" destId="{6C69DA90-06B9-475F-9889-B26EA349DD54}" srcOrd="1" destOrd="0" presId="urn:microsoft.com/office/officeart/2018/2/layout/IconLabelList"/>
    <dgm:cxn modelId="{16DA77DD-041F-4BDE-9160-5666D06413EB}" type="presParOf" srcId="{61AA6553-EEFC-4D00-BD1D-7E35C3A26DE7}" destId="{EA96B1BA-47E5-4E36-8614-97E1A43736ED}" srcOrd="2" destOrd="0" presId="urn:microsoft.com/office/officeart/2018/2/layout/IconLabelList"/>
    <dgm:cxn modelId="{7B88BDC3-DE73-4E9A-A9DD-8DF564E7E3D7}" type="presParOf" srcId="{EA96B1BA-47E5-4E36-8614-97E1A43736ED}" destId="{C045C6EF-E864-4234-9321-51417445B379}" srcOrd="0" destOrd="0" presId="urn:microsoft.com/office/officeart/2018/2/layout/IconLabelList"/>
    <dgm:cxn modelId="{F34BF477-16A0-499A-882F-C5BA59A6DF21}" type="presParOf" srcId="{EA96B1BA-47E5-4E36-8614-97E1A43736ED}" destId="{DA718B55-BDAB-4A41-866A-810E3730C8ED}" srcOrd="1" destOrd="0" presId="urn:microsoft.com/office/officeart/2018/2/layout/IconLabelList"/>
    <dgm:cxn modelId="{89AC99EC-7138-42C2-A19E-A604F9894366}" type="presParOf" srcId="{EA96B1BA-47E5-4E36-8614-97E1A43736ED}" destId="{B829B253-DC9D-4F4E-A0B2-8D367A2AEDD6}" srcOrd="2" destOrd="0" presId="urn:microsoft.com/office/officeart/2018/2/layout/IconLabelList"/>
    <dgm:cxn modelId="{E8972402-2382-4300-B9A7-BFF2569E2F84}" type="presParOf" srcId="{61AA6553-EEFC-4D00-BD1D-7E35C3A26DE7}" destId="{47A2748F-A79B-4054-8E6A-B93273EE3174}" srcOrd="3" destOrd="0" presId="urn:microsoft.com/office/officeart/2018/2/layout/IconLabelList"/>
    <dgm:cxn modelId="{A174B5B9-239A-477A-94AF-85F19E292646}" type="presParOf" srcId="{61AA6553-EEFC-4D00-BD1D-7E35C3A26DE7}" destId="{665D2DE2-016B-462F-B8E3-B8B8D1728A7D}" srcOrd="4" destOrd="0" presId="urn:microsoft.com/office/officeart/2018/2/layout/IconLabelList"/>
    <dgm:cxn modelId="{3C980355-2257-489B-9986-36C8E4D4E3D3}" type="presParOf" srcId="{665D2DE2-016B-462F-B8E3-B8B8D1728A7D}" destId="{A1623CD4-51B8-4D6B-8211-2FC0CE1370DA}" srcOrd="0" destOrd="0" presId="urn:microsoft.com/office/officeart/2018/2/layout/IconLabelList"/>
    <dgm:cxn modelId="{012F98D9-8622-448D-86D3-5F87F9D49B27}" type="presParOf" srcId="{665D2DE2-016B-462F-B8E3-B8B8D1728A7D}" destId="{83BA8F5E-6804-48AA-BDFB-3C00DF68A000}" srcOrd="1" destOrd="0" presId="urn:microsoft.com/office/officeart/2018/2/layout/IconLabelList"/>
    <dgm:cxn modelId="{595470AE-5DB6-4AF5-8506-C86FF446B2DF}" type="presParOf" srcId="{665D2DE2-016B-462F-B8E3-B8B8D1728A7D}" destId="{242BC77A-115E-47BE-9CAF-2836AF7C5473}" srcOrd="2" destOrd="0" presId="urn:microsoft.com/office/officeart/2018/2/layout/IconLabelList"/>
    <dgm:cxn modelId="{6AAD1429-B795-4340-A058-A9679F5693CC}" type="presParOf" srcId="{61AA6553-EEFC-4D00-BD1D-7E35C3A26DE7}" destId="{0C3EF7D4-DF25-4E26-BDAE-78BA014865EB}" srcOrd="5" destOrd="0" presId="urn:microsoft.com/office/officeart/2018/2/layout/IconLabelList"/>
    <dgm:cxn modelId="{0CBC6C56-85AC-40FB-AE70-AA39988B653D}" type="presParOf" srcId="{61AA6553-EEFC-4D00-BD1D-7E35C3A26DE7}" destId="{0D144535-12B7-4E82-8612-BB086EBBBC3D}" srcOrd="6" destOrd="0" presId="urn:microsoft.com/office/officeart/2018/2/layout/IconLabelList"/>
    <dgm:cxn modelId="{C54D80CA-A1AC-4B2F-82CF-355A924B7BFC}" type="presParOf" srcId="{0D144535-12B7-4E82-8612-BB086EBBBC3D}" destId="{141C2F8F-8DE0-4A81-98B3-05516E26B6AB}" srcOrd="0" destOrd="0" presId="urn:microsoft.com/office/officeart/2018/2/layout/IconLabelList"/>
    <dgm:cxn modelId="{E7000425-2451-456E-8B84-286353E685C7}" type="presParOf" srcId="{0D144535-12B7-4E82-8612-BB086EBBBC3D}" destId="{366EE5EE-65BE-460F-9FDB-B22463C49A50}" srcOrd="1" destOrd="0" presId="urn:microsoft.com/office/officeart/2018/2/layout/IconLabelList"/>
    <dgm:cxn modelId="{B5233242-4FAE-4486-805B-305533B03A09}" type="presParOf" srcId="{0D144535-12B7-4E82-8612-BB086EBBBC3D}" destId="{16295808-FC19-4D4C-B40E-CDA9C090BD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8D1744-D15F-4CC0-84E0-CC540AF50BD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C30D98C-3C4B-4F0C-8467-1C7AC0D0912C}">
      <dgm:prSet/>
      <dgm:spPr/>
      <dgm:t>
        <a:bodyPr/>
        <a:lstStyle/>
        <a:p>
          <a:r>
            <a:rPr lang="en-US"/>
            <a:t>It has been reported that security breaches cause many users to have their personal details stolen or made public after a breach has been detected, even after a security breach has been stopped. Therefore, a lot of users depend on their organization to maintain adequate security and access to their data.</a:t>
          </a:r>
        </a:p>
      </dgm:t>
    </dgm:pt>
    <dgm:pt modelId="{7A2744FD-7B5B-49D5-A54A-8F1FF2ED6F09}" type="parTrans" cxnId="{0A579F64-6B81-43A6-BDC4-043E0E9B8C58}">
      <dgm:prSet/>
      <dgm:spPr/>
      <dgm:t>
        <a:bodyPr/>
        <a:lstStyle/>
        <a:p>
          <a:endParaRPr lang="en-US"/>
        </a:p>
      </dgm:t>
    </dgm:pt>
    <dgm:pt modelId="{8FBCC477-5C13-4D72-B0CE-BC9301A249AC}" type="sibTrans" cxnId="{0A579F64-6B81-43A6-BDC4-043E0E9B8C58}">
      <dgm:prSet/>
      <dgm:spPr/>
      <dgm:t>
        <a:bodyPr/>
        <a:lstStyle/>
        <a:p>
          <a:endParaRPr lang="en-US"/>
        </a:p>
      </dgm:t>
    </dgm:pt>
    <dgm:pt modelId="{265FE33F-D9C9-4D38-857A-500028E8F62D}">
      <dgm:prSet/>
      <dgm:spPr/>
      <dgm:t>
        <a:bodyPr/>
        <a:lstStyle/>
        <a:p>
          <a:r>
            <a:rPr lang="en-US"/>
            <a:t>An organization that has been breached can damage its reputation as being secure, causing users to stop using that service even if they were not affected, as they may no longer trust them to protect their data moving forward.</a:t>
          </a:r>
        </a:p>
      </dgm:t>
    </dgm:pt>
    <dgm:pt modelId="{68B0AB72-A453-4B38-A793-A62BC43FA526}" type="parTrans" cxnId="{0A1D9A76-77DE-4785-95C2-E6BB634F98DF}">
      <dgm:prSet/>
      <dgm:spPr/>
      <dgm:t>
        <a:bodyPr/>
        <a:lstStyle/>
        <a:p>
          <a:endParaRPr lang="en-US"/>
        </a:p>
      </dgm:t>
    </dgm:pt>
    <dgm:pt modelId="{A57F968A-C1BC-427D-A773-5B1A9446897D}" type="sibTrans" cxnId="{0A1D9A76-77DE-4785-95C2-E6BB634F98DF}">
      <dgm:prSet/>
      <dgm:spPr/>
      <dgm:t>
        <a:bodyPr/>
        <a:lstStyle/>
        <a:p>
          <a:endParaRPr lang="en-US"/>
        </a:p>
      </dgm:t>
    </dgm:pt>
    <dgm:pt modelId="{E090C981-1103-4FC1-865D-A336BF607991}" type="pres">
      <dgm:prSet presAssocID="{188D1744-D15F-4CC0-84E0-CC540AF50BDA}" presName="linear" presStyleCnt="0">
        <dgm:presLayoutVars>
          <dgm:animLvl val="lvl"/>
          <dgm:resizeHandles val="exact"/>
        </dgm:presLayoutVars>
      </dgm:prSet>
      <dgm:spPr/>
    </dgm:pt>
    <dgm:pt modelId="{2E7E03CB-FDBF-4074-B328-0AE641C5A11C}" type="pres">
      <dgm:prSet presAssocID="{AC30D98C-3C4B-4F0C-8467-1C7AC0D0912C}" presName="parentText" presStyleLbl="node1" presStyleIdx="0" presStyleCnt="2">
        <dgm:presLayoutVars>
          <dgm:chMax val="0"/>
          <dgm:bulletEnabled val="1"/>
        </dgm:presLayoutVars>
      </dgm:prSet>
      <dgm:spPr/>
    </dgm:pt>
    <dgm:pt modelId="{7C39966A-2382-472B-90A8-D56911F3049A}" type="pres">
      <dgm:prSet presAssocID="{8FBCC477-5C13-4D72-B0CE-BC9301A249AC}" presName="spacer" presStyleCnt="0"/>
      <dgm:spPr/>
    </dgm:pt>
    <dgm:pt modelId="{178AFE7C-4003-44FA-BC8C-FE7965D6F6CE}" type="pres">
      <dgm:prSet presAssocID="{265FE33F-D9C9-4D38-857A-500028E8F62D}" presName="parentText" presStyleLbl="node1" presStyleIdx="1" presStyleCnt="2">
        <dgm:presLayoutVars>
          <dgm:chMax val="0"/>
          <dgm:bulletEnabled val="1"/>
        </dgm:presLayoutVars>
      </dgm:prSet>
      <dgm:spPr/>
    </dgm:pt>
  </dgm:ptLst>
  <dgm:cxnLst>
    <dgm:cxn modelId="{CCC0D660-2D75-4411-81E0-4D232D0A37D9}" type="presOf" srcId="{265FE33F-D9C9-4D38-857A-500028E8F62D}" destId="{178AFE7C-4003-44FA-BC8C-FE7965D6F6CE}" srcOrd="0" destOrd="0" presId="urn:microsoft.com/office/officeart/2005/8/layout/vList2"/>
    <dgm:cxn modelId="{0A579F64-6B81-43A6-BDC4-043E0E9B8C58}" srcId="{188D1744-D15F-4CC0-84E0-CC540AF50BDA}" destId="{AC30D98C-3C4B-4F0C-8467-1C7AC0D0912C}" srcOrd="0" destOrd="0" parTransId="{7A2744FD-7B5B-49D5-A54A-8F1FF2ED6F09}" sibTransId="{8FBCC477-5C13-4D72-B0CE-BC9301A249AC}"/>
    <dgm:cxn modelId="{0A1D9A76-77DE-4785-95C2-E6BB634F98DF}" srcId="{188D1744-D15F-4CC0-84E0-CC540AF50BDA}" destId="{265FE33F-D9C9-4D38-857A-500028E8F62D}" srcOrd="1" destOrd="0" parTransId="{68B0AB72-A453-4B38-A793-A62BC43FA526}" sibTransId="{A57F968A-C1BC-427D-A773-5B1A9446897D}"/>
    <dgm:cxn modelId="{178BCA84-1F2D-4068-8A6B-9C078A5BF2DC}" type="presOf" srcId="{188D1744-D15F-4CC0-84E0-CC540AF50BDA}" destId="{E090C981-1103-4FC1-865D-A336BF607991}" srcOrd="0" destOrd="0" presId="urn:microsoft.com/office/officeart/2005/8/layout/vList2"/>
    <dgm:cxn modelId="{31BA00E1-2618-4515-BD62-0B4A42B18B31}" type="presOf" srcId="{AC30D98C-3C4B-4F0C-8467-1C7AC0D0912C}" destId="{2E7E03CB-FDBF-4074-B328-0AE641C5A11C}" srcOrd="0" destOrd="0" presId="urn:microsoft.com/office/officeart/2005/8/layout/vList2"/>
    <dgm:cxn modelId="{20EAA3B7-247F-4725-9AF0-57CD38E3C8E0}" type="presParOf" srcId="{E090C981-1103-4FC1-865D-A336BF607991}" destId="{2E7E03CB-FDBF-4074-B328-0AE641C5A11C}" srcOrd="0" destOrd="0" presId="urn:microsoft.com/office/officeart/2005/8/layout/vList2"/>
    <dgm:cxn modelId="{C1BA6FC9-0514-4AC5-88BA-A5DB43001F52}" type="presParOf" srcId="{E090C981-1103-4FC1-865D-A336BF607991}" destId="{7C39966A-2382-472B-90A8-D56911F3049A}" srcOrd="1" destOrd="0" presId="urn:microsoft.com/office/officeart/2005/8/layout/vList2"/>
    <dgm:cxn modelId="{A7B69C59-65B6-4357-8E70-7C8186BC9C65}" type="presParOf" srcId="{E090C981-1103-4FC1-865D-A336BF607991}" destId="{178AFE7C-4003-44FA-BC8C-FE7965D6F6C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5B19D4-16D6-4C6D-8141-2D8F560A7B4B}"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D7FDAC6-CB6C-4451-ACD1-76FFF890C050}">
      <dgm:prSet/>
      <dgm:spPr/>
      <dgm:t>
        <a:bodyPr/>
        <a:lstStyle/>
        <a:p>
          <a:pPr>
            <a:defRPr cap="all"/>
          </a:pPr>
          <a:r>
            <a:rPr lang="en-GB" b="1"/>
            <a:t>Some examples of these techniques are:</a:t>
          </a:r>
          <a:r>
            <a:rPr lang="en-US"/>
            <a:t>​</a:t>
          </a:r>
        </a:p>
      </dgm:t>
    </dgm:pt>
    <dgm:pt modelId="{A744CB6F-C599-4C8C-8A02-49B7FEC9C4CA}" type="parTrans" cxnId="{97A464BC-268F-473C-A136-47A32A838421}">
      <dgm:prSet/>
      <dgm:spPr/>
      <dgm:t>
        <a:bodyPr/>
        <a:lstStyle/>
        <a:p>
          <a:endParaRPr lang="en-US"/>
        </a:p>
      </dgm:t>
    </dgm:pt>
    <dgm:pt modelId="{4B7B2C70-9E3B-43E7-9485-1F33FC17E14C}" type="sibTrans" cxnId="{97A464BC-268F-473C-A136-47A32A838421}">
      <dgm:prSet/>
      <dgm:spPr/>
      <dgm:t>
        <a:bodyPr/>
        <a:lstStyle/>
        <a:p>
          <a:endParaRPr lang="en-US"/>
        </a:p>
      </dgm:t>
    </dgm:pt>
    <dgm:pt modelId="{F7B80E97-63E4-41D2-88D5-86658B840487}">
      <dgm:prSet/>
      <dgm:spPr/>
      <dgm:t>
        <a:bodyPr/>
        <a:lstStyle/>
        <a:p>
          <a:pPr>
            <a:defRPr cap="all"/>
          </a:pPr>
          <a:r>
            <a:rPr lang="en-GB" b="1"/>
            <a:t>Limiting data access/permissions: </a:t>
          </a:r>
          <a:r>
            <a:rPr lang="en-GB"/>
            <a:t>(page 35)</a:t>
          </a:r>
          <a:endParaRPr lang="en-US"/>
        </a:p>
      </dgm:t>
    </dgm:pt>
    <dgm:pt modelId="{BDFB7D0B-214F-4E50-95D5-0C0EBF41528C}" type="parTrans" cxnId="{8222F1AA-3CCC-4DD2-ABAB-98418E235572}">
      <dgm:prSet/>
      <dgm:spPr/>
      <dgm:t>
        <a:bodyPr/>
        <a:lstStyle/>
        <a:p>
          <a:endParaRPr lang="en-US"/>
        </a:p>
      </dgm:t>
    </dgm:pt>
    <dgm:pt modelId="{AB71303C-4305-4CD2-BEDC-660845E91715}" type="sibTrans" cxnId="{8222F1AA-3CCC-4DD2-ABAB-98418E235572}">
      <dgm:prSet/>
      <dgm:spPr/>
      <dgm:t>
        <a:bodyPr/>
        <a:lstStyle/>
        <a:p>
          <a:endParaRPr lang="en-US"/>
        </a:p>
      </dgm:t>
    </dgm:pt>
    <dgm:pt modelId="{1F4E9234-A06D-4906-9348-6C4B3F3110C8}" type="pres">
      <dgm:prSet presAssocID="{ED5B19D4-16D6-4C6D-8141-2D8F560A7B4B}" presName="root" presStyleCnt="0">
        <dgm:presLayoutVars>
          <dgm:dir/>
          <dgm:resizeHandles val="exact"/>
        </dgm:presLayoutVars>
      </dgm:prSet>
      <dgm:spPr/>
    </dgm:pt>
    <dgm:pt modelId="{4F87D459-B3BC-47BE-BACF-AA7F81A944F7}" type="pres">
      <dgm:prSet presAssocID="{1D7FDAC6-CB6C-4451-ACD1-76FFF890C050}" presName="compNode" presStyleCnt="0"/>
      <dgm:spPr/>
    </dgm:pt>
    <dgm:pt modelId="{E88ADF2D-7B7E-4863-BCBE-2126CE0247DA}" type="pres">
      <dgm:prSet presAssocID="{1D7FDAC6-CB6C-4451-ACD1-76FFF890C050}" presName="iconBgRect" presStyleLbl="bgShp" presStyleIdx="0" presStyleCnt="2"/>
      <dgm:spPr/>
    </dgm:pt>
    <dgm:pt modelId="{DE304361-8795-4427-BF82-ABC693E00BA8}" type="pres">
      <dgm:prSet presAssocID="{1D7FDAC6-CB6C-4451-ACD1-76FFF890C05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wl"/>
        </a:ext>
      </dgm:extLst>
    </dgm:pt>
    <dgm:pt modelId="{11A63570-2559-430D-B324-CEBCF3D1FC29}" type="pres">
      <dgm:prSet presAssocID="{1D7FDAC6-CB6C-4451-ACD1-76FFF890C050}" presName="spaceRect" presStyleCnt="0"/>
      <dgm:spPr/>
    </dgm:pt>
    <dgm:pt modelId="{FDD98C73-5024-4785-89B9-2B41DB41DCBA}" type="pres">
      <dgm:prSet presAssocID="{1D7FDAC6-CB6C-4451-ACD1-76FFF890C050}" presName="textRect" presStyleLbl="revTx" presStyleIdx="0" presStyleCnt="2">
        <dgm:presLayoutVars>
          <dgm:chMax val="1"/>
          <dgm:chPref val="1"/>
        </dgm:presLayoutVars>
      </dgm:prSet>
      <dgm:spPr/>
    </dgm:pt>
    <dgm:pt modelId="{ABDC97A7-CE82-4963-97B0-09EB5C003B80}" type="pres">
      <dgm:prSet presAssocID="{4B7B2C70-9E3B-43E7-9485-1F33FC17E14C}" presName="sibTrans" presStyleCnt="0"/>
      <dgm:spPr/>
    </dgm:pt>
    <dgm:pt modelId="{28E1DEDE-5646-4451-A7B2-415599801331}" type="pres">
      <dgm:prSet presAssocID="{F7B80E97-63E4-41D2-88D5-86658B840487}" presName="compNode" presStyleCnt="0"/>
      <dgm:spPr/>
    </dgm:pt>
    <dgm:pt modelId="{E9734155-7144-4D08-A162-F5A2E856FA7A}" type="pres">
      <dgm:prSet presAssocID="{F7B80E97-63E4-41D2-88D5-86658B840487}" presName="iconBgRect" presStyleLbl="bgShp" presStyleIdx="1" presStyleCnt="2"/>
      <dgm:spPr/>
    </dgm:pt>
    <dgm:pt modelId="{3A6D8EAC-2A75-46F6-A7D7-860CCA91BBE5}" type="pres">
      <dgm:prSet presAssocID="{F7B80E97-63E4-41D2-88D5-86658B8404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 Sign"/>
        </a:ext>
      </dgm:extLst>
    </dgm:pt>
    <dgm:pt modelId="{E69F5158-0285-4ABD-AF15-E9A9A4ADE371}" type="pres">
      <dgm:prSet presAssocID="{F7B80E97-63E4-41D2-88D5-86658B840487}" presName="spaceRect" presStyleCnt="0"/>
      <dgm:spPr/>
    </dgm:pt>
    <dgm:pt modelId="{6C9CE620-FDF5-4B77-93C9-0B9E2024534E}" type="pres">
      <dgm:prSet presAssocID="{F7B80E97-63E4-41D2-88D5-86658B840487}" presName="textRect" presStyleLbl="revTx" presStyleIdx="1" presStyleCnt="2">
        <dgm:presLayoutVars>
          <dgm:chMax val="1"/>
          <dgm:chPref val="1"/>
        </dgm:presLayoutVars>
      </dgm:prSet>
      <dgm:spPr/>
    </dgm:pt>
  </dgm:ptLst>
  <dgm:cxnLst>
    <dgm:cxn modelId="{C87ACD48-3C6A-47AF-8DEA-D6D3C8471A1B}" type="presOf" srcId="{ED5B19D4-16D6-4C6D-8141-2D8F560A7B4B}" destId="{1F4E9234-A06D-4906-9348-6C4B3F3110C8}" srcOrd="0" destOrd="0" presId="urn:microsoft.com/office/officeart/2018/5/layout/IconCircleLabelList"/>
    <dgm:cxn modelId="{78878E57-C4BC-491F-AC85-DD2E080EACD0}" type="presOf" srcId="{F7B80E97-63E4-41D2-88D5-86658B840487}" destId="{6C9CE620-FDF5-4B77-93C9-0B9E2024534E}" srcOrd="0" destOrd="0" presId="urn:microsoft.com/office/officeart/2018/5/layout/IconCircleLabelList"/>
    <dgm:cxn modelId="{8222F1AA-3CCC-4DD2-ABAB-98418E235572}" srcId="{ED5B19D4-16D6-4C6D-8141-2D8F560A7B4B}" destId="{F7B80E97-63E4-41D2-88D5-86658B840487}" srcOrd="1" destOrd="0" parTransId="{BDFB7D0B-214F-4E50-95D5-0C0EBF41528C}" sibTransId="{AB71303C-4305-4CD2-BEDC-660845E91715}"/>
    <dgm:cxn modelId="{97A464BC-268F-473C-A136-47A32A838421}" srcId="{ED5B19D4-16D6-4C6D-8141-2D8F560A7B4B}" destId="{1D7FDAC6-CB6C-4451-ACD1-76FFF890C050}" srcOrd="0" destOrd="0" parTransId="{A744CB6F-C599-4C8C-8A02-49B7FEC9C4CA}" sibTransId="{4B7B2C70-9E3B-43E7-9485-1F33FC17E14C}"/>
    <dgm:cxn modelId="{F0F4B2F7-294C-40DB-BB05-42A201357C96}" type="presOf" srcId="{1D7FDAC6-CB6C-4451-ACD1-76FFF890C050}" destId="{FDD98C73-5024-4785-89B9-2B41DB41DCBA}" srcOrd="0" destOrd="0" presId="urn:microsoft.com/office/officeart/2018/5/layout/IconCircleLabelList"/>
    <dgm:cxn modelId="{4B5A5021-8B30-4D03-9627-5227948B8350}" type="presParOf" srcId="{1F4E9234-A06D-4906-9348-6C4B3F3110C8}" destId="{4F87D459-B3BC-47BE-BACF-AA7F81A944F7}" srcOrd="0" destOrd="0" presId="urn:microsoft.com/office/officeart/2018/5/layout/IconCircleLabelList"/>
    <dgm:cxn modelId="{9A0EEAB4-92D5-47DC-9EF3-F169BAB002EA}" type="presParOf" srcId="{4F87D459-B3BC-47BE-BACF-AA7F81A944F7}" destId="{E88ADF2D-7B7E-4863-BCBE-2126CE0247DA}" srcOrd="0" destOrd="0" presId="urn:microsoft.com/office/officeart/2018/5/layout/IconCircleLabelList"/>
    <dgm:cxn modelId="{A31D7E40-291B-4168-8576-60016DE257A2}" type="presParOf" srcId="{4F87D459-B3BC-47BE-BACF-AA7F81A944F7}" destId="{DE304361-8795-4427-BF82-ABC693E00BA8}" srcOrd="1" destOrd="0" presId="urn:microsoft.com/office/officeart/2018/5/layout/IconCircleLabelList"/>
    <dgm:cxn modelId="{8C5BD7F8-B6C2-4802-A86B-3BA21C903BA6}" type="presParOf" srcId="{4F87D459-B3BC-47BE-BACF-AA7F81A944F7}" destId="{11A63570-2559-430D-B324-CEBCF3D1FC29}" srcOrd="2" destOrd="0" presId="urn:microsoft.com/office/officeart/2018/5/layout/IconCircleLabelList"/>
    <dgm:cxn modelId="{4A8BCFCC-F45C-49EA-9CEF-2AC6F86EAA6D}" type="presParOf" srcId="{4F87D459-B3BC-47BE-BACF-AA7F81A944F7}" destId="{FDD98C73-5024-4785-89B9-2B41DB41DCBA}" srcOrd="3" destOrd="0" presId="urn:microsoft.com/office/officeart/2018/5/layout/IconCircleLabelList"/>
    <dgm:cxn modelId="{2FFA7B4A-BDE9-49FD-801C-1D86F152B9C2}" type="presParOf" srcId="{1F4E9234-A06D-4906-9348-6C4B3F3110C8}" destId="{ABDC97A7-CE82-4963-97B0-09EB5C003B80}" srcOrd="1" destOrd="0" presId="urn:microsoft.com/office/officeart/2018/5/layout/IconCircleLabelList"/>
    <dgm:cxn modelId="{DBCA4CC9-8DA6-4F68-BEEF-7C7910A9F712}" type="presParOf" srcId="{1F4E9234-A06D-4906-9348-6C4B3F3110C8}" destId="{28E1DEDE-5646-4451-A7B2-415599801331}" srcOrd="2" destOrd="0" presId="urn:microsoft.com/office/officeart/2018/5/layout/IconCircleLabelList"/>
    <dgm:cxn modelId="{AB7CAD75-CCCF-44B3-927C-CD8A6EACE776}" type="presParOf" srcId="{28E1DEDE-5646-4451-A7B2-415599801331}" destId="{E9734155-7144-4D08-A162-F5A2E856FA7A}" srcOrd="0" destOrd="0" presId="urn:microsoft.com/office/officeart/2018/5/layout/IconCircleLabelList"/>
    <dgm:cxn modelId="{BF5FAB01-DF29-4E06-BD23-0030A39825E6}" type="presParOf" srcId="{28E1DEDE-5646-4451-A7B2-415599801331}" destId="{3A6D8EAC-2A75-46F6-A7D7-860CCA91BBE5}" srcOrd="1" destOrd="0" presId="urn:microsoft.com/office/officeart/2018/5/layout/IconCircleLabelList"/>
    <dgm:cxn modelId="{EA1C4962-0505-4371-B589-DBA7655C121B}" type="presParOf" srcId="{28E1DEDE-5646-4451-A7B2-415599801331}" destId="{E69F5158-0285-4ABD-AF15-E9A9A4ADE371}" srcOrd="2" destOrd="0" presId="urn:microsoft.com/office/officeart/2018/5/layout/IconCircleLabelList"/>
    <dgm:cxn modelId="{5C14BD8E-C25B-400D-965E-7EE60DA14E89}" type="presParOf" srcId="{28E1DEDE-5646-4451-A7B2-415599801331}" destId="{6C9CE620-FDF5-4B77-93C9-0B9E2024534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FAD4F-630E-42A7-ABD3-6AA138045A4D}">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b="1" kern="1200"/>
            <a:t>How businesses are affected by threats: (page 3)</a:t>
          </a:r>
          <a:endParaRPr lang="en-US" sz="3100" kern="1200"/>
        </a:p>
      </dsp:txBody>
      <dsp:txXfrm>
        <a:off x="0" y="39687"/>
        <a:ext cx="3286125" cy="1971675"/>
      </dsp:txXfrm>
    </dsp:sp>
    <dsp:sp modelId="{F0A9D45C-F75E-4304-866D-E0D83A07FFE5}">
      <dsp:nvSpPr>
        <dsp:cNvPr id="0" name=""/>
        <dsp:cNvSpPr/>
      </dsp:nvSpPr>
      <dsp:spPr>
        <a:xfrm>
          <a:off x="3614737" y="39687"/>
          <a:ext cx="3286125" cy="1971675"/>
        </a:xfrm>
        <a:prstGeom prst="rect">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b="1" kern="1200"/>
            <a:t>What threats currently exist for organisations? (page 4)</a:t>
          </a:r>
          <a:endParaRPr lang="en-US" sz="3100" kern="1200"/>
        </a:p>
      </dsp:txBody>
      <dsp:txXfrm>
        <a:off x="3614737" y="39687"/>
        <a:ext cx="3286125" cy="1971675"/>
      </dsp:txXfrm>
    </dsp:sp>
    <dsp:sp modelId="{8A522D08-A844-42E1-8071-9395EA1984A3}">
      <dsp:nvSpPr>
        <dsp:cNvPr id="0" name=""/>
        <dsp:cNvSpPr/>
      </dsp:nvSpPr>
      <dsp:spPr>
        <a:xfrm>
          <a:off x="7229475" y="39687"/>
          <a:ext cx="3286125" cy="1971675"/>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t>Deliberate Threats (page 5)</a:t>
          </a:r>
          <a:endParaRPr lang="en-US" sz="3100" kern="1200"/>
        </a:p>
      </dsp:txBody>
      <dsp:txXfrm>
        <a:off x="7229475" y="39687"/>
        <a:ext cx="3286125" cy="1971675"/>
      </dsp:txXfrm>
    </dsp:sp>
    <dsp:sp modelId="{738A2E8B-A539-48B9-BCD0-8D83391B39ED}">
      <dsp:nvSpPr>
        <dsp:cNvPr id="0" name=""/>
        <dsp:cNvSpPr/>
      </dsp:nvSpPr>
      <dsp:spPr>
        <a:xfrm>
          <a:off x="1807368" y="2339975"/>
          <a:ext cx="3286125" cy="1971675"/>
        </a:xfrm>
        <a:prstGeom prst="rect">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t>Accidental Threats/Internal Threats (page 6)</a:t>
          </a:r>
          <a:endParaRPr lang="en-US" sz="3100" kern="1200"/>
        </a:p>
      </dsp:txBody>
      <dsp:txXfrm>
        <a:off x="1807368" y="2339975"/>
        <a:ext cx="3286125" cy="1971675"/>
      </dsp:txXfrm>
    </dsp:sp>
    <dsp:sp modelId="{BE0A455A-7450-4CBD-B1DD-42FC564A83FC}">
      <dsp:nvSpPr>
        <dsp:cNvPr id="0" name=""/>
        <dsp:cNvSpPr/>
      </dsp:nvSpPr>
      <dsp:spPr>
        <a:xfrm>
          <a:off x="5422106" y="2339975"/>
          <a:ext cx="3286125" cy="1971675"/>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a:t>External Threats (page 7)</a:t>
          </a:r>
          <a:endParaRPr lang="en-US" sz="3100" kern="120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79A44-DADC-4E02-BC5B-6770E18AFC55}">
      <dsp:nvSpPr>
        <dsp:cNvPr id="0" name=""/>
        <dsp:cNvSpPr/>
      </dsp:nvSpPr>
      <dsp:spPr>
        <a:xfrm>
          <a:off x="0" y="355926"/>
          <a:ext cx="6367912"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05B7A9-AFB9-481E-AB0B-CFF7A2F58D5D}">
      <dsp:nvSpPr>
        <dsp:cNvPr id="0" name=""/>
        <dsp:cNvSpPr/>
      </dsp:nvSpPr>
      <dsp:spPr>
        <a:xfrm>
          <a:off x="318395" y="1686"/>
          <a:ext cx="4457539"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066800">
            <a:lnSpc>
              <a:spcPct val="90000"/>
            </a:lnSpc>
            <a:spcBef>
              <a:spcPct val="0"/>
            </a:spcBef>
            <a:spcAft>
              <a:spcPct val="35000"/>
            </a:spcAft>
            <a:buNone/>
          </a:pPr>
          <a:r>
            <a:rPr lang="en-US" sz="2400" kern="1200"/>
            <a:t>Physical Threats (page 9)</a:t>
          </a:r>
        </a:p>
      </dsp:txBody>
      <dsp:txXfrm>
        <a:off x="352980" y="36271"/>
        <a:ext cx="4388369" cy="639310"/>
      </dsp:txXfrm>
    </dsp:sp>
    <dsp:sp modelId="{D2586A1C-F054-4C2A-AFC9-3F5FD9D32864}">
      <dsp:nvSpPr>
        <dsp:cNvPr id="0" name=""/>
        <dsp:cNvSpPr/>
      </dsp:nvSpPr>
      <dsp:spPr>
        <a:xfrm>
          <a:off x="0" y="1444566"/>
          <a:ext cx="6367912" cy="604800"/>
        </a:xfrm>
        <a:prstGeom prst="rect">
          <a:avLst/>
        </a:prstGeom>
        <a:solidFill>
          <a:schemeClr val="lt1">
            <a:alpha val="90000"/>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BAFB8-5100-4289-B3AA-C4DA8D94951C}">
      <dsp:nvSpPr>
        <dsp:cNvPr id="0" name=""/>
        <dsp:cNvSpPr/>
      </dsp:nvSpPr>
      <dsp:spPr>
        <a:xfrm>
          <a:off x="318395" y="1090326"/>
          <a:ext cx="4457539" cy="70848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066800">
            <a:lnSpc>
              <a:spcPct val="90000"/>
            </a:lnSpc>
            <a:spcBef>
              <a:spcPct val="0"/>
            </a:spcBef>
            <a:spcAft>
              <a:spcPct val="35000"/>
            </a:spcAft>
            <a:buNone/>
          </a:pPr>
          <a:r>
            <a:rPr lang="en-US" sz="2400" kern="1200"/>
            <a:t>Active Threats (page 10)</a:t>
          </a:r>
        </a:p>
      </dsp:txBody>
      <dsp:txXfrm>
        <a:off x="352980" y="1124911"/>
        <a:ext cx="4388369" cy="639310"/>
      </dsp:txXfrm>
    </dsp:sp>
    <dsp:sp modelId="{CF56933D-CF91-4622-A379-92E27C3C1B9B}">
      <dsp:nvSpPr>
        <dsp:cNvPr id="0" name=""/>
        <dsp:cNvSpPr/>
      </dsp:nvSpPr>
      <dsp:spPr>
        <a:xfrm>
          <a:off x="0" y="2533206"/>
          <a:ext cx="6367912" cy="604800"/>
        </a:xfrm>
        <a:prstGeom prst="rect">
          <a:avLst/>
        </a:prstGeom>
        <a:solidFill>
          <a:schemeClr val="lt1">
            <a:alpha val="90000"/>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F5E431-2C81-4733-8B52-008FDAF0EDF4}">
      <dsp:nvSpPr>
        <dsp:cNvPr id="0" name=""/>
        <dsp:cNvSpPr/>
      </dsp:nvSpPr>
      <dsp:spPr>
        <a:xfrm>
          <a:off x="318395" y="2178966"/>
          <a:ext cx="4457539" cy="70848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066800">
            <a:lnSpc>
              <a:spcPct val="90000"/>
            </a:lnSpc>
            <a:spcBef>
              <a:spcPct val="0"/>
            </a:spcBef>
            <a:spcAft>
              <a:spcPct val="35000"/>
            </a:spcAft>
            <a:buNone/>
          </a:pPr>
          <a:r>
            <a:rPr lang="en-US" sz="2400" kern="1200"/>
            <a:t>Passive Threats (page 11)</a:t>
          </a:r>
        </a:p>
      </dsp:txBody>
      <dsp:txXfrm>
        <a:off x="352980" y="2213551"/>
        <a:ext cx="4388369" cy="639310"/>
      </dsp:txXfrm>
    </dsp:sp>
    <dsp:sp modelId="{3B8A8342-060B-426D-ACDF-66E16AA97F15}">
      <dsp:nvSpPr>
        <dsp:cNvPr id="0" name=""/>
        <dsp:cNvSpPr/>
      </dsp:nvSpPr>
      <dsp:spPr>
        <a:xfrm>
          <a:off x="0" y="3621846"/>
          <a:ext cx="6367912" cy="604800"/>
        </a:xfrm>
        <a:prstGeom prst="rect">
          <a:avLst/>
        </a:prstGeom>
        <a:solidFill>
          <a:schemeClr val="lt1">
            <a:alpha val="90000"/>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61587F-F10E-468D-B36C-27EDF69D30E6}">
      <dsp:nvSpPr>
        <dsp:cNvPr id="0" name=""/>
        <dsp:cNvSpPr/>
      </dsp:nvSpPr>
      <dsp:spPr>
        <a:xfrm>
          <a:off x="318395" y="3267606"/>
          <a:ext cx="4457539" cy="70848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066800">
            <a:lnSpc>
              <a:spcPct val="90000"/>
            </a:lnSpc>
            <a:spcBef>
              <a:spcPct val="0"/>
            </a:spcBef>
            <a:spcAft>
              <a:spcPct val="35000"/>
            </a:spcAft>
            <a:buNone/>
          </a:pPr>
          <a:r>
            <a:rPr lang="en-US" sz="2400" kern="1200"/>
            <a:t>Social Threats (page 12)</a:t>
          </a:r>
        </a:p>
      </dsp:txBody>
      <dsp:txXfrm>
        <a:off x="352980" y="3302191"/>
        <a:ext cx="4388369" cy="639310"/>
      </dsp:txXfrm>
    </dsp:sp>
    <dsp:sp modelId="{4EDA3856-DD9E-42E8-8867-4BF2F6BC57E6}">
      <dsp:nvSpPr>
        <dsp:cNvPr id="0" name=""/>
        <dsp:cNvSpPr/>
      </dsp:nvSpPr>
      <dsp:spPr>
        <a:xfrm>
          <a:off x="0" y="4710486"/>
          <a:ext cx="6367912" cy="604800"/>
        </a:xfrm>
        <a:prstGeom prst="rect">
          <a:avLst/>
        </a:prstGeom>
        <a:solidFill>
          <a:schemeClr val="lt1">
            <a:alpha val="90000"/>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13F605-A119-46EA-B04C-35B07434D160}">
      <dsp:nvSpPr>
        <dsp:cNvPr id="0" name=""/>
        <dsp:cNvSpPr/>
      </dsp:nvSpPr>
      <dsp:spPr>
        <a:xfrm>
          <a:off x="318395" y="4356246"/>
          <a:ext cx="4457539" cy="70848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066800">
            <a:lnSpc>
              <a:spcPct val="90000"/>
            </a:lnSpc>
            <a:spcBef>
              <a:spcPct val="0"/>
            </a:spcBef>
            <a:spcAft>
              <a:spcPct val="35000"/>
            </a:spcAft>
            <a:buNone/>
          </a:pPr>
          <a:r>
            <a:rPr lang="en-US" sz="2400" kern="1200"/>
            <a:t>Social Engineering (page 13)</a:t>
          </a:r>
        </a:p>
      </dsp:txBody>
      <dsp:txXfrm>
        <a:off x="352980" y="4390831"/>
        <a:ext cx="4388369" cy="639310"/>
      </dsp:txXfrm>
    </dsp:sp>
    <dsp:sp modelId="{7BF18D6E-3A83-4E04-8E0C-EBD3C9CA53C5}">
      <dsp:nvSpPr>
        <dsp:cNvPr id="0" name=""/>
        <dsp:cNvSpPr/>
      </dsp:nvSpPr>
      <dsp:spPr>
        <a:xfrm>
          <a:off x="0" y="5799126"/>
          <a:ext cx="6367912"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7A3096-651A-4DF0-8B29-838B90AB530F}">
      <dsp:nvSpPr>
        <dsp:cNvPr id="0" name=""/>
        <dsp:cNvSpPr/>
      </dsp:nvSpPr>
      <dsp:spPr>
        <a:xfrm>
          <a:off x="318395" y="5444886"/>
          <a:ext cx="4457539"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1066800">
            <a:lnSpc>
              <a:spcPct val="90000"/>
            </a:lnSpc>
            <a:spcBef>
              <a:spcPct val="0"/>
            </a:spcBef>
            <a:spcAft>
              <a:spcPct val="35000"/>
            </a:spcAft>
            <a:buNone/>
          </a:pPr>
          <a:r>
            <a:rPr lang="en-US" sz="2400" kern="1200"/>
            <a:t>Unsafe Practices (page 14)</a:t>
          </a:r>
        </a:p>
      </dsp:txBody>
      <dsp:txXfrm>
        <a:off x="352980" y="5479471"/>
        <a:ext cx="4388369"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12B99-8E58-4D85-9DC7-0793B821239D}">
      <dsp:nvSpPr>
        <dsp:cNvPr id="0" name=""/>
        <dsp:cNvSpPr/>
      </dsp:nvSpPr>
      <dsp:spPr>
        <a:xfrm>
          <a:off x="663956" y="106346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1EFF3-098D-4442-89C5-A9B10F41B725}">
      <dsp:nvSpPr>
        <dsp:cNvPr id="0" name=""/>
        <dsp:cNvSpPr/>
      </dsp:nvSpPr>
      <dsp:spPr>
        <a:xfrm>
          <a:off x="168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3 main principles of IT Security (page 16)</a:t>
          </a:r>
        </a:p>
      </dsp:txBody>
      <dsp:txXfrm>
        <a:off x="168956" y="2257806"/>
        <a:ext cx="1800000" cy="720000"/>
      </dsp:txXfrm>
    </dsp:sp>
    <dsp:sp modelId="{B107402B-6DDF-40B8-BDAD-5A306F75631E}">
      <dsp:nvSpPr>
        <dsp:cNvPr id="0" name=""/>
        <dsp:cNvSpPr/>
      </dsp:nvSpPr>
      <dsp:spPr>
        <a:xfrm>
          <a:off x="2778956" y="106346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5465E3-131E-489E-B368-ABCE5CC50862}">
      <dsp:nvSpPr>
        <dsp:cNvPr id="0" name=""/>
        <dsp:cNvSpPr/>
      </dsp:nvSpPr>
      <dsp:spPr>
        <a:xfrm>
          <a:off x="2283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Integrity (page 17)</a:t>
          </a:r>
        </a:p>
      </dsp:txBody>
      <dsp:txXfrm>
        <a:off x="2283956" y="2257806"/>
        <a:ext cx="1800000" cy="720000"/>
      </dsp:txXfrm>
    </dsp:sp>
    <dsp:sp modelId="{AAD058B6-F4DC-4E1C-BFA0-206EC679D339}">
      <dsp:nvSpPr>
        <dsp:cNvPr id="0" name=""/>
        <dsp:cNvSpPr/>
      </dsp:nvSpPr>
      <dsp:spPr>
        <a:xfrm>
          <a:off x="4893956" y="106346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900CCC-E7FA-46FD-9AF2-98BFC3173C2F}">
      <dsp:nvSpPr>
        <dsp:cNvPr id="0" name=""/>
        <dsp:cNvSpPr/>
      </dsp:nvSpPr>
      <dsp:spPr>
        <a:xfrm>
          <a:off x="4398956" y="22578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Confidentiality (page 18)</a:t>
          </a:r>
        </a:p>
      </dsp:txBody>
      <dsp:txXfrm>
        <a:off x="4398956" y="2257806"/>
        <a:ext cx="1800000" cy="720000"/>
      </dsp:txXfrm>
    </dsp:sp>
    <dsp:sp modelId="{DC54C929-6D9F-401D-BBE4-174BCB6E24C2}">
      <dsp:nvSpPr>
        <dsp:cNvPr id="0" name=""/>
        <dsp:cNvSpPr/>
      </dsp:nvSpPr>
      <dsp:spPr>
        <a:xfrm>
          <a:off x="1721456" y="342780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DDC48-E64F-400E-9BC4-4F5E20CAC1E2}">
      <dsp:nvSpPr>
        <dsp:cNvPr id="0" name=""/>
        <dsp:cNvSpPr/>
      </dsp:nvSpPr>
      <dsp:spPr>
        <a:xfrm>
          <a:off x="1226456" y="46221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Availability (page 19)</a:t>
          </a:r>
        </a:p>
      </dsp:txBody>
      <dsp:txXfrm>
        <a:off x="1226456" y="4622143"/>
        <a:ext cx="1800000" cy="720000"/>
      </dsp:txXfrm>
    </dsp:sp>
    <dsp:sp modelId="{C408DE5C-E48D-4E96-90EC-DD47A325F4F1}">
      <dsp:nvSpPr>
        <dsp:cNvPr id="0" name=""/>
        <dsp:cNvSpPr/>
      </dsp:nvSpPr>
      <dsp:spPr>
        <a:xfrm>
          <a:off x="3836456" y="342780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2EA163-1A13-40C0-8046-D44FEA417D27}">
      <dsp:nvSpPr>
        <dsp:cNvPr id="0" name=""/>
        <dsp:cNvSpPr/>
      </dsp:nvSpPr>
      <dsp:spPr>
        <a:xfrm>
          <a:off x="3341456" y="462214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Legality with IT security (page 20)</a:t>
          </a:r>
        </a:p>
      </dsp:txBody>
      <dsp:txXfrm>
        <a:off x="3341456" y="4622143"/>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E1492-4FC2-4566-A54B-AF1F01ABD28F}">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7AE043-D119-4F0A-8FD6-5FCCD7DDC0BA}">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Availability means that authorized staff can access information every time they need it. Data availability is the ability to make data readily available when users need it at the point in time when they require it.</a:t>
          </a:r>
        </a:p>
      </dsp:txBody>
      <dsp:txXfrm>
        <a:off x="0" y="2124"/>
        <a:ext cx="10515600" cy="1449029"/>
      </dsp:txXfrm>
    </dsp:sp>
    <dsp:sp modelId="{B477D6E2-148F-4393-9A8A-2F55882E23C4}">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75C416-2DAD-4119-88C6-3308F99E2468}">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Some companies only allow data to be accessed during work times such as 9am – 5pm on Monday – Friday. Whereas other companies choose to leave their data accessible throughout the entire week for 24 hours.</a:t>
          </a:r>
        </a:p>
      </dsp:txBody>
      <dsp:txXfrm>
        <a:off x="0" y="1451154"/>
        <a:ext cx="10515600" cy="1449029"/>
      </dsp:txXfrm>
    </dsp:sp>
    <dsp:sp modelId="{4C330CAF-DC35-4D09-9759-88BF6243436F}">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2E66D0-A496-4732-8CEF-368A970B22E4}">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In case of a disaster, an organization should ensure that they have one of the following: backup, server redundancy,  disc redundancy and disaster recovery.</a:t>
          </a:r>
        </a:p>
      </dsp:txBody>
      <dsp:txXfrm>
        <a:off x="0" y="2900183"/>
        <a:ext cx="10515600" cy="14490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F1882-CE8C-44E8-BA9F-2CBD68C477DB}">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8F9A3-D4E2-4676-B2B5-5A7AA971EE7F}">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1" kern="1200"/>
            <a:t>What is cryptography? </a:t>
          </a:r>
          <a:r>
            <a:rPr lang="en-GB" sz="1500" kern="1200"/>
            <a:t>(page 22)</a:t>
          </a:r>
          <a:endParaRPr lang="en-US" sz="1500" kern="1200"/>
        </a:p>
      </dsp:txBody>
      <dsp:txXfrm>
        <a:off x="569079" y="2427788"/>
        <a:ext cx="2072362" cy="720000"/>
      </dsp:txXfrm>
    </dsp:sp>
    <dsp:sp modelId="{C045C6EF-E864-4234-9321-51417445B379}">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29B253-DC9D-4F4E-A0B2-8D367A2AEDD6}">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1" kern="1200"/>
            <a:t>The 2 main principles of cryptography: </a:t>
          </a:r>
          <a:r>
            <a:rPr lang="en-GB" sz="1500" kern="1200"/>
            <a:t>(Page 23 &amp; page 24 )</a:t>
          </a:r>
          <a:endParaRPr lang="en-US" sz="1500" kern="1200"/>
        </a:p>
      </dsp:txBody>
      <dsp:txXfrm>
        <a:off x="3004105" y="2427788"/>
        <a:ext cx="2072362" cy="720000"/>
      </dsp:txXfrm>
    </dsp:sp>
    <dsp:sp modelId="{A1623CD4-51B8-4D6B-8211-2FC0CE1370DA}">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BC77A-115E-47BE-9CAF-2836AF7C5473}">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1" kern="1200"/>
            <a:t>Integrity: </a:t>
          </a:r>
          <a:r>
            <a:rPr lang="en-GB" sz="1500" kern="1200"/>
            <a:t>(page 23)</a:t>
          </a:r>
          <a:endParaRPr lang="en-US" sz="1500" kern="1200"/>
        </a:p>
      </dsp:txBody>
      <dsp:txXfrm>
        <a:off x="5439131" y="2427788"/>
        <a:ext cx="2072362" cy="720000"/>
      </dsp:txXfrm>
    </dsp:sp>
    <dsp:sp modelId="{141C2F8F-8DE0-4A81-98B3-05516E26B6AB}">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295808-FC19-4D4C-B40E-CDA9C090BD54}">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b="1" kern="1200"/>
            <a:t>Confidentiality </a:t>
          </a:r>
          <a:r>
            <a:rPr lang="en-GB" sz="1500" kern="1200"/>
            <a:t>(page 24)</a:t>
          </a:r>
          <a:endParaRPr lang="en-US" sz="1500" kern="1200"/>
        </a:p>
      </dsp:txBody>
      <dsp:txXfrm>
        <a:off x="7874157" y="2427788"/>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E03CB-FDBF-4074-B328-0AE641C5A11C}">
      <dsp:nvSpPr>
        <dsp:cNvPr id="0" name=""/>
        <dsp:cNvSpPr/>
      </dsp:nvSpPr>
      <dsp:spPr>
        <a:xfrm>
          <a:off x="0" y="310391"/>
          <a:ext cx="5367528" cy="2340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has been reported that security breaches cause many users to have their personal details stolen or made public after a breach has been detected, even after a security breach has been stopped. Therefore, a lot of users depend on their organization to maintain adequate security and access to their data.</a:t>
          </a:r>
        </a:p>
      </dsp:txBody>
      <dsp:txXfrm>
        <a:off x="114229" y="424620"/>
        <a:ext cx="5139070" cy="2111542"/>
      </dsp:txXfrm>
    </dsp:sp>
    <dsp:sp modelId="{178AFE7C-4003-44FA-BC8C-FE7965D6F6CE}">
      <dsp:nvSpPr>
        <dsp:cNvPr id="0" name=""/>
        <dsp:cNvSpPr/>
      </dsp:nvSpPr>
      <dsp:spPr>
        <a:xfrm>
          <a:off x="0" y="2707991"/>
          <a:ext cx="5367528" cy="2340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An organization that has been breached can damage its reputation as being secure, causing users to stop using that service even if they were not affected, as they may no longer trust them to protect their data moving forward.</a:t>
          </a:r>
        </a:p>
      </dsp:txBody>
      <dsp:txXfrm>
        <a:off x="114229" y="2822220"/>
        <a:ext cx="5139070" cy="21115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ADF2D-7B7E-4863-BCBE-2126CE0247DA}">
      <dsp:nvSpPr>
        <dsp:cNvPr id="0" name=""/>
        <dsp:cNvSpPr/>
      </dsp:nvSpPr>
      <dsp:spPr>
        <a:xfrm>
          <a:off x="2044800" y="174437"/>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04361-8795-4427-BF82-ABC693E00BA8}">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98C73-5024-4785-89B9-2B41DB41DCBA}">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b="1" kern="1200"/>
            <a:t>Some examples of these techniques are:</a:t>
          </a:r>
          <a:r>
            <a:rPr lang="en-US" sz="2000" kern="1200"/>
            <a:t>​</a:t>
          </a:r>
        </a:p>
      </dsp:txBody>
      <dsp:txXfrm>
        <a:off x="1342800" y="3054438"/>
        <a:ext cx="3600000" cy="720000"/>
      </dsp:txXfrm>
    </dsp:sp>
    <dsp:sp modelId="{E9734155-7144-4D08-A162-F5A2E856FA7A}">
      <dsp:nvSpPr>
        <dsp:cNvPr id="0" name=""/>
        <dsp:cNvSpPr/>
      </dsp:nvSpPr>
      <dsp:spPr>
        <a:xfrm>
          <a:off x="6274800" y="174437"/>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D8EAC-2A75-46F6-A7D7-860CCA91BBE5}">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9CE620-FDF5-4B77-93C9-0B9E2024534E}">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b="1" kern="1200"/>
            <a:t>Limiting data access/permissions: </a:t>
          </a:r>
          <a:r>
            <a:rPr lang="en-GB" sz="2000" kern="1200"/>
            <a:t>(page 35)</a:t>
          </a:r>
          <a:endParaRPr lang="en-US" sz="2000" kern="1200"/>
        </a:p>
      </dsp:txBody>
      <dsp:txXfrm>
        <a:off x="5572800" y="305443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DF8BE-C77F-47DE-A916-A9CB778ED0B6}" type="datetimeFigureOut">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F0D5-1E7F-4989-BE65-700FDD60B793}" type="slidenum">
              <a:t>‹#›</a:t>
            </a:fld>
            <a:endParaRPr lang="en-US"/>
          </a:p>
        </p:txBody>
      </p:sp>
    </p:spTree>
    <p:extLst>
      <p:ext uri="{BB962C8B-B14F-4D97-AF65-F5344CB8AC3E}">
        <p14:creationId xmlns:p14="http://schemas.microsoft.com/office/powerpoint/2010/main" val="3028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7148F0D5-1E7F-4989-BE65-700FDD60B793}" type="slidenum">
              <a:t>1</a:t>
            </a:fld>
            <a:endParaRPr lang="en-US"/>
          </a:p>
        </p:txBody>
      </p:sp>
    </p:spTree>
    <p:extLst>
      <p:ext uri="{BB962C8B-B14F-4D97-AF65-F5344CB8AC3E}">
        <p14:creationId xmlns:p14="http://schemas.microsoft.com/office/powerpoint/2010/main" val="32190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8C39100-D144-488C-BF3F-C8A48FBF7B7E}" type="datetimeFigureOut">
              <a:rPr lang="en-GB" smtClean="0"/>
              <a:t>26/03/2022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288288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8C39100-D144-488C-BF3F-C8A48FBF7B7E}" type="datetimeFigureOut">
              <a:rPr lang="en-GB" smtClean="0"/>
              <a:t>26/03/2022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387763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8C39100-D144-488C-BF3F-C8A48FBF7B7E}" type="datetimeFigureOut">
              <a:rPr lang="en-GB" smtClean="0"/>
              <a:t>26/03/2022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252239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8C39100-D144-488C-BF3F-C8A48FBF7B7E}" type="datetimeFigureOut">
              <a:rPr lang="en-GB" smtClean="0"/>
              <a:t>26/03/2022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391566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C39100-D144-488C-BF3F-C8A48FBF7B7E}" type="datetimeFigureOut">
              <a:rPr lang="en-GB" smtClean="0"/>
              <a:t>26/03/2022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56518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8C39100-D144-488C-BF3F-C8A48FBF7B7E}" type="datetimeFigureOut">
              <a:rPr lang="en-GB" smtClean="0"/>
              <a:t>26/03/2022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378474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8C39100-D144-488C-BF3F-C8A48FBF7B7E}" type="datetimeFigureOut">
              <a:rPr lang="en-GB" smtClean="0"/>
              <a:t>26/03/2022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421079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8C39100-D144-488C-BF3F-C8A48FBF7B7E}" type="datetimeFigureOut">
              <a:rPr lang="en-GB" smtClean="0"/>
              <a:t>26/03/2022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74845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39100-D144-488C-BF3F-C8A48FBF7B7E}" type="datetimeFigureOut">
              <a:rPr lang="en-GB" smtClean="0"/>
              <a:t>26/03/2022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241416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39100-D144-488C-BF3F-C8A48FBF7B7E}" type="datetimeFigureOut">
              <a:rPr lang="en-GB" smtClean="0"/>
              <a:t>26/03/2022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346519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39100-D144-488C-BF3F-C8A48FBF7B7E}" type="datetimeFigureOut">
              <a:rPr lang="en-GB" smtClean="0"/>
              <a:t>26/03/2022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8ABB06-2ED9-4819-9DD0-9A94F12B2C01}" type="slidenum">
              <a:rPr lang="en-GB" smtClean="0"/>
              <a:t>‹#›</a:t>
            </a:fld>
            <a:endParaRPr lang="en-GB"/>
          </a:p>
        </p:txBody>
      </p:sp>
    </p:spTree>
    <p:extLst>
      <p:ext uri="{BB962C8B-B14F-4D97-AF65-F5344CB8AC3E}">
        <p14:creationId xmlns:p14="http://schemas.microsoft.com/office/powerpoint/2010/main" val="205671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39100-D144-488C-BF3F-C8A48FBF7B7E}" type="datetimeFigureOut">
              <a:rPr lang="en-GB" smtClean="0"/>
              <a:t>26/03/2022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ABB06-2ED9-4819-9DD0-9A94F12B2C01}" type="slidenum">
              <a:rPr lang="en-GB" smtClean="0"/>
              <a:t>‹#›</a:t>
            </a:fld>
            <a:endParaRPr lang="en-GB"/>
          </a:p>
        </p:txBody>
      </p:sp>
    </p:spTree>
    <p:extLst>
      <p:ext uri="{BB962C8B-B14F-4D97-AF65-F5344CB8AC3E}">
        <p14:creationId xmlns:p14="http://schemas.microsoft.com/office/powerpoint/2010/main" val="406366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203" y="90287"/>
            <a:ext cx="11381771" cy="2435827"/>
          </a:xfrm>
        </p:spPr>
        <p:txBody>
          <a:bodyPr>
            <a:normAutofit/>
          </a:bodyPr>
          <a:lstStyle/>
          <a:p>
            <a:r>
              <a:rPr lang="en-GB" sz="4400" b="1" u="sng">
                <a:cs typeface="Calibri Light"/>
              </a:rPr>
              <a:t>UNIT 7 TASK 2 </a:t>
            </a:r>
            <a:br>
              <a:rPr lang="en-GB" sz="4400" b="1" u="sng">
                <a:cs typeface="Calibri Light"/>
              </a:rPr>
            </a:br>
            <a:r>
              <a:rPr lang="en-GB" sz="4400" b="1" u="sng">
                <a:cs typeface="Calibri Light"/>
              </a:rPr>
              <a:t>Mohammed Mahin </a:t>
            </a:r>
            <a:r>
              <a:rPr lang="en-GB" sz="4400" b="1" u="sng" err="1">
                <a:cs typeface="Calibri Light"/>
              </a:rPr>
              <a:t>Ibnay</a:t>
            </a:r>
            <a:r>
              <a:rPr lang="en-GB" sz="4400" b="1" u="sng">
                <a:cs typeface="Calibri Light"/>
              </a:rPr>
              <a:t> Mamun</a:t>
            </a:r>
            <a:br>
              <a:rPr lang="en-GB" sz="4400" b="1" u="sng">
                <a:cs typeface="Calibri Light"/>
              </a:rPr>
            </a:br>
            <a:r>
              <a:rPr lang="en-GB" sz="4400" b="1" u="sng">
                <a:cs typeface="Calibri Light"/>
              </a:rPr>
              <a:t>(346584)</a:t>
            </a:r>
          </a:p>
        </p:txBody>
      </p:sp>
      <p:sp>
        <p:nvSpPr>
          <p:cNvPr id="3" name="TextBox 2">
            <a:extLst>
              <a:ext uri="{FF2B5EF4-FFF2-40B4-BE49-F238E27FC236}">
                <a16:creationId xmlns:a16="http://schemas.microsoft.com/office/drawing/2014/main" id="{9F31678D-66D0-0221-A948-0715B523AD88}"/>
              </a:ext>
            </a:extLst>
          </p:cNvPr>
          <p:cNvSpPr txBox="1"/>
          <p:nvPr/>
        </p:nvSpPr>
        <p:spPr>
          <a:xfrm>
            <a:off x="3856299" y="3634450"/>
            <a:ext cx="555005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cs typeface="Calibri"/>
              </a:rPr>
              <a:t>It System Security</a:t>
            </a:r>
          </a:p>
        </p:txBody>
      </p:sp>
    </p:spTree>
    <p:extLst>
      <p:ext uri="{BB962C8B-B14F-4D97-AF65-F5344CB8AC3E}">
        <p14:creationId xmlns:p14="http://schemas.microsoft.com/office/powerpoint/2010/main" val="245020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6467DFC-8A9F-B25B-CD4A-A0C69A5A0C94}"/>
              </a:ext>
            </a:extLst>
          </p:cNvPr>
          <p:cNvSpPr>
            <a:spLocks noGrp="1"/>
          </p:cNvSpPr>
          <p:nvPr>
            <p:ph type="title"/>
          </p:nvPr>
        </p:nvSpPr>
        <p:spPr>
          <a:xfrm>
            <a:off x="838200" y="669925"/>
            <a:ext cx="4508946" cy="1325563"/>
          </a:xfrm>
        </p:spPr>
        <p:txBody>
          <a:bodyPr anchor="b">
            <a:normAutofit/>
          </a:bodyPr>
          <a:lstStyle/>
          <a:p>
            <a:pPr algn="r"/>
            <a:r>
              <a:rPr lang="en-US" b="1" u="sng">
                <a:solidFill>
                  <a:schemeClr val="bg1"/>
                </a:solidFill>
                <a:cs typeface="Calibri Light"/>
              </a:rPr>
              <a:t>Active Threats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3901E9-75E3-03AB-B151-E0B88214E19E}"/>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2000">
                <a:solidFill>
                  <a:schemeClr val="bg1"/>
                </a:solidFill>
                <a:ea typeface="+mn-lt"/>
                <a:cs typeface="+mn-lt"/>
              </a:rPr>
              <a:t>A hacker who launches an active attack attempts to change data on the target or on the way to the target by exploiting a network.</a:t>
            </a:r>
          </a:p>
          <a:p>
            <a:pPr marL="0" indent="0">
              <a:buNone/>
            </a:pPr>
            <a:r>
              <a:rPr lang="en-US" sz="2000">
                <a:solidFill>
                  <a:schemeClr val="bg1"/>
                </a:solidFill>
                <a:ea typeface="+mn-lt"/>
                <a:cs typeface="+mn-lt"/>
              </a:rPr>
              <a:t>Idle scanning is an example of an active threat: Spoofing packets to determine what services are available on a computer by sending spoofed ones.</a:t>
            </a:r>
          </a:p>
          <a:p>
            <a:pPr marL="0" indent="0">
              <a:buNone/>
            </a:pPr>
            <a:r>
              <a:rPr lang="en-US" sz="2000">
                <a:solidFill>
                  <a:schemeClr val="bg1"/>
                </a:solidFill>
                <a:ea typeface="+mn-lt"/>
                <a:cs typeface="+mn-lt"/>
              </a:rPr>
              <a:t>Below are more examples:</a:t>
            </a:r>
          </a:p>
          <a:p>
            <a:pPr>
              <a:buFont typeface="Arial"/>
              <a:buChar char="•"/>
            </a:pPr>
            <a:r>
              <a:rPr lang="en-US" sz="2000">
                <a:solidFill>
                  <a:schemeClr val="bg1"/>
                </a:solidFill>
                <a:ea typeface="+mn-lt"/>
                <a:cs typeface="+mn-lt"/>
              </a:rPr>
              <a:t>Trojans</a:t>
            </a:r>
          </a:p>
          <a:p>
            <a:pPr>
              <a:buFont typeface="Arial"/>
              <a:buChar char="•"/>
            </a:pPr>
            <a:r>
              <a:rPr lang="en-US" sz="2000">
                <a:solidFill>
                  <a:schemeClr val="bg1"/>
                </a:solidFill>
                <a:ea typeface="+mn-lt"/>
                <a:cs typeface="+mn-lt"/>
              </a:rPr>
              <a:t>Denial of service (DoS)</a:t>
            </a:r>
            <a:endParaRPr lang="en-US" sz="2000">
              <a:solidFill>
                <a:schemeClr val="bg1"/>
              </a:solidFill>
              <a:cs typeface="Calibri"/>
            </a:endParaRPr>
          </a:p>
          <a:p>
            <a:pPr>
              <a:buFont typeface="Arial"/>
              <a:buChar char="•"/>
            </a:pPr>
            <a:r>
              <a:rPr lang="en-US" sz="2000">
                <a:solidFill>
                  <a:schemeClr val="bg1"/>
                </a:solidFill>
                <a:ea typeface="+mn-lt"/>
                <a:cs typeface="+mn-lt"/>
              </a:rPr>
              <a:t>Message modification </a:t>
            </a:r>
          </a:p>
          <a:p>
            <a:pPr>
              <a:buFont typeface="Arial"/>
              <a:buChar char="•"/>
            </a:pPr>
            <a:r>
              <a:rPr lang="en-US" sz="2000">
                <a:solidFill>
                  <a:schemeClr val="bg1"/>
                </a:solidFill>
                <a:ea typeface="+mn-lt"/>
                <a:cs typeface="+mn-lt"/>
              </a:rPr>
              <a:t>Session replay</a:t>
            </a:r>
            <a:endParaRPr lang="en-US" sz="2000">
              <a:solidFill>
                <a:schemeClr val="bg1"/>
              </a:solidFill>
              <a:cs typeface="Calibri" panose="020F0502020204030204"/>
            </a:endParaRPr>
          </a:p>
          <a:p>
            <a:pPr marL="0" indent="0">
              <a:buNone/>
            </a:pPr>
            <a:endParaRPr lang="en-US" sz="2000">
              <a:solidFill>
                <a:schemeClr val="bg1"/>
              </a:solidFill>
              <a:cs typeface="Calibri" panose="020F0502020204030204"/>
            </a:endParaRPr>
          </a:p>
          <a:p>
            <a:pPr marL="0" indent="0">
              <a:buNone/>
            </a:pPr>
            <a:endParaRPr lang="en-US" sz="2000">
              <a:solidFill>
                <a:schemeClr val="bg1"/>
              </a:solidFill>
              <a:cs typeface="Calibri" panose="020F0502020204030204"/>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56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218CF02-C74D-8196-3BA3-FD5609877793}"/>
              </a:ext>
            </a:extLst>
          </p:cNvPr>
          <p:cNvSpPr>
            <a:spLocks noGrp="1"/>
          </p:cNvSpPr>
          <p:nvPr>
            <p:ph type="title"/>
          </p:nvPr>
        </p:nvSpPr>
        <p:spPr>
          <a:xfrm>
            <a:off x="1014141" y="1450655"/>
            <a:ext cx="3932030" cy="3956690"/>
          </a:xfrm>
        </p:spPr>
        <p:txBody>
          <a:bodyPr anchor="ctr">
            <a:normAutofit/>
          </a:bodyPr>
          <a:lstStyle/>
          <a:p>
            <a:r>
              <a:rPr lang="en-US" sz="8000" b="1" u="sng">
                <a:solidFill>
                  <a:schemeClr val="bg1"/>
                </a:solidFill>
                <a:cs typeface="Calibri Light"/>
              </a:rPr>
              <a:t>Passive Threats </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976A6D-2374-E4A9-898A-41A171FEB615}"/>
              </a:ext>
            </a:extLst>
          </p:cNvPr>
          <p:cNvSpPr>
            <a:spLocks noGrp="1"/>
          </p:cNvSpPr>
          <p:nvPr>
            <p:ph idx="1"/>
          </p:nvPr>
        </p:nvSpPr>
        <p:spPr>
          <a:xfrm>
            <a:off x="6096000" y="1108061"/>
            <a:ext cx="5008901" cy="4571972"/>
          </a:xfrm>
        </p:spPr>
        <p:txBody>
          <a:bodyPr vert="horz" lIns="91440" tIns="45720" rIns="91440" bIns="45720" rtlCol="0" anchor="ctr">
            <a:normAutofit/>
          </a:bodyPr>
          <a:lstStyle/>
          <a:p>
            <a:pPr marL="0" indent="0">
              <a:buNone/>
            </a:pPr>
            <a:r>
              <a:rPr lang="en-US" sz="2000">
                <a:solidFill>
                  <a:schemeClr val="bg1"/>
                </a:solidFill>
                <a:ea typeface="+mn-lt"/>
                <a:cs typeface="+mn-lt"/>
              </a:rPr>
              <a:t>Usually, a passive attack involves the monitoring of a system and, when necessary, scanning for open ports and vulnerabilities. The purpose of the attack is to gain information about a target and there is no change to data on the target. </a:t>
            </a:r>
            <a:endParaRPr lang="en-US" sz="2000">
              <a:solidFill>
                <a:schemeClr val="bg1"/>
              </a:solidFill>
            </a:endParaRPr>
          </a:p>
          <a:p>
            <a:pPr marL="0" indent="0">
              <a:buNone/>
            </a:pPr>
            <a:r>
              <a:rPr lang="en-US" sz="2000" b="1">
                <a:solidFill>
                  <a:schemeClr val="bg1"/>
                </a:solidFill>
                <a:ea typeface="+mn-lt"/>
                <a:cs typeface="+mn-lt"/>
              </a:rPr>
              <a:t>Examples</a:t>
            </a:r>
          </a:p>
          <a:p>
            <a:pPr marL="0" indent="0">
              <a:buNone/>
            </a:pPr>
            <a:r>
              <a:rPr lang="en-US" sz="2000">
                <a:solidFill>
                  <a:schemeClr val="bg1"/>
                </a:solidFill>
                <a:ea typeface="+mn-lt"/>
                <a:cs typeface="+mn-lt"/>
              </a:rPr>
              <a:t>Port scanning: Port scanning can also be used to determine if a system's ports are accessible or visible over a network.</a:t>
            </a:r>
          </a:p>
          <a:p>
            <a:pPr marL="0" indent="0">
              <a:buNone/>
            </a:pPr>
            <a:r>
              <a:rPr lang="en-US" sz="2000">
                <a:solidFill>
                  <a:schemeClr val="bg1"/>
                </a:solidFill>
                <a:ea typeface="+mn-lt"/>
                <a:cs typeface="+mn-lt"/>
              </a:rPr>
              <a:t>Wiretapping is also an example of a passive threat: A device that listens to telephone conversations secretly by connecting it to the line.</a:t>
            </a:r>
            <a:endParaRPr lang="en-US" sz="2000">
              <a:solidFill>
                <a:schemeClr val="bg1"/>
              </a:solidFill>
            </a:endParaRPr>
          </a:p>
        </p:txBody>
      </p:sp>
    </p:spTree>
    <p:extLst>
      <p:ext uri="{BB962C8B-B14F-4D97-AF65-F5344CB8AC3E}">
        <p14:creationId xmlns:p14="http://schemas.microsoft.com/office/powerpoint/2010/main" val="281582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BFA4C-A4F8-7791-62DC-FBA3968FBBCA}"/>
              </a:ext>
            </a:extLst>
          </p:cNvPr>
          <p:cNvSpPr>
            <a:spLocks noGrp="1"/>
          </p:cNvSpPr>
          <p:nvPr>
            <p:ph type="title"/>
          </p:nvPr>
        </p:nvSpPr>
        <p:spPr>
          <a:xfrm>
            <a:off x="1156852" y="637762"/>
            <a:ext cx="2190782" cy="5576770"/>
          </a:xfrm>
        </p:spPr>
        <p:txBody>
          <a:bodyPr anchor="t">
            <a:normAutofit/>
          </a:bodyPr>
          <a:lstStyle/>
          <a:p>
            <a:r>
              <a:rPr lang="en-US" sz="3600" b="1" u="sng">
                <a:solidFill>
                  <a:schemeClr val="bg1"/>
                </a:solidFill>
                <a:cs typeface="Calibri Light"/>
              </a:rPr>
              <a:t>Social Threats</a:t>
            </a:r>
          </a:p>
        </p:txBody>
      </p:sp>
      <p:sp>
        <p:nvSpPr>
          <p:cNvPr id="18"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42C79D-AF11-4D74-CB90-9338FA8F8EBA}"/>
              </a:ext>
            </a:extLst>
          </p:cNvPr>
          <p:cNvSpPr>
            <a:spLocks noGrp="1"/>
          </p:cNvSpPr>
          <p:nvPr>
            <p:ph idx="1"/>
          </p:nvPr>
        </p:nvSpPr>
        <p:spPr>
          <a:xfrm>
            <a:off x="4654732" y="850052"/>
            <a:ext cx="6390623" cy="5326911"/>
          </a:xfrm>
        </p:spPr>
        <p:txBody>
          <a:bodyPr vert="horz" lIns="91440" tIns="45720" rIns="91440" bIns="45720" rtlCol="0">
            <a:normAutofit/>
          </a:bodyPr>
          <a:lstStyle/>
          <a:p>
            <a:pPr marL="0" indent="0">
              <a:buNone/>
            </a:pPr>
            <a:r>
              <a:rPr lang="en-US" sz="2200">
                <a:ea typeface="+mn-lt"/>
                <a:cs typeface="+mn-lt"/>
              </a:rPr>
              <a:t>SNSs are used by users to exchange large amounts of personal information, which can expose them to a wide range of threats, Theft, spamming, phishing, internet fraud, and other types of cybercrime.</a:t>
            </a:r>
          </a:p>
          <a:p>
            <a:pPr marL="0" indent="0">
              <a:buNone/>
            </a:pPr>
            <a:endParaRPr lang="en-US" sz="2200">
              <a:ea typeface="+mn-lt"/>
              <a:cs typeface="+mn-lt"/>
            </a:endParaRPr>
          </a:p>
          <a:p>
            <a:pPr marL="0" indent="0">
              <a:buNone/>
            </a:pPr>
            <a:r>
              <a:rPr lang="en-US" sz="2200">
                <a:ea typeface="+mn-lt"/>
                <a:cs typeface="+mn-lt"/>
              </a:rPr>
              <a:t>Modern businesses and individuals rely on social media for success. Social media is a method of communication and is susceptible to exploitation. the ease of creating legitimate and fraudulent accounts makes the medium vulnerable to fraud.</a:t>
            </a:r>
            <a:endParaRPr lang="en-US" sz="2200"/>
          </a:p>
          <a:p>
            <a:pPr marL="0" indent="0">
              <a:buNone/>
            </a:pPr>
            <a:endParaRPr lang="en-US" sz="2200">
              <a:ea typeface="+mn-lt"/>
              <a:cs typeface="+mn-lt"/>
            </a:endParaRPr>
          </a:p>
          <a:p>
            <a:pPr marL="0" indent="0">
              <a:buNone/>
            </a:pPr>
            <a:r>
              <a:rPr lang="en-US" sz="2200">
                <a:ea typeface="+mn-lt"/>
                <a:cs typeface="+mn-lt"/>
              </a:rPr>
              <a:t>Several threats can arise from Information Security such as hacking, data theft, sabotage, and identity theft.</a:t>
            </a:r>
          </a:p>
          <a:p>
            <a:pPr marL="0" indent="0">
              <a:buNone/>
            </a:pPr>
            <a:endParaRPr lang="en-US" sz="2200">
              <a:cs typeface="Calibri"/>
            </a:endParaRPr>
          </a:p>
        </p:txBody>
      </p:sp>
    </p:spTree>
    <p:extLst>
      <p:ext uri="{BB962C8B-B14F-4D97-AF65-F5344CB8AC3E}">
        <p14:creationId xmlns:p14="http://schemas.microsoft.com/office/powerpoint/2010/main" val="428971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08E662-9979-759E-DA5C-EC3A640D2AD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u="sng" kern="1200">
                <a:solidFill>
                  <a:schemeClr val="tx1"/>
                </a:solidFill>
                <a:latin typeface="+mj-lt"/>
                <a:ea typeface="+mj-ea"/>
                <a:cs typeface="+mj-cs"/>
              </a:rPr>
              <a:t>Social Engineering</a:t>
            </a:r>
          </a:p>
        </p:txBody>
      </p:sp>
      <p:sp>
        <p:nvSpPr>
          <p:cNvPr id="3" name="Content Placeholder 2">
            <a:extLst>
              <a:ext uri="{FF2B5EF4-FFF2-40B4-BE49-F238E27FC236}">
                <a16:creationId xmlns:a16="http://schemas.microsoft.com/office/drawing/2014/main" id="{44E1DF46-A54D-FE95-10F0-BBACDBCBA1BA}"/>
              </a:ext>
            </a:extLst>
          </p:cNvPr>
          <p:cNvSpPr>
            <a:spLocks noGrp="1"/>
          </p:cNvSpPr>
          <p:nvPr>
            <p:ph idx="1"/>
          </p:nvPr>
        </p:nvSpPr>
        <p:spPr>
          <a:xfrm>
            <a:off x="838200" y="2010833"/>
            <a:ext cx="5096934" cy="4166130"/>
          </a:xfrm>
        </p:spPr>
        <p:txBody>
          <a:bodyPr vert="horz" lIns="91440" tIns="45720" rIns="91440" bIns="45720" rtlCol="0">
            <a:normAutofit/>
          </a:bodyPr>
          <a:lstStyle/>
          <a:p>
            <a:r>
              <a:rPr lang="en-US" sz="2000"/>
              <a:t>A social engineer uses methods, such as hacking security or sending money, to persuade a victim to take some sort of action that may be questionable. The purpose of social engineering is to trick computer users into providing secure information to cybercriminals. The purpose of social engineering is to use software made with malicious intent.</a:t>
            </a:r>
          </a:p>
        </p:txBody>
      </p:sp>
      <p:sp>
        <p:nvSpPr>
          <p:cNvPr id="4" name="TextBox 3">
            <a:extLst>
              <a:ext uri="{FF2B5EF4-FFF2-40B4-BE49-F238E27FC236}">
                <a16:creationId xmlns:a16="http://schemas.microsoft.com/office/drawing/2014/main" id="{39A7ED95-C391-25C9-3BB5-256BDA01F5A6}"/>
              </a:ext>
            </a:extLst>
          </p:cNvPr>
          <p:cNvSpPr txBox="1"/>
          <p:nvPr/>
        </p:nvSpPr>
        <p:spPr>
          <a:xfrm>
            <a:off x="6256866" y="2010833"/>
            <a:ext cx="5096933" cy="416613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100" b="1"/>
              <a:t>Shoulder Surfing:</a:t>
            </a:r>
            <a:r>
              <a:rPr lang="en-US" sz="1100"/>
              <a:t> </a:t>
            </a:r>
          </a:p>
          <a:p>
            <a:pPr indent="-228600">
              <a:lnSpc>
                <a:spcPct val="90000"/>
              </a:lnSpc>
              <a:spcAft>
                <a:spcPts val="600"/>
              </a:spcAft>
              <a:buFont typeface="Arial" panose="020B0604020202020204" pitchFamily="34" charset="0"/>
              <a:buChar char="•"/>
            </a:pPr>
            <a:r>
              <a:rPr lang="en-US" sz="1100"/>
              <a:t>When a criminal watches over a victim's shoulder as they use electronic devices, such as ATMs, payment terminals at checkout, or even laptops or smartphones. They look over their victims' shoulders as they do this. Because it can lead to bank fraud and theft, this is extremely dangerous for the victims. If you type your pin on an ATM machine, cover it with your hand to avoid this happening.</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r>
              <a:rPr lang="en-US" sz="1100" b="1"/>
              <a:t>Spear phishing </a:t>
            </a:r>
            <a:endParaRPr lang="en-US" sz="1100"/>
          </a:p>
          <a:p>
            <a:pPr indent="-228600">
              <a:lnSpc>
                <a:spcPct val="90000"/>
              </a:lnSpc>
              <a:spcAft>
                <a:spcPts val="600"/>
              </a:spcAft>
              <a:buFont typeface="Arial" panose="020B0604020202020204" pitchFamily="34" charset="0"/>
              <a:buChar char="•"/>
            </a:pPr>
            <a:r>
              <a:rPr lang="en-US" sz="1100"/>
              <a:t>Spear phishing: These are also forms of phishing that target a specific individual to obtain sensitive information about that person. Securing the target's click is accomplished by dressing up as a trusted individual and using a spoofed email to trick them. </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r>
              <a:rPr lang="en-US" sz="1100" b="1"/>
              <a:t>Dumpster Diving:</a:t>
            </a:r>
            <a:r>
              <a:rPr lang="en-US" sz="1100"/>
              <a:t> </a:t>
            </a:r>
          </a:p>
          <a:p>
            <a:pPr indent="-228600">
              <a:lnSpc>
                <a:spcPct val="90000"/>
              </a:lnSpc>
              <a:spcAft>
                <a:spcPts val="600"/>
              </a:spcAft>
              <a:buFont typeface="Arial" panose="020B0604020202020204" pitchFamily="34" charset="0"/>
              <a:buChar char="•"/>
            </a:pPr>
            <a:r>
              <a:rPr lang="en-US" sz="1100"/>
              <a:t> it is still possible for people to dumpster dive. Dumpster diving does not require any technical skill which is why it is so easy for one to do. It is possible to find information that one could use against a victim using this method. For example, they might find a piece of paper with a victim's bank details or passwords.</a:t>
            </a:r>
          </a:p>
          <a:p>
            <a:pPr indent="-228600">
              <a:lnSpc>
                <a:spcPct val="90000"/>
              </a:lnSpc>
              <a:spcAft>
                <a:spcPts val="600"/>
              </a:spcAft>
              <a:buFont typeface="Arial" panose="020B0604020202020204" pitchFamily="34" charset="0"/>
              <a:buChar char="•"/>
            </a:pPr>
            <a:endParaRPr lang="en-US" sz="1100"/>
          </a:p>
        </p:txBody>
      </p:sp>
    </p:spTree>
    <p:extLst>
      <p:ext uri="{BB962C8B-B14F-4D97-AF65-F5344CB8AC3E}">
        <p14:creationId xmlns:p14="http://schemas.microsoft.com/office/powerpoint/2010/main" val="239627439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11E478-3E82-B43D-B0C3-0519D2C0A9D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b="1" u="sng" kern="1200">
                <a:solidFill>
                  <a:srgbClr val="FFFFFF"/>
                </a:solidFill>
                <a:latin typeface="+mj-lt"/>
                <a:ea typeface="+mj-ea"/>
                <a:cs typeface="+mj-cs"/>
              </a:rPr>
              <a:t>Unsafe practices</a:t>
            </a:r>
          </a:p>
        </p:txBody>
      </p:sp>
      <p:sp>
        <p:nvSpPr>
          <p:cNvPr id="3" name="Content Placeholder 2">
            <a:extLst>
              <a:ext uri="{FF2B5EF4-FFF2-40B4-BE49-F238E27FC236}">
                <a16:creationId xmlns:a16="http://schemas.microsoft.com/office/drawing/2014/main" id="{716A92D8-CD3D-9540-6E93-6E592F6BBC92}"/>
              </a:ext>
            </a:extLst>
          </p:cNvPr>
          <p:cNvSpPr>
            <a:spLocks noGrp="1"/>
          </p:cNvSpPr>
          <p:nvPr>
            <p:ph idx="1"/>
          </p:nvPr>
        </p:nvSpPr>
        <p:spPr>
          <a:xfrm>
            <a:off x="5198993" y="1412489"/>
            <a:ext cx="2926080" cy="4363844"/>
          </a:xfrm>
        </p:spPr>
        <p:txBody>
          <a:bodyPr vert="horz" lIns="91440" tIns="45720" rIns="91440" bIns="45720" rtlCol="0">
            <a:normAutofit/>
          </a:bodyPr>
          <a:lstStyle/>
          <a:p>
            <a:pPr marL="0"/>
            <a:r>
              <a:rPr lang="en-US" sz="2000"/>
              <a:t>Risky practices could include any practices that pose a threat to an individual or worker. By performing actions that leave the company's computer system vulnerable to external hackers, employees may expose the company to security threats. There are many ways to accomplish this, below is a list of unsafe practices:</a:t>
            </a:r>
          </a:p>
        </p:txBody>
      </p:sp>
      <p:sp>
        <p:nvSpPr>
          <p:cNvPr id="4" name="TextBox 3">
            <a:extLst>
              <a:ext uri="{FF2B5EF4-FFF2-40B4-BE49-F238E27FC236}">
                <a16:creationId xmlns:a16="http://schemas.microsoft.com/office/drawing/2014/main" id="{E1208866-53C2-224E-A6BE-C244AFE8AB71}"/>
              </a:ext>
            </a:extLst>
          </p:cNvPr>
          <p:cNvSpPr txBox="1"/>
          <p:nvPr/>
        </p:nvSpPr>
        <p:spPr>
          <a:xfrm>
            <a:off x="8451604" y="1412489"/>
            <a:ext cx="2926080" cy="436384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000" b="1"/>
              <a:t>Employees using external storage devices:</a:t>
            </a:r>
            <a:r>
              <a:rPr lang="en-US" sz="1000"/>
              <a:t> </a:t>
            </a:r>
          </a:p>
          <a:p>
            <a:pPr indent="-228600">
              <a:lnSpc>
                <a:spcPct val="90000"/>
              </a:lnSpc>
              <a:spcAft>
                <a:spcPts val="600"/>
              </a:spcAft>
              <a:buFont typeface="Arial" panose="020B0604020202020204" pitchFamily="34" charset="0"/>
              <a:buChar char="•"/>
            </a:pPr>
            <a:r>
              <a:rPr lang="en-US" sz="1000"/>
              <a:t>Connecting personal storage devices to work on computers and laptops is very risky for employees. This is primarily because a malware or virus on the storage device can spread to the work machine. Additionally, connecting an external storage device to your work computer is a risky move because, other employees and hackers may copy or download your personal information and data, which may cause many problems. </a:t>
            </a: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r>
              <a:rPr lang="en-US" sz="1000" b="1"/>
              <a:t>Visiting untrusted websites:</a:t>
            </a:r>
            <a:r>
              <a:rPr lang="en-US" sz="1000"/>
              <a:t> </a:t>
            </a:r>
          </a:p>
          <a:p>
            <a:pPr indent="-228600">
              <a:lnSpc>
                <a:spcPct val="90000"/>
              </a:lnSpc>
              <a:spcAft>
                <a:spcPts val="600"/>
              </a:spcAft>
              <a:buFont typeface="Arial" panose="020B0604020202020204" pitchFamily="34" charset="0"/>
              <a:buChar char="•"/>
            </a:pPr>
            <a:r>
              <a:rPr lang="en-US" sz="1000"/>
              <a:t>A website that is untrusted is susceptible to cyberthreats, including malware and cyberattacks. A cyberattack can affect your site's operation, prevent your visitors from accessing it, or compromise customer information.</a:t>
            </a: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r>
              <a:rPr lang="en-US" sz="1000" b="1"/>
              <a:t>Downloading files from the internet from untrusted websites:</a:t>
            </a:r>
            <a:r>
              <a:rPr lang="en-US" sz="1000"/>
              <a:t> </a:t>
            </a:r>
          </a:p>
          <a:p>
            <a:pPr indent="-228600">
              <a:lnSpc>
                <a:spcPct val="90000"/>
              </a:lnSpc>
              <a:spcAft>
                <a:spcPts val="600"/>
              </a:spcAft>
              <a:buFont typeface="Arial" panose="020B0604020202020204" pitchFamily="34" charset="0"/>
              <a:buChar char="•"/>
            </a:pPr>
            <a:r>
              <a:rPr lang="en-US" sz="1000"/>
              <a:t>Visiting websites, we cannot trust or unknown websites where we can download any files or share our login credentials should be avoided. Untrustworthy websites can silently deliver malware through downloaded files, potentially compromising your safety.</a:t>
            </a:r>
          </a:p>
        </p:txBody>
      </p:sp>
    </p:spTree>
    <p:extLst>
      <p:ext uri="{BB962C8B-B14F-4D97-AF65-F5344CB8AC3E}">
        <p14:creationId xmlns:p14="http://schemas.microsoft.com/office/powerpoint/2010/main" val="87038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1"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5" name="Freeform: Shape 2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86385" y="841248"/>
            <a:ext cx="3515244" cy="5340097"/>
          </a:xfrm>
        </p:spPr>
        <p:txBody>
          <a:bodyPr anchor="ctr">
            <a:normAutofit/>
          </a:bodyPr>
          <a:lstStyle/>
          <a:p>
            <a:r>
              <a:rPr lang="en-US" sz="4800" b="1" u="sng">
                <a:solidFill>
                  <a:schemeClr val="bg1"/>
                </a:solidFill>
              </a:rPr>
              <a:t>Principles of information security and legality</a:t>
            </a:r>
            <a:endParaRPr lang="en-GB" sz="4800" b="1" u="sng">
              <a:solidFill>
                <a:schemeClr val="bg1"/>
              </a:solidFill>
              <a:cs typeface="Calibri Light"/>
            </a:endParaRPr>
          </a:p>
        </p:txBody>
      </p:sp>
      <p:graphicFrame>
        <p:nvGraphicFramePr>
          <p:cNvPr id="5" name="Content Placeholder 2">
            <a:extLst>
              <a:ext uri="{FF2B5EF4-FFF2-40B4-BE49-F238E27FC236}">
                <a16:creationId xmlns:a16="http://schemas.microsoft.com/office/drawing/2014/main" id="{3271D17B-33B3-2CDD-3564-27B890434A7B}"/>
              </a:ext>
            </a:extLst>
          </p:cNvPr>
          <p:cNvGraphicFramePr>
            <a:graphicFrameLocks noGrp="1"/>
          </p:cNvGraphicFramePr>
          <p:nvPr>
            <p:ph idx="1"/>
            <p:extLst>
              <p:ext uri="{D42A27DB-BD31-4B8C-83A1-F6EECF244321}">
                <p14:modId xmlns:p14="http://schemas.microsoft.com/office/powerpoint/2010/main" val="101984495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06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955A9-7375-42E4-A924-CAC78F489FCF}"/>
              </a:ext>
            </a:extLst>
          </p:cNvPr>
          <p:cNvSpPr>
            <a:spLocks noGrp="1"/>
          </p:cNvSpPr>
          <p:nvPr>
            <p:ph type="title"/>
          </p:nvPr>
        </p:nvSpPr>
        <p:spPr>
          <a:xfrm>
            <a:off x="6513788" y="365125"/>
            <a:ext cx="4840010" cy="1807305"/>
          </a:xfrm>
        </p:spPr>
        <p:txBody>
          <a:bodyPr>
            <a:normAutofit/>
          </a:bodyPr>
          <a:lstStyle/>
          <a:p>
            <a:r>
              <a:rPr lang="en-US" sz="4100" b="1" u="sng">
                <a:ea typeface="+mj-lt"/>
                <a:cs typeface="+mj-lt"/>
              </a:rPr>
              <a:t>The 3 main principles of IT Security</a:t>
            </a:r>
            <a:endParaRPr lang="en-US" sz="4100" b="1" u="sng">
              <a:cs typeface="Calibri Light"/>
            </a:endParaRPr>
          </a:p>
        </p:txBody>
      </p:sp>
      <p:pic>
        <p:nvPicPr>
          <p:cNvPr id="5" name="Picture 4" descr="Transparent padlock">
            <a:extLst>
              <a:ext uri="{FF2B5EF4-FFF2-40B4-BE49-F238E27FC236}">
                <a16:creationId xmlns:a16="http://schemas.microsoft.com/office/drawing/2014/main" id="{DD046D07-4074-334F-673B-71B0067808B9}"/>
              </a:ext>
            </a:extLst>
          </p:cNvPr>
          <p:cNvPicPr>
            <a:picLocks noChangeAspect="1"/>
          </p:cNvPicPr>
          <p:nvPr/>
        </p:nvPicPr>
        <p:blipFill rotWithShape="1">
          <a:blip r:embed="rId2"/>
          <a:srcRect l="1817" r="39782" b="7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A73B0B0-0874-4DAA-A5B1-3AE4B76B3F1F}"/>
              </a:ext>
            </a:extLst>
          </p:cNvPr>
          <p:cNvSpPr>
            <a:spLocks noGrp="1"/>
          </p:cNvSpPr>
          <p:nvPr>
            <p:ph idx="1"/>
          </p:nvPr>
        </p:nvSpPr>
        <p:spPr>
          <a:xfrm>
            <a:off x="6513788" y="2333297"/>
            <a:ext cx="4840010" cy="3843666"/>
          </a:xfrm>
        </p:spPr>
        <p:txBody>
          <a:bodyPr vert="horz" lIns="91440" tIns="45720" rIns="91440" bIns="45720" rtlCol="0">
            <a:normAutofit/>
          </a:bodyPr>
          <a:lstStyle/>
          <a:p>
            <a:pPr marL="0" indent="0">
              <a:buNone/>
            </a:pPr>
            <a:r>
              <a:rPr lang="en-US" sz="2000">
                <a:ea typeface="+mn-lt"/>
                <a:cs typeface="+mn-lt"/>
              </a:rPr>
              <a:t>It is important for information to be accessible to those who should be able to access it, while also being protected by the people who shouldn't have access. To ensure information security, three principles must be applied:</a:t>
            </a:r>
          </a:p>
          <a:p>
            <a:pPr marL="0" indent="0">
              <a:buNone/>
            </a:pPr>
            <a:endParaRPr lang="en-US" sz="2000">
              <a:ea typeface="+mn-lt"/>
              <a:cs typeface="+mn-lt"/>
            </a:endParaRPr>
          </a:p>
          <a:p>
            <a:pPr marL="457200" indent="-457200">
              <a:buFont typeface="Wingdings" panose="020B0604020202020204" pitchFamily="34" charset="0"/>
              <a:buChar char="q"/>
            </a:pPr>
            <a:r>
              <a:rPr lang="en-US" sz="2000">
                <a:ea typeface="+mn-lt"/>
                <a:cs typeface="+mn-lt"/>
              </a:rPr>
              <a:t>Availability </a:t>
            </a:r>
            <a:endParaRPr lang="en-US" sz="2000">
              <a:cs typeface="Calibri" panose="020F0502020204030204"/>
            </a:endParaRPr>
          </a:p>
          <a:p>
            <a:pPr marL="457200" indent="-457200">
              <a:buFont typeface="Wingdings" panose="020B0604020202020204" pitchFamily="34" charset="0"/>
              <a:buChar char="q"/>
            </a:pPr>
            <a:r>
              <a:rPr lang="en-US" sz="2000">
                <a:ea typeface="+mn-lt"/>
                <a:cs typeface="+mn-lt"/>
              </a:rPr>
              <a:t>Confidentiality </a:t>
            </a:r>
          </a:p>
          <a:p>
            <a:pPr marL="457200" indent="-457200">
              <a:buFont typeface="Wingdings" panose="020B0604020202020204" pitchFamily="34" charset="0"/>
              <a:buChar char="q"/>
            </a:pPr>
            <a:r>
              <a:rPr lang="en-US" sz="2000">
                <a:ea typeface="+mn-lt"/>
                <a:cs typeface="+mn-lt"/>
              </a:rPr>
              <a:t>Integrity </a:t>
            </a:r>
            <a:endParaRPr lang="en-US" sz="2000">
              <a:cs typeface="Calibri"/>
            </a:endParaRPr>
          </a:p>
        </p:txBody>
      </p:sp>
    </p:spTree>
    <p:extLst>
      <p:ext uri="{BB962C8B-B14F-4D97-AF65-F5344CB8AC3E}">
        <p14:creationId xmlns:p14="http://schemas.microsoft.com/office/powerpoint/2010/main" val="382538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BE6C-2210-4D51-8634-BFDCE8871C72}"/>
              </a:ext>
            </a:extLst>
          </p:cNvPr>
          <p:cNvSpPr>
            <a:spLocks noGrp="1"/>
          </p:cNvSpPr>
          <p:nvPr>
            <p:ph type="title"/>
          </p:nvPr>
        </p:nvSpPr>
        <p:spPr/>
        <p:txBody>
          <a:bodyPr/>
          <a:lstStyle/>
          <a:p>
            <a:r>
              <a:rPr lang="en-US" b="1" u="sng">
                <a:ea typeface="+mj-lt"/>
                <a:cs typeface="+mj-lt"/>
              </a:rPr>
              <a:t>Integrity</a:t>
            </a:r>
          </a:p>
        </p:txBody>
      </p:sp>
      <p:sp>
        <p:nvSpPr>
          <p:cNvPr id="3" name="Content Placeholder 2">
            <a:extLst>
              <a:ext uri="{FF2B5EF4-FFF2-40B4-BE49-F238E27FC236}">
                <a16:creationId xmlns:a16="http://schemas.microsoft.com/office/drawing/2014/main" id="{E4A9D4FD-8833-4F68-B0B7-3EB6916122F4}"/>
              </a:ext>
            </a:extLst>
          </p:cNvPr>
          <p:cNvSpPr>
            <a:spLocks noGrp="1"/>
          </p:cNvSpPr>
          <p:nvPr>
            <p:ph idx="1"/>
          </p:nvPr>
        </p:nvSpPr>
        <p:spPr/>
        <p:txBody>
          <a:bodyPr vert="horz" lIns="91440" tIns="45720" rIns="91440" bIns="45720" rtlCol="0" anchor="t">
            <a:normAutofit lnSpcReduction="10000"/>
          </a:bodyPr>
          <a:lstStyle/>
          <a:p>
            <a:pPr marL="0" indent="0">
              <a:buNone/>
            </a:pPr>
            <a:r>
              <a:rPr lang="en-US">
                <a:ea typeface="+mn-lt"/>
                <a:cs typeface="+mn-lt"/>
              </a:rPr>
              <a:t>It is crucial to maintain the integrity of data throughout its entire lifecycle and ensure that no changes are made while it is in transit; steps need to be taken to ensure that data is not manipulated by unauthorized individuals or programs.</a:t>
            </a:r>
          </a:p>
          <a:p>
            <a:pPr marL="0" indent="0">
              <a:buNone/>
            </a:pPr>
            <a:r>
              <a:rPr lang="en-US">
                <a:ea typeface="+mn-lt"/>
                <a:cs typeface="+mn-lt"/>
              </a:rPr>
              <a:t>Digital files are checked for integrity by hashing. A hash, essentially, is just a number derived from a hashing algorithm. </a:t>
            </a:r>
            <a:endParaRPr lang="en-US"/>
          </a:p>
          <a:p>
            <a:pPr marL="0" indent="0">
              <a:buNone/>
            </a:pPr>
            <a:r>
              <a:rPr lang="en-US">
                <a:ea typeface="+mn-lt"/>
                <a:cs typeface="+mn-lt"/>
              </a:rPr>
              <a:t>Integrity is also provided by digital signatures, An email's sender and recipient are verified using these methods.</a:t>
            </a:r>
          </a:p>
          <a:p>
            <a:pPr marL="0" indent="0">
              <a:buNone/>
            </a:pPr>
            <a:r>
              <a:rPr lang="en-US">
                <a:cs typeface="Calibri" panose="020F0502020204030204"/>
              </a:rPr>
              <a:t>Encryption is also a method of integrity.</a:t>
            </a:r>
            <a:r>
              <a:rPr lang="en-US">
                <a:ea typeface="+mn-lt"/>
                <a:cs typeface="+mn-lt"/>
              </a:rPr>
              <a:t> Essentially, converting information or data into code is a method of preventing unauthorized access.</a:t>
            </a:r>
            <a:endParaRPr lang="en-US"/>
          </a:p>
        </p:txBody>
      </p:sp>
    </p:spTree>
    <p:extLst>
      <p:ext uri="{BB962C8B-B14F-4D97-AF65-F5344CB8AC3E}">
        <p14:creationId xmlns:p14="http://schemas.microsoft.com/office/powerpoint/2010/main" val="133809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BEED0-4216-4869-B8A2-CE67BCD75E53}"/>
              </a:ext>
            </a:extLst>
          </p:cNvPr>
          <p:cNvSpPr>
            <a:spLocks noGrp="1"/>
          </p:cNvSpPr>
          <p:nvPr>
            <p:ph type="title"/>
          </p:nvPr>
        </p:nvSpPr>
        <p:spPr>
          <a:xfrm>
            <a:off x="838201" y="365125"/>
            <a:ext cx="5251316" cy="1807305"/>
          </a:xfrm>
        </p:spPr>
        <p:txBody>
          <a:bodyPr>
            <a:normAutofit/>
          </a:bodyPr>
          <a:lstStyle/>
          <a:p>
            <a:r>
              <a:rPr lang="en-US" b="1" u="sng">
                <a:ea typeface="+mj-lt"/>
                <a:cs typeface="+mj-lt"/>
              </a:rPr>
              <a:t>Confidentiality</a:t>
            </a:r>
          </a:p>
        </p:txBody>
      </p:sp>
      <p:sp>
        <p:nvSpPr>
          <p:cNvPr id="3" name="Content Placeholder 2">
            <a:extLst>
              <a:ext uri="{FF2B5EF4-FFF2-40B4-BE49-F238E27FC236}">
                <a16:creationId xmlns:a16="http://schemas.microsoft.com/office/drawing/2014/main" id="{4DEB0DED-95C1-4DDC-B5CF-E8007EC9B9FE}"/>
              </a:ext>
            </a:extLst>
          </p:cNvPr>
          <p:cNvSpPr>
            <a:spLocks noGrp="1"/>
          </p:cNvSpPr>
          <p:nvPr>
            <p:ph idx="1"/>
          </p:nvPr>
        </p:nvSpPr>
        <p:spPr>
          <a:xfrm>
            <a:off x="838200" y="2333297"/>
            <a:ext cx="4619621" cy="3843666"/>
          </a:xfrm>
        </p:spPr>
        <p:txBody>
          <a:bodyPr vert="horz" lIns="91440" tIns="45720" rIns="91440" bIns="45720" rtlCol="0">
            <a:normAutofit/>
          </a:bodyPr>
          <a:lstStyle/>
          <a:p>
            <a:pPr marL="0" indent="0">
              <a:buNone/>
            </a:pPr>
            <a:r>
              <a:rPr lang="en-US" sz="1900">
                <a:ea typeface="+mn-lt"/>
                <a:cs typeface="+mn-lt"/>
              </a:rPr>
              <a:t>Keeping secrets confidential involves protecting them from unauthorized disclosure. Every employee in an organization has a responsibility for protecting confidentiality.</a:t>
            </a:r>
          </a:p>
          <a:p>
            <a:pPr marL="0" indent="0">
              <a:buNone/>
            </a:pPr>
            <a:r>
              <a:rPr lang="en-US" sz="1900">
                <a:ea typeface="+mn-lt"/>
                <a:cs typeface="+mn-lt"/>
              </a:rPr>
              <a:t>It is possible to protect computer data by encrypting it, so that only those authorized to read it can see it. </a:t>
            </a:r>
          </a:p>
          <a:p>
            <a:pPr marL="0" indent="0">
              <a:buNone/>
            </a:pPr>
            <a:r>
              <a:rPr lang="en-US" sz="1900">
                <a:ea typeface="+mn-lt"/>
                <a:cs typeface="+mn-lt"/>
              </a:rPr>
              <a:t>The concept of confidentiality appears in a variety of methods of access control, including two-factor authentication, biometrics; touch id, face id and many others.</a:t>
            </a:r>
            <a:endParaRPr lang="en-US" sz="1900"/>
          </a:p>
        </p:txBody>
      </p:sp>
      <p:pic>
        <p:nvPicPr>
          <p:cNvPr id="5" name="Picture 4" descr="Padlock on computer motherboard">
            <a:extLst>
              <a:ext uri="{FF2B5EF4-FFF2-40B4-BE49-F238E27FC236}">
                <a16:creationId xmlns:a16="http://schemas.microsoft.com/office/drawing/2014/main" id="{8ADC3240-416B-EF46-DB35-8FD1484C47AA}"/>
              </a:ext>
            </a:extLst>
          </p:cNvPr>
          <p:cNvPicPr>
            <a:picLocks noChangeAspect="1"/>
          </p:cNvPicPr>
          <p:nvPr/>
        </p:nvPicPr>
        <p:blipFill rotWithShape="1">
          <a:blip r:embed="rId2"/>
          <a:srcRect l="6928" r="35039" b="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0815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CAD2-1141-4E6B-B398-BEF510145863}"/>
              </a:ext>
            </a:extLst>
          </p:cNvPr>
          <p:cNvSpPr>
            <a:spLocks noGrp="1"/>
          </p:cNvSpPr>
          <p:nvPr>
            <p:ph type="title"/>
          </p:nvPr>
        </p:nvSpPr>
        <p:spPr/>
        <p:txBody>
          <a:bodyPr/>
          <a:lstStyle/>
          <a:p>
            <a:r>
              <a:rPr lang="en-US" b="1" u="sng">
                <a:ea typeface="+mj-lt"/>
                <a:cs typeface="+mj-lt"/>
              </a:rPr>
              <a:t>Availability</a:t>
            </a:r>
            <a:endParaRPr lang="en-US" b="1" u="sng">
              <a:cs typeface="Calibri Light"/>
            </a:endParaRPr>
          </a:p>
        </p:txBody>
      </p:sp>
      <p:graphicFrame>
        <p:nvGraphicFramePr>
          <p:cNvPr id="5" name="Content Placeholder 2">
            <a:extLst>
              <a:ext uri="{FF2B5EF4-FFF2-40B4-BE49-F238E27FC236}">
                <a16:creationId xmlns:a16="http://schemas.microsoft.com/office/drawing/2014/main" id="{B514E65C-4C88-A77A-A078-58ED136F3F4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77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A31DEF9-EBE3-7908-1DF3-28AD9BD7118D}"/>
              </a:ext>
            </a:extLst>
          </p:cNvPr>
          <p:cNvPicPr>
            <a:picLocks noChangeAspect="1"/>
          </p:cNvPicPr>
          <p:nvPr/>
        </p:nvPicPr>
        <p:blipFill rotWithShape="1">
          <a:blip r:embed="rId2"/>
          <a:srcRect t="12783" r="9085" b="19031"/>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365125"/>
            <a:ext cx="10515600" cy="1325563"/>
          </a:xfrm>
        </p:spPr>
        <p:txBody>
          <a:bodyPr>
            <a:normAutofit/>
          </a:bodyPr>
          <a:lstStyle/>
          <a:p>
            <a:r>
              <a:rPr lang="en-US" b="1" u="sng"/>
              <a:t>IT Threats for </a:t>
            </a:r>
            <a:r>
              <a:rPr lang="en-GB" b="1" u="sng"/>
              <a:t>organisations</a:t>
            </a:r>
            <a:endParaRPr lang="en-GB" b="1" u="sng">
              <a:cs typeface="Calibri Light"/>
            </a:endParaRPr>
          </a:p>
        </p:txBody>
      </p:sp>
      <p:graphicFrame>
        <p:nvGraphicFramePr>
          <p:cNvPr id="5" name="Content Placeholder 2">
            <a:extLst>
              <a:ext uri="{FF2B5EF4-FFF2-40B4-BE49-F238E27FC236}">
                <a16:creationId xmlns:a16="http://schemas.microsoft.com/office/drawing/2014/main" id="{90DDFD6F-2E0E-262B-69D6-302F910067C3}"/>
              </a:ext>
            </a:extLst>
          </p:cNvPr>
          <p:cNvGraphicFramePr>
            <a:graphicFrameLocks noGrp="1"/>
          </p:cNvGraphicFramePr>
          <p:nvPr>
            <p:ph idx="1"/>
            <p:extLst>
              <p:ext uri="{D42A27DB-BD31-4B8C-83A1-F6EECF244321}">
                <p14:modId xmlns:p14="http://schemas.microsoft.com/office/powerpoint/2010/main" val="24415155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565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E2F21E8-9FEC-4462-94FB-85F4BEB3979A}"/>
              </a:ext>
            </a:extLst>
          </p:cNvPr>
          <p:cNvSpPr>
            <a:spLocks noGrp="1"/>
          </p:cNvSpPr>
          <p:nvPr>
            <p:ph type="title"/>
          </p:nvPr>
        </p:nvSpPr>
        <p:spPr>
          <a:xfrm>
            <a:off x="958506" y="800392"/>
            <a:ext cx="10264697" cy="1212102"/>
          </a:xfrm>
        </p:spPr>
        <p:txBody>
          <a:bodyPr>
            <a:normAutofit/>
          </a:bodyPr>
          <a:lstStyle/>
          <a:p>
            <a:r>
              <a:rPr lang="en-US" sz="4000" b="1" u="sng">
                <a:solidFill>
                  <a:srgbClr val="FFFFFF"/>
                </a:solidFill>
                <a:ea typeface="+mj-lt"/>
                <a:cs typeface="+mj-lt"/>
              </a:rPr>
              <a:t>Legality with IT security</a:t>
            </a:r>
            <a:endParaRPr lang="en-US" sz="4000" b="1" u="sng">
              <a:solidFill>
                <a:srgbClr val="FFFFFF"/>
              </a:solidFill>
              <a:cs typeface="Calibri Light"/>
            </a:endParaRPr>
          </a:p>
        </p:txBody>
      </p:sp>
      <p:sp>
        <p:nvSpPr>
          <p:cNvPr id="3" name="Content Placeholder 2">
            <a:extLst>
              <a:ext uri="{FF2B5EF4-FFF2-40B4-BE49-F238E27FC236}">
                <a16:creationId xmlns:a16="http://schemas.microsoft.com/office/drawing/2014/main" id="{6F2BF28A-0D1A-47DB-9C5C-7250289C50B4}"/>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r>
              <a:rPr lang="en-US" sz="2400" dirty="0">
                <a:cs typeface="Calibri" panose="020F0502020204030204"/>
              </a:rPr>
              <a:t>There are many ways in how organisations can use legality in order to keep their business safe and secure within it security. </a:t>
            </a:r>
            <a:endParaRPr lang="en-US" sz="2400" dirty="0"/>
          </a:p>
          <a:p>
            <a:pPr marL="0" indent="0">
              <a:buNone/>
            </a:pPr>
            <a:r>
              <a:rPr lang="en-US" sz="2400" dirty="0">
                <a:ea typeface="+mn-lt"/>
                <a:cs typeface="+mn-lt"/>
              </a:rPr>
              <a:t>In order to keep someone's data accurate, safe, secure, and lawful, organisations, governments, and businesses must comply with the Data Protection Act. This is one of numerous techniques. </a:t>
            </a:r>
          </a:p>
          <a:p>
            <a:pPr marL="0" indent="0">
              <a:buNone/>
            </a:pPr>
            <a:r>
              <a:rPr lang="en-US" sz="2400" dirty="0">
                <a:cs typeface="Calibri"/>
              </a:rPr>
              <a:t>Overall, the data protection act 1998 is the most used by </a:t>
            </a:r>
            <a:r>
              <a:rPr lang="en-US" sz="2400" dirty="0" err="1">
                <a:cs typeface="Calibri"/>
              </a:rPr>
              <a:t>organisations</a:t>
            </a:r>
            <a:r>
              <a:rPr lang="en-US" sz="2400" dirty="0">
                <a:cs typeface="Calibri"/>
              </a:rPr>
              <a:t>.</a:t>
            </a:r>
          </a:p>
        </p:txBody>
      </p:sp>
    </p:spTree>
    <p:extLst>
      <p:ext uri="{BB962C8B-B14F-4D97-AF65-F5344CB8AC3E}">
        <p14:creationId xmlns:p14="http://schemas.microsoft.com/office/powerpoint/2010/main" val="140806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Principles of cryptography</a:t>
            </a:r>
            <a:endParaRPr lang="en-GB" b="1" u="sng">
              <a:cs typeface="Calibri Light"/>
            </a:endParaRPr>
          </a:p>
        </p:txBody>
      </p:sp>
      <p:graphicFrame>
        <p:nvGraphicFramePr>
          <p:cNvPr id="5" name="Content Placeholder 2">
            <a:extLst>
              <a:ext uri="{FF2B5EF4-FFF2-40B4-BE49-F238E27FC236}">
                <a16:creationId xmlns:a16="http://schemas.microsoft.com/office/drawing/2014/main" id="{E5786DA0-0B59-F170-36EC-05BF37A481A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4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CD9FE-8048-44E0-8B5E-C73A1CDB8BA5}"/>
              </a:ext>
            </a:extLst>
          </p:cNvPr>
          <p:cNvSpPr>
            <a:spLocks noGrp="1"/>
          </p:cNvSpPr>
          <p:nvPr>
            <p:ph type="title"/>
          </p:nvPr>
        </p:nvSpPr>
        <p:spPr>
          <a:xfrm>
            <a:off x="572493" y="238539"/>
            <a:ext cx="11018520" cy="1434415"/>
          </a:xfrm>
        </p:spPr>
        <p:txBody>
          <a:bodyPr anchor="b">
            <a:normAutofit/>
          </a:bodyPr>
          <a:lstStyle/>
          <a:p>
            <a:r>
              <a:rPr lang="en-GB" sz="5400" b="1" u="sng">
                <a:ea typeface="+mj-lt"/>
                <a:cs typeface="+mj-lt"/>
              </a:rPr>
              <a:t>What is cryptography?</a:t>
            </a:r>
            <a:endParaRPr lang="en-US" sz="5400" u="sng">
              <a:cs typeface="Calibri Light"/>
            </a:endParaRPr>
          </a:p>
        </p:txBody>
      </p:sp>
      <p:sp>
        <p:nvSpPr>
          <p:cNvPr id="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5355CB-1B4F-4A18-8247-4B98783FE941}"/>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en-US" sz="2200">
                <a:ea typeface="+mn-lt"/>
                <a:cs typeface="+mn-lt"/>
              </a:rPr>
              <a:t>The study of cryptography is concerned with the designs of secure communications techniques that permit a message's contents to only be viewed by the sender and intended recipient.</a:t>
            </a:r>
          </a:p>
          <a:p>
            <a:pPr marL="0" indent="0">
              <a:buNone/>
            </a:pPr>
            <a:r>
              <a:rPr lang="en-US" sz="2200">
                <a:ea typeface="+mn-lt"/>
                <a:cs typeface="+mn-lt"/>
              </a:rPr>
              <a:t>Basic cryptography involves the use of encrypted messages in which letters are replaced with another character. To decode the message, a table or grid that defines how the letters are transposed is necessary.</a:t>
            </a:r>
          </a:p>
          <a:p>
            <a:pPr marL="0" indent="0">
              <a:buNone/>
            </a:pPr>
            <a:r>
              <a:rPr lang="en-US" sz="2200">
                <a:cs typeface="Calibri"/>
              </a:rPr>
              <a:t>For example, a table is needed which can be used to decrypt and encrypt messages. The table uses a key which is a column along the left-hand side.  if you have the correct key then you can decrypt the message.</a:t>
            </a:r>
          </a:p>
          <a:p>
            <a:pPr marL="0" indent="0">
              <a:buNone/>
            </a:pPr>
            <a:endParaRPr lang="en-US" sz="2200">
              <a:cs typeface="Calibri"/>
            </a:endParaRPr>
          </a:p>
        </p:txBody>
      </p:sp>
      <p:pic>
        <p:nvPicPr>
          <p:cNvPr id="4" name="Picture 4" descr="A picture containing calendar&#10;&#10;Description automatically generated">
            <a:extLst>
              <a:ext uri="{FF2B5EF4-FFF2-40B4-BE49-F238E27FC236}">
                <a16:creationId xmlns:a16="http://schemas.microsoft.com/office/drawing/2014/main" id="{FE96C173-7B84-46A4-B35C-C717FF17EB2B}"/>
              </a:ext>
            </a:extLst>
          </p:cNvPr>
          <p:cNvPicPr>
            <a:picLocks noChangeAspect="1"/>
          </p:cNvPicPr>
          <p:nvPr/>
        </p:nvPicPr>
        <p:blipFill rotWithShape="1">
          <a:blip r:embed="rId2"/>
          <a:srcRect l="24882" r="14269" b="2"/>
          <a:stretch/>
        </p:blipFill>
        <p:spPr>
          <a:xfrm>
            <a:off x="7675658" y="2093976"/>
            <a:ext cx="3941064" cy="4096512"/>
          </a:xfrm>
          <a:prstGeom prst="rect">
            <a:avLst/>
          </a:prstGeom>
        </p:spPr>
      </p:pic>
    </p:spTree>
    <p:extLst>
      <p:ext uri="{BB962C8B-B14F-4D97-AF65-F5344CB8AC3E}">
        <p14:creationId xmlns:p14="http://schemas.microsoft.com/office/powerpoint/2010/main" val="211266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9FE31-8535-4667-A55E-3D0FC00AA344}"/>
              </a:ext>
            </a:extLst>
          </p:cNvPr>
          <p:cNvSpPr>
            <a:spLocks noGrp="1"/>
          </p:cNvSpPr>
          <p:nvPr>
            <p:ph type="title"/>
          </p:nvPr>
        </p:nvSpPr>
        <p:spPr>
          <a:xfrm>
            <a:off x="1171074" y="1396686"/>
            <a:ext cx="3240506" cy="4064628"/>
          </a:xfrm>
        </p:spPr>
        <p:txBody>
          <a:bodyPr>
            <a:normAutofit/>
          </a:bodyPr>
          <a:lstStyle/>
          <a:p>
            <a:r>
              <a:rPr lang="en-GB" b="1" u="sng">
                <a:solidFill>
                  <a:srgbClr val="FFFFFF"/>
                </a:solidFill>
                <a:ea typeface="+mj-lt"/>
                <a:cs typeface="+mj-lt"/>
              </a:rPr>
              <a:t>The 2 main principles of cryptography:</a:t>
            </a:r>
            <a:br>
              <a:rPr lang="en-GB" b="1" u="sng">
                <a:solidFill>
                  <a:srgbClr val="FFFFFF"/>
                </a:solidFill>
                <a:ea typeface="+mj-lt"/>
                <a:cs typeface="+mj-lt"/>
              </a:rPr>
            </a:br>
            <a:r>
              <a:rPr lang="en-GB" b="1">
                <a:solidFill>
                  <a:srgbClr val="FFFFFF"/>
                </a:solidFill>
                <a:ea typeface="+mj-lt"/>
                <a:cs typeface="+mj-lt"/>
              </a:rPr>
              <a:t>Integrity</a:t>
            </a:r>
            <a:endParaRPr lang="en-US" u="sng">
              <a:solidFill>
                <a:srgbClr val="FFFFFF"/>
              </a:solidFill>
              <a:cs typeface="Calibri Light"/>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BD9BB57-BF79-4380-BE14-1A69143E9AF5}"/>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r>
              <a:rPr lang="en-US" sz="2400">
                <a:ea typeface="+mn-lt"/>
                <a:cs typeface="+mn-lt"/>
              </a:rPr>
              <a:t>Encryption ensures messages remain confidential, but data integrity guarantees you get the actual information you're expecting, and that it hasn't been tampered with or altered in any way.</a:t>
            </a:r>
          </a:p>
          <a:p>
            <a:pPr marL="0" indent="0">
              <a:buNone/>
            </a:pPr>
            <a:r>
              <a:rPr lang="en-US" sz="2400">
                <a:cs typeface="Calibri" panose="020F0502020204030204"/>
              </a:rPr>
              <a:t>A way you can check your data hasn't been tampered with is by using cryptography and encryption to decrypt the hash. Once you has decrypted your hash, both do not match, you will know that the file has been modified.</a:t>
            </a:r>
          </a:p>
        </p:txBody>
      </p:sp>
    </p:spTree>
    <p:extLst>
      <p:ext uri="{BB962C8B-B14F-4D97-AF65-F5344CB8AC3E}">
        <p14:creationId xmlns:p14="http://schemas.microsoft.com/office/powerpoint/2010/main" val="392573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10FEDA-4684-4654-A13D-6EF994D10804}"/>
              </a:ext>
            </a:extLst>
          </p:cNvPr>
          <p:cNvSpPr>
            <a:spLocks noGrp="1"/>
          </p:cNvSpPr>
          <p:nvPr>
            <p:ph type="title"/>
          </p:nvPr>
        </p:nvSpPr>
        <p:spPr>
          <a:xfrm>
            <a:off x="956826" y="1112969"/>
            <a:ext cx="3937298" cy="4166010"/>
          </a:xfrm>
        </p:spPr>
        <p:txBody>
          <a:bodyPr>
            <a:normAutofit/>
          </a:bodyPr>
          <a:lstStyle/>
          <a:p>
            <a:r>
              <a:rPr lang="en-GB" b="1" u="sng">
                <a:solidFill>
                  <a:srgbClr val="FFFFFF"/>
                </a:solidFill>
                <a:cs typeface="Calibri Light"/>
              </a:rPr>
              <a:t>The 2 main principles of cryptography:</a:t>
            </a:r>
            <a:endParaRPr lang="en-US">
              <a:solidFill>
                <a:srgbClr val="FFFFFF"/>
              </a:solidFill>
              <a:ea typeface="+mj-lt"/>
              <a:cs typeface="+mj-lt"/>
            </a:endParaRPr>
          </a:p>
          <a:p>
            <a:r>
              <a:rPr lang="en-GB" b="1">
                <a:solidFill>
                  <a:srgbClr val="FFFFFF"/>
                </a:solidFill>
                <a:ea typeface="+mj-lt"/>
                <a:cs typeface="+mj-lt"/>
              </a:rPr>
              <a:t>Confidentiality </a:t>
            </a:r>
            <a:endParaRPr lang="en-US">
              <a:solidFill>
                <a:srgbClr val="FFFFFF"/>
              </a:solidFill>
              <a:cs typeface="Calibri Light" panose="020F0302020204030204"/>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DCD9B7-8FB9-4635-9D46-EF306E578D68}"/>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US" sz="2200">
                <a:ea typeface="+mn-lt"/>
                <a:cs typeface="+mn-lt"/>
              </a:rPr>
              <a:t>Keeping data confidential means making sure it is not shared or disclosed with anyone unauthorized.</a:t>
            </a:r>
            <a:endParaRPr lang="en-US" sz="2200"/>
          </a:p>
          <a:p>
            <a:pPr marL="0" indent="0">
              <a:buNone/>
            </a:pPr>
            <a:r>
              <a:rPr lang="en-US" sz="2200">
                <a:ea typeface="+mn-lt"/>
                <a:cs typeface="+mn-lt"/>
              </a:rPr>
              <a:t>To keep confidential information from becoming public, it can be viewed only by authorized users, Nobody is allowed to know about it except for those who are supposed to know about it. Encryption is used to encrypt data, Making it impossible to read without a key.</a:t>
            </a:r>
            <a:endParaRPr lang="en-US" sz="2200"/>
          </a:p>
          <a:p>
            <a:pPr marL="0" indent="0">
              <a:buNone/>
            </a:pPr>
            <a:r>
              <a:rPr lang="en-US" sz="2200">
                <a:ea typeface="+mn-lt"/>
                <a:cs typeface="+mn-lt"/>
              </a:rPr>
              <a:t>It is possible to achieve confidentiality through encryption. Symmetric and asymmetric encryption can both be used, and we will discuss them later.</a:t>
            </a:r>
          </a:p>
          <a:p>
            <a:pPr marL="0" indent="0">
              <a:buNone/>
            </a:pPr>
            <a:endParaRPr lang="en-US" sz="2200">
              <a:cs typeface="Calibri" panose="020F0502020204030204"/>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179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66650" y="1332952"/>
            <a:ext cx="3926898" cy="3921176"/>
          </a:xfrm>
        </p:spPr>
        <p:txBody>
          <a:bodyPr anchor="ctr">
            <a:normAutofit/>
          </a:bodyPr>
          <a:lstStyle/>
          <a:p>
            <a:r>
              <a:rPr lang="en-GB" sz="5400"/>
              <a:t>Impact of IT security threats on organisations</a:t>
            </a:r>
          </a:p>
        </p:txBody>
      </p:sp>
      <p:grpSp>
        <p:nvGrpSpPr>
          <p:cNvPr id="41"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421120" y="499833"/>
            <a:ext cx="5100320" cy="5581226"/>
          </a:xfrm>
        </p:spPr>
        <p:txBody>
          <a:bodyPr vert="horz" lIns="91440" tIns="45720" rIns="91440" bIns="45720" rtlCol="0" anchor="ctr">
            <a:normAutofit/>
          </a:bodyPr>
          <a:lstStyle/>
          <a:p>
            <a:pPr fontAlgn="base"/>
            <a:r>
              <a:rPr lang="en-GB" sz="2200" b="1"/>
              <a:t>The initial impact on organisations: </a:t>
            </a:r>
            <a:r>
              <a:rPr lang="en-GB" sz="2200"/>
              <a:t>​(page 26)</a:t>
            </a:r>
          </a:p>
          <a:p>
            <a:pPr fontAlgn="base"/>
            <a:r>
              <a:rPr lang="en-GB" sz="2200" b="1"/>
              <a:t>Operational Impact on an organisation: </a:t>
            </a:r>
            <a:r>
              <a:rPr lang="en-GB" sz="2200"/>
              <a:t>(page 27)</a:t>
            </a:r>
            <a:endParaRPr lang="en-US" sz="2200"/>
          </a:p>
          <a:p>
            <a:r>
              <a:rPr lang="en-GB" sz="2200" b="1"/>
              <a:t>Investigation:</a:t>
            </a:r>
            <a:r>
              <a:rPr lang="en-GB" sz="2200"/>
              <a:t> (page 28)</a:t>
            </a:r>
            <a:endParaRPr lang="en-US" sz="2200">
              <a:cs typeface="Calibri" panose="020F0502020204030204"/>
            </a:endParaRPr>
          </a:p>
        </p:txBody>
      </p:sp>
    </p:spTree>
    <p:extLst>
      <p:ext uri="{BB962C8B-B14F-4D97-AF65-F5344CB8AC3E}">
        <p14:creationId xmlns:p14="http://schemas.microsoft.com/office/powerpoint/2010/main" val="3451212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8">
            <a:extLst>
              <a:ext uri="{FF2B5EF4-FFF2-40B4-BE49-F238E27FC236}">
                <a16:creationId xmlns:a16="http://schemas.microsoft.com/office/drawing/2014/main" id="{1AA52812-9878-4523-9C60-2F5A612AE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5296C-B158-BEA3-6833-93B56E2A2497}"/>
              </a:ext>
            </a:extLst>
          </p:cNvPr>
          <p:cNvSpPr>
            <a:spLocks noGrp="1"/>
          </p:cNvSpPr>
          <p:nvPr>
            <p:ph type="title"/>
          </p:nvPr>
        </p:nvSpPr>
        <p:spPr>
          <a:xfrm>
            <a:off x="7516710" y="537670"/>
            <a:ext cx="4245799" cy="1928441"/>
          </a:xfrm>
        </p:spPr>
        <p:txBody>
          <a:bodyPr anchor="ctr">
            <a:normAutofit/>
          </a:bodyPr>
          <a:lstStyle/>
          <a:p>
            <a:r>
              <a:rPr lang="en-GB" b="1" u="sng">
                <a:solidFill>
                  <a:schemeClr val="bg1"/>
                </a:solidFill>
                <a:ea typeface="+mj-lt"/>
                <a:cs typeface="+mj-lt"/>
              </a:rPr>
              <a:t>The initial impact on organisations: </a:t>
            </a:r>
            <a:endParaRPr lang="en-US" u="sng">
              <a:solidFill>
                <a:schemeClr val="bg1"/>
              </a:solidFill>
              <a:ea typeface="+mj-lt"/>
              <a:cs typeface="+mj-lt"/>
            </a:endParaRPr>
          </a:p>
        </p:txBody>
      </p:sp>
      <p:pic>
        <p:nvPicPr>
          <p:cNvPr id="46" name="Picture 4" descr="Magnifying glass showing decling performance">
            <a:extLst>
              <a:ext uri="{FF2B5EF4-FFF2-40B4-BE49-F238E27FC236}">
                <a16:creationId xmlns:a16="http://schemas.microsoft.com/office/drawing/2014/main" id="{61E6EF2B-2CB6-9BD2-61AC-8EE0124A8E42}"/>
              </a:ext>
            </a:extLst>
          </p:cNvPr>
          <p:cNvPicPr>
            <a:picLocks noChangeAspect="1"/>
          </p:cNvPicPr>
          <p:nvPr/>
        </p:nvPicPr>
        <p:blipFill rotWithShape="1">
          <a:blip r:embed="rId2"/>
          <a:srcRect l="18110" r="14171" b="-3"/>
          <a:stretch/>
        </p:blipFill>
        <p:spPr>
          <a:xfrm>
            <a:off x="20" y="10"/>
            <a:ext cx="6967708" cy="6857990"/>
          </a:xfrm>
          <a:prstGeom prst="rect">
            <a:avLst/>
          </a:prstGeom>
        </p:spPr>
      </p:pic>
      <p:grpSp>
        <p:nvGrpSpPr>
          <p:cNvPr id="47" name="Group 10">
            <a:extLst>
              <a:ext uri="{FF2B5EF4-FFF2-40B4-BE49-F238E27FC236}">
                <a16:creationId xmlns:a16="http://schemas.microsoft.com/office/drawing/2014/main" id="{597D524D-FD39-44BF-BAD9-417DE3051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85089" y="1119265"/>
            <a:ext cx="554191" cy="765249"/>
            <a:chOff x="6676776" y="1119265"/>
            <a:chExt cx="554191" cy="765249"/>
          </a:xfrm>
        </p:grpSpPr>
        <p:sp>
          <p:nvSpPr>
            <p:cNvPr id="12" name="Rectangle 2">
              <a:extLst>
                <a:ext uri="{FF2B5EF4-FFF2-40B4-BE49-F238E27FC236}">
                  <a16:creationId xmlns:a16="http://schemas.microsoft.com/office/drawing/2014/main" id="{1438F663-CF1B-4958-859B-56C3C413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76599" y="1119265"/>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9">
              <a:extLst>
                <a:ext uri="{FF2B5EF4-FFF2-40B4-BE49-F238E27FC236}">
                  <a16:creationId xmlns:a16="http://schemas.microsoft.com/office/drawing/2014/main" id="{02BF9707-EEB1-4960-90F5-12549F531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76599" y="1295770"/>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2">
              <a:extLst>
                <a:ext uri="{FF2B5EF4-FFF2-40B4-BE49-F238E27FC236}">
                  <a16:creationId xmlns:a16="http://schemas.microsoft.com/office/drawing/2014/main" id="{0BACF970-753B-455B-B974-F4012CBA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76599" y="1472276"/>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6D08E08D-D80C-4A0B-9488-A4A3A0976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76599" y="1648781"/>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275DAD0D-BB82-4059-9FDF-A8139019C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76599" y="1825287"/>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E685379C-76A2-49B8-BC86-86AAF387E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51643" y="1119265"/>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1B8747AA-DB4F-47CD-8B08-4E95DEE3E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51643" y="1295770"/>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2">
              <a:extLst>
                <a:ext uri="{FF2B5EF4-FFF2-40B4-BE49-F238E27FC236}">
                  <a16:creationId xmlns:a16="http://schemas.microsoft.com/office/drawing/2014/main" id="{0CBC2C3C-C2BB-4320-B959-36B2D3D37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51643" y="1472276"/>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A50C029C-6234-43E7-8BB1-228DB1715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51643" y="1648781"/>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CE899FE4-9127-405D-999C-13DB6BDCF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51643" y="1825287"/>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A95D989C-870A-4866-B7D0-ED48592E8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6687" y="1119265"/>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5BAC3C37-60C5-47E4-8823-1F79AF03D3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6687" y="1295770"/>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2">
              <a:extLst>
                <a:ext uri="{FF2B5EF4-FFF2-40B4-BE49-F238E27FC236}">
                  <a16:creationId xmlns:a16="http://schemas.microsoft.com/office/drawing/2014/main" id="{7002FE44-CDF0-46F9-99D0-EF041A78F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6687" y="1472276"/>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5EB4C5B3-3AD1-4590-A382-4293DF064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6687" y="1648781"/>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26D5FB8E-DF24-461A-8E0F-B47F91815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6687" y="1825287"/>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4FECBB57-7722-4E8E-976C-67755A382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01732" y="1119265"/>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61C02756-E3D4-41F2-BAD3-5A3B4C34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01732" y="1295770"/>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2">
              <a:extLst>
                <a:ext uri="{FF2B5EF4-FFF2-40B4-BE49-F238E27FC236}">
                  <a16:creationId xmlns:a16="http://schemas.microsoft.com/office/drawing/2014/main" id="{471B584A-338B-48D1-A477-3CEFE6167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01732" y="1472276"/>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FFA1C9DB-4A35-4DBD-97A8-7497F2E2B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01732" y="1648781"/>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2F3746B-5DA6-40D4-BE15-36C1EEEE5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01732" y="1825287"/>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2B435EB1-EFDA-42A0-970A-B2A53575C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76776" y="1119265"/>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49CBE63D-BA24-44E3-843D-A485DCBEC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76776" y="1295770"/>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513A08D6-0BBA-4291-9FBF-187576747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76776" y="1472276"/>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51C24C37-0985-48B2-AE6B-4026DA591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76776" y="1648781"/>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4B03EC38-878E-447C-ADE6-2F224F4FD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676776" y="1825287"/>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37">
            <a:extLst>
              <a:ext uri="{FF2B5EF4-FFF2-40B4-BE49-F238E27FC236}">
                <a16:creationId xmlns:a16="http://schemas.microsoft.com/office/drawing/2014/main" id="{195EE974-56C1-459E-AD9D-5B4D6D301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7532" y="2640714"/>
            <a:ext cx="5644468" cy="42172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A988A9-B392-86C8-2867-41C45447FA7B}"/>
              </a:ext>
            </a:extLst>
          </p:cNvPr>
          <p:cNvSpPr>
            <a:spLocks noGrp="1"/>
          </p:cNvSpPr>
          <p:nvPr>
            <p:ph idx="1"/>
          </p:nvPr>
        </p:nvSpPr>
        <p:spPr>
          <a:xfrm>
            <a:off x="6953168" y="3003781"/>
            <a:ext cx="4809341" cy="3261133"/>
          </a:xfrm>
        </p:spPr>
        <p:txBody>
          <a:bodyPr vert="horz" lIns="91440" tIns="45720" rIns="91440" bIns="45720" rtlCol="0" anchor="ctr">
            <a:normAutofit/>
          </a:bodyPr>
          <a:lstStyle/>
          <a:p>
            <a:pPr marL="0" indent="0">
              <a:buNone/>
            </a:pPr>
            <a:r>
              <a:rPr lang="en-US" sz="1800">
                <a:ea typeface="+mn-lt"/>
                <a:cs typeface="+mn-lt"/>
              </a:rPr>
              <a:t>Breach of security can have serious consequences for organisations and individuals alike. Following are possible consequences of a serious breach. </a:t>
            </a:r>
          </a:p>
          <a:p>
            <a:pPr marL="457200" indent="-457200">
              <a:buFont typeface="Wingdings" panose="020B0604020202020204" pitchFamily="34" charset="0"/>
              <a:buChar char="v"/>
            </a:pPr>
            <a:r>
              <a:rPr lang="en-US" sz="1800">
                <a:ea typeface="+mn-lt"/>
                <a:cs typeface="+mn-lt"/>
              </a:rPr>
              <a:t>Requirements for forensic research to identify stolen or lost data.</a:t>
            </a:r>
          </a:p>
          <a:p>
            <a:pPr marL="457200" indent="-457200">
              <a:buFont typeface="Wingdings" panose="020B0604020202020204" pitchFamily="34" charset="0"/>
              <a:buChar char="v"/>
            </a:pPr>
            <a:r>
              <a:rPr lang="en-US" sz="1800">
                <a:ea typeface="+mn-lt"/>
                <a:cs typeface="+mn-lt"/>
              </a:rPr>
              <a:t>Loss of an e-commerce website could result in financial losses.</a:t>
            </a:r>
          </a:p>
          <a:p>
            <a:pPr marL="457200" indent="-457200">
              <a:buFont typeface="Wingdings" panose="020B0604020202020204" pitchFamily="34" charset="0"/>
              <a:buChar char="v"/>
            </a:pPr>
            <a:r>
              <a:rPr lang="en-US" sz="1800">
                <a:ea typeface="+mn-lt"/>
                <a:cs typeface="+mn-lt"/>
              </a:rPr>
              <a:t>Laws and penalties</a:t>
            </a:r>
          </a:p>
          <a:p>
            <a:pPr marL="457200" indent="-457200">
              <a:buFont typeface="Wingdings" panose="020B0604020202020204" pitchFamily="34" charset="0"/>
              <a:buChar char="v"/>
            </a:pPr>
            <a:r>
              <a:rPr lang="en-US" sz="1800">
                <a:ea typeface="+mn-lt"/>
                <a:cs typeface="+mn-lt"/>
              </a:rPr>
              <a:t>Negative effects on reputation</a:t>
            </a:r>
            <a:endParaRPr lang="en-US" sz="1800">
              <a:cs typeface="Calibri"/>
            </a:endParaRPr>
          </a:p>
        </p:txBody>
      </p:sp>
      <p:sp>
        <p:nvSpPr>
          <p:cNvPr id="49" name="Rectangle 39">
            <a:extLst>
              <a:ext uri="{FF2B5EF4-FFF2-40B4-BE49-F238E27FC236}">
                <a16:creationId xmlns:a16="http://schemas.microsoft.com/office/drawing/2014/main" id="{E7C2E3A0-1FA7-471F-84CE-08ACFAB40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3372" y="6501384"/>
            <a:ext cx="6008627"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709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FA758-DA17-778D-31E5-266EC8F9F109}"/>
              </a:ext>
            </a:extLst>
          </p:cNvPr>
          <p:cNvSpPr>
            <a:spLocks noGrp="1"/>
          </p:cNvSpPr>
          <p:nvPr>
            <p:ph type="title"/>
          </p:nvPr>
        </p:nvSpPr>
        <p:spPr>
          <a:xfrm>
            <a:off x="1166650" y="1332952"/>
            <a:ext cx="3926898" cy="3921176"/>
          </a:xfrm>
        </p:spPr>
        <p:txBody>
          <a:bodyPr anchor="ctr">
            <a:normAutofit/>
          </a:bodyPr>
          <a:lstStyle/>
          <a:p>
            <a:pPr marL="285750" indent="-285750">
              <a:spcBef>
                <a:spcPts val="1000"/>
              </a:spcBef>
              <a:buFont typeface="Arial"/>
              <a:buChar char="•"/>
            </a:pPr>
            <a:r>
              <a:rPr lang="en-GB" sz="3400" b="1" u="sng">
                <a:ea typeface="+mj-lt"/>
                <a:cs typeface="+mj-lt"/>
              </a:rPr>
              <a:t>Operational Impact on an organisation:</a:t>
            </a:r>
            <a:endParaRPr lang="en-US" sz="3400" u="sng">
              <a:ea typeface="+mj-lt"/>
              <a:cs typeface="+mj-lt"/>
            </a:endParaRPr>
          </a:p>
          <a:p>
            <a:endParaRPr lang="en-US" sz="3400" u="sng">
              <a:cs typeface="Calibri Light"/>
            </a:endParaRP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CB67D93-8E79-B206-4D62-B83190B320A6}"/>
              </a:ext>
            </a:extLst>
          </p:cNvPr>
          <p:cNvSpPr>
            <a:spLocks noGrp="1"/>
          </p:cNvSpPr>
          <p:nvPr>
            <p:ph idx="1"/>
          </p:nvPr>
        </p:nvSpPr>
        <p:spPr>
          <a:xfrm>
            <a:off x="6421120" y="499833"/>
            <a:ext cx="5100320" cy="5581226"/>
          </a:xfrm>
        </p:spPr>
        <p:txBody>
          <a:bodyPr vert="horz" lIns="91440" tIns="45720" rIns="91440" bIns="45720" rtlCol="0" anchor="ctr">
            <a:normAutofit/>
          </a:bodyPr>
          <a:lstStyle/>
          <a:p>
            <a:pPr marL="0" indent="0">
              <a:buNone/>
            </a:pPr>
            <a:r>
              <a:rPr lang="en-US" sz="2200">
                <a:ea typeface="+mn-lt"/>
                <a:cs typeface="+mn-lt"/>
              </a:rPr>
              <a:t>Several aspects of an organization's business may be dependent on computer systems which may be subject to security breaches, Their services cannot be provided as intended.</a:t>
            </a:r>
          </a:p>
          <a:p>
            <a:pPr marL="0" indent="0">
              <a:buNone/>
            </a:pPr>
            <a:r>
              <a:rPr lang="en-US" sz="2200">
                <a:ea typeface="+mn-lt"/>
                <a:cs typeface="+mn-lt"/>
              </a:rPr>
              <a:t>As would attacks that damage, destroy, or restrict access to information stored in an organization's computer system. An organization that suffers one of these attacks may be unable to run its business effectively.</a:t>
            </a:r>
          </a:p>
          <a:p>
            <a:pPr marL="0" indent="0">
              <a:buNone/>
            </a:pPr>
            <a:r>
              <a:rPr lang="en-US" sz="2200">
                <a:ea typeface="+mn-lt"/>
                <a:cs typeface="+mn-lt"/>
              </a:rPr>
              <a:t>These kinds of security breaches can have a catastrophic effect on companies whose businesses are extremely dependent on computer systems.</a:t>
            </a:r>
            <a:endParaRPr lang="en-US" sz="2200"/>
          </a:p>
        </p:txBody>
      </p:sp>
    </p:spTree>
    <p:extLst>
      <p:ext uri="{BB962C8B-B14F-4D97-AF65-F5344CB8AC3E}">
        <p14:creationId xmlns:p14="http://schemas.microsoft.com/office/powerpoint/2010/main" val="2087321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91460-5B34-509E-CAB7-627CDCC06C14}"/>
              </a:ext>
            </a:extLst>
          </p:cNvPr>
          <p:cNvSpPr>
            <a:spLocks noGrp="1"/>
          </p:cNvSpPr>
          <p:nvPr>
            <p:ph type="title"/>
          </p:nvPr>
        </p:nvSpPr>
        <p:spPr>
          <a:xfrm>
            <a:off x="1016805" y="1345958"/>
            <a:ext cx="4193196" cy="4166085"/>
          </a:xfrm>
        </p:spPr>
        <p:txBody>
          <a:bodyPr>
            <a:normAutofit/>
          </a:bodyPr>
          <a:lstStyle/>
          <a:p>
            <a:r>
              <a:rPr lang="en-GB" sz="4600" b="1" u="sng">
                <a:ea typeface="+mj-lt"/>
                <a:cs typeface="+mj-lt"/>
              </a:rPr>
              <a:t>Investigation:</a:t>
            </a:r>
            <a:r>
              <a:rPr lang="en-GB" sz="4600" u="sng">
                <a:ea typeface="+mj-lt"/>
                <a:cs typeface="+mj-lt"/>
              </a:rPr>
              <a:t> </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AD7821-2347-539A-F9B1-EEE7F337BCE0}"/>
              </a:ext>
            </a:extLst>
          </p:cNvPr>
          <p:cNvSpPr>
            <a:spLocks noGrp="1"/>
          </p:cNvSpPr>
          <p:nvPr>
            <p:ph idx="1"/>
          </p:nvPr>
        </p:nvSpPr>
        <p:spPr>
          <a:xfrm>
            <a:off x="6229734" y="750307"/>
            <a:ext cx="5369326" cy="5357387"/>
          </a:xfrm>
        </p:spPr>
        <p:txBody>
          <a:bodyPr vert="horz" lIns="91440" tIns="45720" rIns="91440" bIns="45720" rtlCol="0" anchor="ctr">
            <a:normAutofit/>
          </a:bodyPr>
          <a:lstStyle/>
          <a:p>
            <a:pPr marL="0" indent="0">
              <a:buNone/>
            </a:pPr>
            <a:r>
              <a:rPr lang="en-US" sz="2200">
                <a:ea typeface="+mn-lt"/>
                <a:cs typeface="+mn-lt"/>
              </a:rPr>
              <a:t>Investigations are usually intended to determine what caused something to happen.</a:t>
            </a:r>
            <a:endParaRPr lang="en-US" sz="2200"/>
          </a:p>
          <a:p>
            <a:pPr marL="0" indent="0">
              <a:buNone/>
            </a:pPr>
            <a:r>
              <a:rPr lang="en-US" sz="2200">
                <a:ea typeface="+mn-lt"/>
                <a:cs typeface="+mn-lt"/>
              </a:rPr>
              <a:t>Detecting that a serious IT security breach has occurred, such as a hack into its network or data theft, could take up a large amount of time, effort, Consequently, the organization's operational activities are disrupted, and an investigation will need to take place.</a:t>
            </a:r>
            <a:endParaRPr lang="en-US" sz="2200" b="1">
              <a:ea typeface="+mn-lt"/>
              <a:cs typeface="+mn-lt"/>
            </a:endParaRPr>
          </a:p>
        </p:txBody>
      </p:sp>
    </p:spTree>
    <p:extLst>
      <p:ext uri="{BB962C8B-B14F-4D97-AF65-F5344CB8AC3E}">
        <p14:creationId xmlns:p14="http://schemas.microsoft.com/office/powerpoint/2010/main" val="384104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5557" y="649674"/>
            <a:ext cx="4284420" cy="1687143"/>
          </a:xfrm>
        </p:spPr>
        <p:txBody>
          <a:bodyPr anchor="t">
            <a:normAutofit/>
          </a:bodyPr>
          <a:lstStyle/>
          <a:p>
            <a:r>
              <a:rPr lang="en-GB">
                <a:solidFill>
                  <a:schemeClr val="bg1"/>
                </a:solidFill>
              </a:rPr>
              <a:t>Long term impact on organisation</a:t>
            </a:r>
          </a:p>
        </p:txBody>
      </p:sp>
      <p:sp>
        <p:nvSpPr>
          <p:cNvPr id="2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49" y="241689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6" descr="Books">
            <a:extLst>
              <a:ext uri="{FF2B5EF4-FFF2-40B4-BE49-F238E27FC236}">
                <a16:creationId xmlns:a16="http://schemas.microsoft.com/office/drawing/2014/main" id="{BF425923-F40F-41B3-FE80-BC1111FB97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113" y="2631774"/>
            <a:ext cx="3579308" cy="3579308"/>
          </a:xfrm>
          <a:prstGeom prst="rect">
            <a:avLst/>
          </a:prstGeom>
        </p:spPr>
      </p:pic>
      <p:sp>
        <p:nvSpPr>
          <p:cNvPr id="3" name="Content Placeholder 2"/>
          <p:cNvSpPr>
            <a:spLocks noGrp="1"/>
          </p:cNvSpPr>
          <p:nvPr>
            <p:ph idx="1"/>
          </p:nvPr>
        </p:nvSpPr>
        <p:spPr>
          <a:xfrm>
            <a:off x="6730313" y="2614463"/>
            <a:ext cx="4315042" cy="3596616"/>
          </a:xfrm>
        </p:spPr>
        <p:txBody>
          <a:bodyPr vert="horz" lIns="91440" tIns="45720" rIns="91440" bIns="45720" rtlCol="0">
            <a:normAutofit/>
          </a:bodyPr>
          <a:lstStyle/>
          <a:p>
            <a:pPr fontAlgn="base"/>
            <a:r>
              <a:rPr lang="en-GB" sz="2400" b="1"/>
              <a:t>Long term impact on organisations:</a:t>
            </a:r>
            <a:r>
              <a:rPr lang="en-GB" sz="2400"/>
              <a:t>​ (page 30)</a:t>
            </a:r>
          </a:p>
          <a:p>
            <a:pPr fontAlgn="base"/>
            <a:r>
              <a:rPr lang="en-GB" sz="2400" b="1"/>
              <a:t>Legal Consequences </a:t>
            </a:r>
            <a:r>
              <a:rPr lang="en-GB" sz="2400"/>
              <a:t>(page 31)</a:t>
            </a:r>
            <a:endParaRPr lang="en-GB" sz="2400">
              <a:cs typeface="Calibri"/>
            </a:endParaRPr>
          </a:p>
          <a:p>
            <a:r>
              <a:rPr lang="en-GB" sz="2400" b="1"/>
              <a:t>Reputation: </a:t>
            </a:r>
            <a:r>
              <a:rPr lang="en-GB" sz="2400"/>
              <a:t>(page 32)</a:t>
            </a:r>
            <a:endParaRPr lang="en-GB" sz="2400">
              <a:cs typeface="Calibri"/>
            </a:endParaRPr>
          </a:p>
        </p:txBody>
      </p:sp>
    </p:spTree>
    <p:extLst>
      <p:ext uri="{BB962C8B-B14F-4D97-AF65-F5344CB8AC3E}">
        <p14:creationId xmlns:p14="http://schemas.microsoft.com/office/powerpoint/2010/main" val="234313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0CFEB-8593-ACC8-7B75-D3B90FB3B810}"/>
              </a:ext>
            </a:extLst>
          </p:cNvPr>
          <p:cNvSpPr>
            <a:spLocks noGrp="1"/>
          </p:cNvSpPr>
          <p:nvPr>
            <p:ph type="title"/>
          </p:nvPr>
        </p:nvSpPr>
        <p:spPr>
          <a:xfrm>
            <a:off x="1371599" y="294538"/>
            <a:ext cx="9895951" cy="1033669"/>
          </a:xfrm>
        </p:spPr>
        <p:txBody>
          <a:bodyPr>
            <a:normAutofit/>
          </a:bodyPr>
          <a:lstStyle/>
          <a:p>
            <a:r>
              <a:rPr lang="en-GB" sz="4000" b="1" u="sng">
                <a:solidFill>
                  <a:srgbClr val="FFFFFF"/>
                </a:solidFill>
              </a:rPr>
              <a:t>How businesses are affected by threats</a:t>
            </a:r>
            <a:endParaRPr lang="en-US" sz="4000" b="1" u="sng">
              <a:solidFill>
                <a:srgbClr val="FFFFFF"/>
              </a:solidFill>
              <a:cs typeface="Calibri Light"/>
            </a:endParaRPr>
          </a:p>
        </p:txBody>
      </p:sp>
      <p:sp>
        <p:nvSpPr>
          <p:cNvPr id="3" name="Content Placeholder 2">
            <a:extLst>
              <a:ext uri="{FF2B5EF4-FFF2-40B4-BE49-F238E27FC236}">
                <a16:creationId xmlns:a16="http://schemas.microsoft.com/office/drawing/2014/main" id="{9BDDB3E9-6948-B8A9-356C-83F26F52DE28}"/>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a:ea typeface="+mn-lt"/>
                <a:cs typeface="+mn-lt"/>
              </a:rPr>
              <a:t>The economic impact of breaches is huge because businesses can lose significant amounts of money within a short period of time, both indirectly and directly.</a:t>
            </a:r>
          </a:p>
          <a:p>
            <a:pPr marL="0" indent="0">
              <a:buNone/>
            </a:pPr>
            <a:r>
              <a:rPr lang="en-US" sz="2000">
                <a:ea typeface="+mn-lt"/>
                <a:cs typeface="+mn-lt"/>
              </a:rPr>
              <a:t>A business will suffer operational losses when it suffers damages to its operating capability, such as a loss of production, a loss of service, or loss of data.</a:t>
            </a:r>
          </a:p>
          <a:p>
            <a:pPr marL="0" indent="0">
              <a:buNone/>
            </a:pPr>
            <a:r>
              <a:rPr lang="en-US" sz="2000">
                <a:ea typeface="+mn-lt"/>
                <a:cs typeface="+mn-lt"/>
              </a:rPr>
              <a:t>In the case of a company, financial losses include losses that the company suffers economically, as well as compensation and legal fees.</a:t>
            </a:r>
          </a:p>
          <a:p>
            <a:pPr marL="0" indent="0">
              <a:buNone/>
            </a:pPr>
            <a:r>
              <a:rPr lang="en-US" sz="2000">
                <a:ea typeface="+mn-lt"/>
                <a:cs typeface="+mn-lt"/>
              </a:rPr>
              <a:t>As a result of a threat, a business can lose its reputation because of the loss of trust and lowered opinion of people towards that business. This could include the lack of service or the misuse of employee or customer information.</a:t>
            </a:r>
          </a:p>
          <a:p>
            <a:pPr marL="0" indent="0">
              <a:buNone/>
            </a:pPr>
            <a:r>
              <a:rPr lang="en-US" sz="2000">
                <a:ea typeface="+mn-lt"/>
                <a:cs typeface="+mn-lt"/>
              </a:rPr>
              <a:t>There are many other ways in how businesses affected by threats.</a:t>
            </a:r>
            <a:endParaRPr lang="en-US" sz="2000">
              <a:cs typeface="Calibri"/>
            </a:endParaRPr>
          </a:p>
        </p:txBody>
      </p:sp>
    </p:spTree>
    <p:extLst>
      <p:ext uri="{BB962C8B-B14F-4D97-AF65-F5344CB8AC3E}">
        <p14:creationId xmlns:p14="http://schemas.microsoft.com/office/powerpoint/2010/main" val="1960031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B7961-90DF-A496-6ABC-2A1B02786898}"/>
              </a:ext>
            </a:extLst>
          </p:cNvPr>
          <p:cNvSpPr>
            <a:spLocks noGrp="1"/>
          </p:cNvSpPr>
          <p:nvPr>
            <p:ph type="title"/>
          </p:nvPr>
        </p:nvSpPr>
        <p:spPr>
          <a:xfrm>
            <a:off x="645065" y="1463040"/>
            <a:ext cx="3796306" cy="2690949"/>
          </a:xfrm>
        </p:spPr>
        <p:txBody>
          <a:bodyPr anchor="t">
            <a:normAutofit/>
          </a:bodyPr>
          <a:lstStyle/>
          <a:p>
            <a:r>
              <a:rPr lang="en-GB" sz="4800" b="1">
                <a:ea typeface="+mj-lt"/>
                <a:cs typeface="+mj-lt"/>
              </a:rPr>
              <a:t>Long term impact on organisations:</a:t>
            </a:r>
            <a:r>
              <a:rPr lang="en-GB" sz="4800">
                <a:ea typeface="+mj-lt"/>
                <a:cs typeface="+mj-lt"/>
              </a:rPr>
              <a:t> </a:t>
            </a:r>
            <a:endParaRPr lang="en-US" sz="4800">
              <a:ea typeface="+mj-lt"/>
              <a:cs typeface="+mj-lt"/>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EAE411-DAD8-4F64-1E80-FE29EE3792D7}"/>
              </a:ext>
            </a:extLst>
          </p:cNvPr>
          <p:cNvSpPr>
            <a:spLocks noGrp="1"/>
          </p:cNvSpPr>
          <p:nvPr>
            <p:ph idx="1"/>
          </p:nvPr>
        </p:nvSpPr>
        <p:spPr>
          <a:xfrm>
            <a:off x="5656218" y="1463039"/>
            <a:ext cx="5542387" cy="4300447"/>
          </a:xfrm>
        </p:spPr>
        <p:txBody>
          <a:bodyPr vert="horz" lIns="91440" tIns="45720" rIns="91440" bIns="45720" rtlCol="0" anchor="t">
            <a:normAutofit/>
          </a:bodyPr>
          <a:lstStyle/>
          <a:p>
            <a:pPr marL="0" indent="0">
              <a:buNone/>
            </a:pPr>
            <a:r>
              <a:rPr lang="en-US" sz="2200">
                <a:ea typeface="+mn-lt"/>
                <a:cs typeface="+mn-lt"/>
              </a:rPr>
              <a:t>Security breaches are frequently associated with a significant revenue loss for businesses. According to studies, 29% of businesses whose data is breached lose revenue. Almost a third experience a loss of 20% or more.</a:t>
            </a:r>
          </a:p>
          <a:p>
            <a:pPr marL="0" indent="0">
              <a:buNone/>
            </a:pPr>
            <a:r>
              <a:rPr lang="en-US" sz="2200">
                <a:ea typeface="+mn-lt"/>
                <a:cs typeface="+mn-lt"/>
              </a:rPr>
              <a:t>Businesses that operate in manufacturing and construction are more susceptible to attacks on designs, strategies, and blueprints. Hackers may also target revenue and reputation, as well as designs, strategies, and blueprints. </a:t>
            </a:r>
          </a:p>
          <a:p>
            <a:pPr marL="0" indent="0">
              <a:buNone/>
            </a:pPr>
            <a:r>
              <a:rPr lang="en-US" sz="2200">
                <a:ea typeface="+mn-lt"/>
                <a:cs typeface="+mn-lt"/>
              </a:rPr>
              <a:t>As a joke, some hackers create simple changes to your website. This may seem harmless, but subtle changes can cause a lot of damage.</a:t>
            </a:r>
            <a:endParaRPr lang="en-US" sz="2200"/>
          </a:p>
        </p:txBody>
      </p:sp>
    </p:spTree>
    <p:extLst>
      <p:ext uri="{BB962C8B-B14F-4D97-AF65-F5344CB8AC3E}">
        <p14:creationId xmlns:p14="http://schemas.microsoft.com/office/powerpoint/2010/main" val="158432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137A-2AA8-6B8C-701D-DB75028CC167}"/>
              </a:ext>
            </a:extLst>
          </p:cNvPr>
          <p:cNvSpPr>
            <a:spLocks noGrp="1"/>
          </p:cNvSpPr>
          <p:nvPr>
            <p:ph type="title"/>
          </p:nvPr>
        </p:nvSpPr>
        <p:spPr>
          <a:xfrm>
            <a:off x="4965430" y="629268"/>
            <a:ext cx="6586491" cy="1286160"/>
          </a:xfrm>
        </p:spPr>
        <p:txBody>
          <a:bodyPr anchor="b">
            <a:normAutofit/>
          </a:bodyPr>
          <a:lstStyle/>
          <a:p>
            <a:r>
              <a:rPr lang="en-GB" b="1" u="sng" dirty="0">
                <a:ea typeface="+mj-lt"/>
                <a:cs typeface="+mj-lt"/>
              </a:rPr>
              <a:t>Legal Consequences:</a:t>
            </a:r>
            <a:endParaRPr lang="en-US" u="sng" dirty="0">
              <a:cs typeface="Calibri Light"/>
            </a:endParaRPr>
          </a:p>
        </p:txBody>
      </p:sp>
      <p:sp>
        <p:nvSpPr>
          <p:cNvPr id="3" name="Content Placeholder 2">
            <a:extLst>
              <a:ext uri="{FF2B5EF4-FFF2-40B4-BE49-F238E27FC236}">
                <a16:creationId xmlns:a16="http://schemas.microsoft.com/office/drawing/2014/main" id="{0C539108-8E25-5B6A-B403-D989BE7C421E}"/>
              </a:ext>
            </a:extLst>
          </p:cNvPr>
          <p:cNvSpPr>
            <a:spLocks noGrp="1"/>
          </p:cNvSpPr>
          <p:nvPr>
            <p:ph idx="1"/>
          </p:nvPr>
        </p:nvSpPr>
        <p:spPr>
          <a:xfrm>
            <a:off x="4965431" y="2438400"/>
            <a:ext cx="6586489" cy="3785419"/>
          </a:xfrm>
        </p:spPr>
        <p:txBody>
          <a:bodyPr vert="horz" lIns="91440" tIns="45720" rIns="91440" bIns="45720" rtlCol="0">
            <a:normAutofit/>
          </a:bodyPr>
          <a:lstStyle/>
          <a:p>
            <a:pPr marL="0" indent="0">
              <a:buNone/>
            </a:pPr>
            <a:r>
              <a:rPr lang="en-US" sz="2000">
                <a:ea typeface="+mn-lt"/>
                <a:cs typeface="+mn-lt"/>
              </a:rPr>
              <a:t>It is the legal obligation of most organizations to protect their users' data since many of these organizations hold very private and sensitive information that could adversely affect users if that information is revealed. The data protection act says that all data must be kept as secure as possible, so an organization experiencing a security breach may be deemed neglectful. This can be used legally.</a:t>
            </a:r>
            <a:endParaRPr lang="en-US" sz="2000"/>
          </a:p>
        </p:txBody>
      </p:sp>
      <p:pic>
        <p:nvPicPr>
          <p:cNvPr id="47" name="Picture 4" descr="Transparent padlock">
            <a:extLst>
              <a:ext uri="{FF2B5EF4-FFF2-40B4-BE49-F238E27FC236}">
                <a16:creationId xmlns:a16="http://schemas.microsoft.com/office/drawing/2014/main" id="{B33AF9B4-5690-F1EA-9E20-96850E87E70D}"/>
              </a:ext>
            </a:extLst>
          </p:cNvPr>
          <p:cNvPicPr>
            <a:picLocks noChangeAspect="1"/>
          </p:cNvPicPr>
          <p:nvPr/>
        </p:nvPicPr>
        <p:blipFill rotWithShape="1">
          <a:blip r:embed="rId2"/>
          <a:srcRect l="8887" r="46853" b="73"/>
          <a:stretch/>
        </p:blipFill>
        <p:spPr>
          <a:xfrm>
            <a:off x="20" y="10"/>
            <a:ext cx="4635571" cy="6857990"/>
          </a:xfrm>
          <a:prstGeom prst="rect">
            <a:avLst/>
          </a:prstGeom>
          <a:effectLst/>
        </p:spPr>
      </p:pic>
      <p:cxnSp>
        <p:nvCxnSpPr>
          <p:cNvPr id="48"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C6C5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95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61768-3858-4B55-A983-E0B7B1409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5666C-393D-E609-78B2-D201868348BD}"/>
              </a:ext>
            </a:extLst>
          </p:cNvPr>
          <p:cNvSpPr>
            <a:spLocks noGrp="1"/>
          </p:cNvSpPr>
          <p:nvPr>
            <p:ph type="title"/>
          </p:nvPr>
        </p:nvSpPr>
        <p:spPr>
          <a:xfrm>
            <a:off x="1016805" y="1345958"/>
            <a:ext cx="4193196" cy="4166085"/>
          </a:xfrm>
        </p:spPr>
        <p:txBody>
          <a:bodyPr>
            <a:normAutofit/>
          </a:bodyPr>
          <a:lstStyle/>
          <a:p>
            <a:r>
              <a:rPr lang="en-GB" b="1" u="sng" dirty="0">
                <a:ea typeface="+mj-lt"/>
                <a:cs typeface="+mj-lt"/>
              </a:rPr>
              <a:t>Reputation:</a:t>
            </a:r>
            <a:endParaRPr lang="en-US" u="sng" dirty="0">
              <a:cs typeface="Calibri Light"/>
            </a:endParaRPr>
          </a:p>
        </p:txBody>
      </p:sp>
      <p:grpSp>
        <p:nvGrpSpPr>
          <p:cNvPr id="15" name="Group 14">
            <a:extLst>
              <a:ext uri="{FF2B5EF4-FFF2-40B4-BE49-F238E27FC236}">
                <a16:creationId xmlns:a16="http://schemas.microsoft.com/office/drawing/2014/main" id="{AB70F8CE-E82E-416C-9783-C495D90B9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6" name="Rectangle 2">
              <a:extLst>
                <a:ext uri="{FF2B5EF4-FFF2-40B4-BE49-F238E27FC236}">
                  <a16:creationId xmlns:a16="http://schemas.microsoft.com/office/drawing/2014/main" id="{29A4BC2C-696B-4395-9400-045CDEEA3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59">
              <a:extLst>
                <a:ext uri="{FF2B5EF4-FFF2-40B4-BE49-F238E27FC236}">
                  <a16:creationId xmlns:a16="http://schemas.microsoft.com/office/drawing/2014/main" id="{260F70B9-87BD-4263-9F05-E90EA58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2">
              <a:extLst>
                <a:ext uri="{FF2B5EF4-FFF2-40B4-BE49-F238E27FC236}">
                  <a16:creationId xmlns:a16="http://schemas.microsoft.com/office/drawing/2014/main" id="{032DDFCA-6EDF-4605-9349-8ED81B247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361BA33-8989-4034-B3B2-3353D81F1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0418FE74-A99A-4EFE-A5EF-293657165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860D389-B4A1-4C8D-B729-1FBAAF932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94EE628D-5F81-4593-A546-FE5341A4F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2">
              <a:extLst>
                <a:ext uri="{FF2B5EF4-FFF2-40B4-BE49-F238E27FC236}">
                  <a16:creationId xmlns:a16="http://schemas.microsoft.com/office/drawing/2014/main" id="{3F59FFE1-E919-4382-8B19-0F59E0CFD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72A68C0-67B2-4059-B9FB-DAF2DE6C9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6E81708-DB09-4AC2-B02A-07394F8D2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9EE3BA06-C343-456D-B024-9F730A332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6CD71060-F14E-4990-8698-52DFE9C73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2">
              <a:extLst>
                <a:ext uri="{FF2B5EF4-FFF2-40B4-BE49-F238E27FC236}">
                  <a16:creationId xmlns:a16="http://schemas.microsoft.com/office/drawing/2014/main" id="{88D6FF31-8CBC-4EA6-886D-2798CFA5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331D18D-CADD-4888-99CB-C76BDBF9F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CA52436E-27FC-4F19-97F2-1E1ABAA8C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7910BDE3-A3BE-43A9-9337-0B4354956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B6EAAB17-E229-40D5-9D27-4FC5B49F6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2">
              <a:extLst>
                <a:ext uri="{FF2B5EF4-FFF2-40B4-BE49-F238E27FC236}">
                  <a16:creationId xmlns:a16="http://schemas.microsoft.com/office/drawing/2014/main" id="{EE364DC9-B9E3-4C68-B68C-ED16C8E58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3718762-3A1D-4B08-AA92-C57069D44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C820CF-BE9A-4275-84DC-80740E34E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
              <a:extLst>
                <a:ext uri="{FF2B5EF4-FFF2-40B4-BE49-F238E27FC236}">
                  <a16:creationId xmlns:a16="http://schemas.microsoft.com/office/drawing/2014/main" id="{11490484-3AE4-41A8-976F-26E4D489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D5969311-8D34-4F15-BE5D-95F0B6EDC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2">
              <a:extLst>
                <a:ext uri="{FF2B5EF4-FFF2-40B4-BE49-F238E27FC236}">
                  <a16:creationId xmlns:a16="http://schemas.microsoft.com/office/drawing/2014/main" id="{B64A2B04-A2CC-4FE5-B1FD-B16A84A38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95AA4F0-534F-4A74-AA86-6A9EC993D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51B81732-52BB-4062-8A4A-3C477855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960A5A03-209D-9197-ECDE-765655C575C7}"/>
              </a:ext>
            </a:extLst>
          </p:cNvPr>
          <p:cNvGraphicFramePr>
            <a:graphicFrameLocks noGrp="1"/>
          </p:cNvGraphicFramePr>
          <p:nvPr>
            <p:ph idx="1"/>
            <p:extLst>
              <p:ext uri="{D42A27DB-BD31-4B8C-83A1-F6EECF244321}">
                <p14:modId xmlns:p14="http://schemas.microsoft.com/office/powerpoint/2010/main" val="319217593"/>
              </p:ext>
            </p:extLst>
          </p:nvPr>
        </p:nvGraphicFramePr>
        <p:xfrm>
          <a:off x="6227064" y="749808"/>
          <a:ext cx="5367528" cy="5358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533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1188069" y="381935"/>
            <a:ext cx="4008583" cy="5974414"/>
          </a:xfrm>
        </p:spPr>
        <p:txBody>
          <a:bodyPr anchor="ctr">
            <a:normAutofit/>
          </a:bodyPr>
          <a:lstStyle/>
          <a:p>
            <a:r>
              <a:rPr lang="en-GB" sz="8000">
                <a:solidFill>
                  <a:srgbClr val="FFFFFF"/>
                </a:solidFill>
              </a:rPr>
              <a:t>Case Study: Adobe</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6297233" y="518400"/>
            <a:ext cx="4771607" cy="5837949"/>
          </a:xfrm>
        </p:spPr>
        <p:txBody>
          <a:bodyPr vert="horz" lIns="91440" tIns="45720" rIns="91440" bIns="45720" rtlCol="0" anchor="ctr">
            <a:normAutofit/>
          </a:bodyPr>
          <a:lstStyle/>
          <a:p>
            <a:r>
              <a:rPr lang="en-GB" sz="1700" b="1">
                <a:solidFill>
                  <a:schemeClr val="tx1">
                    <a:alpha val="80000"/>
                  </a:schemeClr>
                </a:solidFill>
              </a:rPr>
              <a:t>Adobe 2013 Breach:</a:t>
            </a:r>
          </a:p>
          <a:p>
            <a:pPr marL="0" indent="0">
              <a:buNone/>
            </a:pPr>
            <a:r>
              <a:rPr lang="en-US" sz="1700">
                <a:solidFill>
                  <a:schemeClr val="tx1">
                    <a:alpha val="80000"/>
                  </a:schemeClr>
                </a:solidFill>
                <a:ea typeface="+mn-lt"/>
                <a:cs typeface="+mn-lt"/>
              </a:rPr>
              <a:t>Founded in 1982, Adobe is a California-based company. Adobe Systems, also known as Adobe, is a software company that develops multimedia and creativity software. Its most popular products are Photoshop, Acrobat Reader, and Adobe Creative Cloud.</a:t>
            </a:r>
            <a:endParaRPr lang="en-GB" sz="1700">
              <a:solidFill>
                <a:schemeClr val="tx1">
                  <a:alpha val="80000"/>
                </a:schemeClr>
              </a:solidFill>
              <a:ea typeface="+mn-lt"/>
              <a:cs typeface="+mn-lt"/>
            </a:endParaRPr>
          </a:p>
          <a:p>
            <a:pPr marL="0" indent="0">
              <a:buNone/>
            </a:pPr>
            <a:r>
              <a:rPr lang="en-US" sz="1700">
                <a:solidFill>
                  <a:schemeClr val="tx1">
                    <a:alpha val="80000"/>
                  </a:schemeClr>
                </a:solidFill>
                <a:ea typeface="+mn-lt"/>
                <a:cs typeface="+mn-lt"/>
              </a:rPr>
              <a:t>In 2013, Adobe unfortunately was the victim of a large cyber security breach of which the passwords, usernames, and credit card details of over 30 million Adobe accounts were leaked to the public. Innocent Adobe users were fortunate that some of their credit card information was encrypted and hashed, which prevented their information from being exposed. The attackers had access to Adobe programs such as Photoshop and Acrobat.</a:t>
            </a:r>
            <a:endParaRPr lang="en-GB" sz="1700">
              <a:solidFill>
                <a:schemeClr val="tx1">
                  <a:alpha val="80000"/>
                </a:schemeClr>
              </a:solidFill>
              <a:ea typeface="+mn-lt"/>
              <a:cs typeface="+mn-lt"/>
            </a:endParaRPr>
          </a:p>
          <a:p>
            <a:pPr marL="0" indent="0">
              <a:buNone/>
            </a:pPr>
            <a:r>
              <a:rPr lang="en-US" sz="1700">
                <a:solidFill>
                  <a:schemeClr val="tx1">
                    <a:alpha val="80000"/>
                  </a:schemeClr>
                </a:solidFill>
                <a:ea typeface="+mn-lt"/>
                <a:cs typeface="+mn-lt"/>
              </a:rPr>
              <a:t>Several sources on the internet have still written about this huge cyber-attack on Adobe. For example, I found a headline on BBC news which mentions it.</a:t>
            </a:r>
            <a:endParaRPr lang="en-GB" sz="1700">
              <a:solidFill>
                <a:schemeClr val="tx1">
                  <a:alpha val="80000"/>
                </a:schemeClr>
              </a:solidFill>
              <a:ea typeface="+mn-lt"/>
              <a:cs typeface="+mn-lt"/>
            </a:endParaRPr>
          </a:p>
          <a:p>
            <a:endParaRPr lang="en-GB" sz="1700">
              <a:solidFill>
                <a:schemeClr val="tx1">
                  <a:alpha val="80000"/>
                </a:schemeClr>
              </a:solidFill>
              <a:ea typeface="+mn-lt"/>
              <a:cs typeface="+mn-lt"/>
            </a:endParaRPr>
          </a:p>
          <a:p>
            <a:pPr marL="0" indent="0">
              <a:buNone/>
            </a:pPr>
            <a:endParaRPr lang="en-GB" sz="1700">
              <a:solidFill>
                <a:schemeClr val="tx1">
                  <a:alpha val="80000"/>
                </a:schemeClr>
              </a:solidFill>
              <a:ea typeface="+mn-lt"/>
              <a:cs typeface="+mn-lt"/>
            </a:endParaRPr>
          </a:p>
          <a:p>
            <a:endParaRPr lang="en-GB" sz="1700">
              <a:solidFill>
                <a:schemeClr val="tx1">
                  <a:alpha val="80000"/>
                </a:schemeClr>
              </a:solidFill>
              <a:ea typeface="+mn-lt"/>
              <a:cs typeface="+mn-lt"/>
            </a:endParaRPr>
          </a:p>
          <a:p>
            <a:endParaRPr lang="en-GB" sz="1700" b="1">
              <a:solidFill>
                <a:schemeClr val="tx1">
                  <a:alpha val="80000"/>
                </a:schemeClr>
              </a:solidFill>
              <a:cs typeface="Calibri"/>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086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GB" sz="5000"/>
              <a:t>How can businesses protect from threat</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EF942D2A-91E4-6205-2E22-1E4AABA12617}"/>
              </a:ext>
            </a:extLst>
          </p:cNvPr>
          <p:cNvGraphicFramePr>
            <a:graphicFrameLocks noGrp="1"/>
          </p:cNvGraphicFramePr>
          <p:nvPr>
            <p:ph idx="1"/>
            <p:extLst>
              <p:ext uri="{D42A27DB-BD31-4B8C-83A1-F6EECF244321}">
                <p14:modId xmlns:p14="http://schemas.microsoft.com/office/powerpoint/2010/main" val="2100358627"/>
              </p:ext>
            </p:extLst>
          </p:nvPr>
        </p:nvGraphicFramePr>
        <p:xfrm>
          <a:off x="838200" y="2239632"/>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1717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3F34F2-3243-680A-5574-90E6FF50C81E}"/>
              </a:ext>
            </a:extLst>
          </p:cNvPr>
          <p:cNvSpPr>
            <a:spLocks noGrp="1"/>
          </p:cNvSpPr>
          <p:nvPr>
            <p:ph type="title"/>
          </p:nvPr>
        </p:nvSpPr>
        <p:spPr>
          <a:xfrm>
            <a:off x="1043631" y="809898"/>
            <a:ext cx="9942716" cy="1554480"/>
          </a:xfrm>
        </p:spPr>
        <p:txBody>
          <a:bodyPr anchor="ctr">
            <a:normAutofit/>
          </a:bodyPr>
          <a:lstStyle/>
          <a:p>
            <a:r>
              <a:rPr lang="en-US" sz="4800" b="1" u="sng">
                <a:cs typeface="Calibri Light"/>
              </a:rPr>
              <a:t>Limiting data access/Permission</a:t>
            </a:r>
            <a:endParaRPr lang="en-US" sz="4800">
              <a:cs typeface="Calibri Light"/>
            </a:endParaRPr>
          </a:p>
        </p:txBody>
      </p:sp>
      <p:sp>
        <p:nvSpPr>
          <p:cNvPr id="3" name="Content Placeholder 2">
            <a:extLst>
              <a:ext uri="{FF2B5EF4-FFF2-40B4-BE49-F238E27FC236}">
                <a16:creationId xmlns:a16="http://schemas.microsoft.com/office/drawing/2014/main" id="{CD20463F-F08D-F56F-A791-64DED39BD8CE}"/>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r>
              <a:rPr lang="en-US" sz="2400">
                <a:ea typeface="+mn-lt"/>
                <a:cs typeface="+mn-lt"/>
              </a:rPr>
              <a:t>As a way of preventing threat, Some companies only allow data to be accessed during work times such as 9am – 5pm on Monday – Friday. Whereas other companies choose to leave their data accessible throughout the entire week for 24 hours.</a:t>
            </a:r>
          </a:p>
          <a:p>
            <a:pPr marL="0" indent="0">
              <a:buNone/>
            </a:pPr>
            <a:r>
              <a:rPr lang="en-US" sz="2400">
                <a:cs typeface="Calibri"/>
              </a:rPr>
              <a:t>By limiting access to their data, provides more security to their overall business as hackers and employees can’t gain access to make a threat.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984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pPr algn="ctr"/>
            <a:r>
              <a:rPr lang="en-US" sz="2400" kern="1200">
                <a:solidFill>
                  <a:srgbClr val="FFFFFF"/>
                </a:solidFill>
                <a:latin typeface="+mj-lt"/>
                <a:ea typeface="+mj-ea"/>
                <a:cs typeface="+mj-cs"/>
              </a:rPr>
              <a:t>How can businesses protect from threats</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574536" y="640080"/>
            <a:ext cx="5053066" cy="2546604"/>
          </a:xfrm>
        </p:spPr>
        <p:txBody>
          <a:bodyPr vert="horz" lIns="91440" tIns="45720" rIns="91440" bIns="45720" rtlCol="0">
            <a:normAutofit/>
          </a:bodyPr>
          <a:lstStyle/>
          <a:p>
            <a:pPr marL="0"/>
            <a:r>
              <a:rPr lang="en-US" sz="2000" b="1" u="sng"/>
              <a:t>Secure communication/access to organisation network:</a:t>
            </a:r>
          </a:p>
        </p:txBody>
      </p:sp>
      <p:sp>
        <p:nvSpPr>
          <p:cNvPr id="4" name="TextBox 3">
            <a:extLst>
              <a:ext uri="{FF2B5EF4-FFF2-40B4-BE49-F238E27FC236}">
                <a16:creationId xmlns:a16="http://schemas.microsoft.com/office/drawing/2014/main" id="{85AAFAD3-4F84-E1CB-23E4-E25F4E3D4240}"/>
              </a:ext>
            </a:extLst>
          </p:cNvPr>
          <p:cNvSpPr txBox="1"/>
          <p:nvPr/>
        </p:nvSpPr>
        <p:spPr>
          <a:xfrm>
            <a:off x="6570204" y="2355134"/>
            <a:ext cx="5057398" cy="38627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dirty="0"/>
              <a:t>To protect from threats, most organisations switch of their network so trespassers and hackers can't gain access. This is a secure way to prevent anyone from making changes. </a:t>
            </a:r>
            <a:endParaRPr lang="en-US" sz="2400">
              <a:cs typeface="Calibri"/>
            </a:endParaRPr>
          </a:p>
          <a:p>
            <a:pPr indent="-228600">
              <a:lnSpc>
                <a:spcPct val="90000"/>
              </a:lnSpc>
              <a:spcAft>
                <a:spcPts val="600"/>
              </a:spcAft>
              <a:buFont typeface="Arial" panose="020B0604020202020204" pitchFamily="34" charset="0"/>
              <a:buChar char="•"/>
            </a:pPr>
            <a:r>
              <a:rPr lang="en-US" sz="2400" dirty="0"/>
              <a:t>On the other hand, some </a:t>
            </a:r>
            <a:r>
              <a:rPr lang="en-US" sz="2400" dirty="0" err="1"/>
              <a:t>organisations</a:t>
            </a:r>
            <a:r>
              <a:rPr lang="en-US" sz="2400" dirty="0"/>
              <a:t> have to keep their network on to keep their </a:t>
            </a:r>
            <a:r>
              <a:rPr lang="en-US" sz="2400" dirty="0" err="1"/>
              <a:t>organisation</a:t>
            </a:r>
            <a:r>
              <a:rPr lang="en-US" sz="2400" dirty="0"/>
              <a:t> running, </a:t>
            </a:r>
            <a:r>
              <a:rPr lang="en-US" sz="2400" dirty="0" err="1"/>
              <a:t>therfore</a:t>
            </a:r>
            <a:r>
              <a:rPr lang="en-US" sz="2400" dirty="0"/>
              <a:t> they may restrict access at non work hours.</a:t>
            </a:r>
            <a:endParaRPr lang="en-US" sz="2400">
              <a:cs typeface="Calibri"/>
            </a:endParaRPr>
          </a:p>
        </p:txBody>
      </p:sp>
    </p:spTree>
    <p:extLst>
      <p:ext uri="{BB962C8B-B14F-4D97-AF65-F5344CB8AC3E}">
        <p14:creationId xmlns:p14="http://schemas.microsoft.com/office/powerpoint/2010/main" val="286119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DF65659-9959-A2ED-2928-3E6EC62A8A02}"/>
              </a:ext>
            </a:extLst>
          </p:cNvPr>
          <p:cNvSpPr>
            <a:spLocks noGrp="1"/>
          </p:cNvSpPr>
          <p:nvPr>
            <p:ph type="title"/>
          </p:nvPr>
        </p:nvSpPr>
        <p:spPr>
          <a:xfrm>
            <a:off x="838200" y="669925"/>
            <a:ext cx="4508946" cy="1325563"/>
          </a:xfrm>
        </p:spPr>
        <p:txBody>
          <a:bodyPr anchor="b">
            <a:normAutofit/>
          </a:bodyPr>
          <a:lstStyle/>
          <a:p>
            <a:pPr algn="r"/>
            <a:r>
              <a:rPr lang="en-GB" sz="3700" b="1" u="sng">
                <a:solidFill>
                  <a:schemeClr val="bg1"/>
                </a:solidFill>
                <a:ea typeface="+mj-lt"/>
                <a:cs typeface="+mj-lt"/>
              </a:rPr>
              <a:t>What threats currently exist for organisations?</a:t>
            </a:r>
            <a:endParaRPr lang="en-US" sz="3700" u="sng">
              <a:solidFill>
                <a:schemeClr val="bg1"/>
              </a:solidFill>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ADC6D-F97A-CB08-1F04-1E032377141A}"/>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2000">
                <a:solidFill>
                  <a:schemeClr val="bg1"/>
                </a:solidFill>
                <a:ea typeface="+mn-lt"/>
                <a:cs typeface="+mn-lt"/>
              </a:rPr>
              <a:t>Material shortage - Prices increase when tensions arise in an oil-producing country, driving up the cost of production for plastics companies, trucking companies, and others.</a:t>
            </a:r>
            <a:endParaRPr lang="en-US" sz="2000">
              <a:solidFill>
                <a:schemeClr val="bg1"/>
              </a:solidFill>
              <a:cs typeface="Calibri" panose="020F0502020204030204"/>
            </a:endParaRPr>
          </a:p>
          <a:p>
            <a:pPr marL="0" indent="0">
              <a:buNone/>
            </a:pPr>
            <a:r>
              <a:rPr lang="en-US" sz="2000">
                <a:solidFill>
                  <a:schemeClr val="bg1"/>
                </a:solidFill>
                <a:ea typeface="+mn-lt"/>
                <a:cs typeface="+mn-lt"/>
              </a:rPr>
              <a:t>Weather - A seasonal business that is dependent on good weather is affected by these conditions.</a:t>
            </a:r>
            <a:endParaRPr lang="en-US" sz="2000">
              <a:solidFill>
                <a:schemeClr val="bg1"/>
              </a:solidFill>
              <a:cs typeface="Calibri" panose="020F0502020204030204"/>
            </a:endParaRPr>
          </a:p>
          <a:p>
            <a:pPr marL="0" indent="0">
              <a:buNone/>
            </a:pPr>
            <a:r>
              <a:rPr lang="en-US" sz="2000">
                <a:solidFill>
                  <a:schemeClr val="bg1"/>
                </a:solidFill>
                <a:ea typeface="+mn-lt"/>
                <a:cs typeface="+mn-lt"/>
              </a:rPr>
              <a:t>Your computer system is hacked. During a crucial sales period, this may cause your website to go down for days.</a:t>
            </a:r>
          </a:p>
          <a:p>
            <a:pPr marL="0" indent="0">
              <a:buNone/>
            </a:pPr>
            <a:r>
              <a:rPr lang="en-US" sz="2000">
                <a:solidFill>
                  <a:schemeClr val="bg1"/>
                </a:solidFill>
                <a:ea typeface="+mn-lt"/>
                <a:cs typeface="+mn-lt"/>
              </a:rPr>
              <a:t>The economy - Whatever economy you are in; you will do well if you sell something consumers need.</a:t>
            </a:r>
          </a:p>
          <a:p>
            <a:pPr marL="0" indent="0">
              <a:buNone/>
            </a:pPr>
            <a:endParaRPr lang="en-US" sz="2000">
              <a:solidFill>
                <a:schemeClr val="bg1"/>
              </a:solidFill>
              <a:cs typeface="Calibri" panose="020F0502020204030204"/>
            </a:endParaRPr>
          </a:p>
          <a:p>
            <a:pPr marL="0" indent="0">
              <a:buNone/>
            </a:pPr>
            <a:endParaRPr lang="en-US" sz="2000">
              <a:solidFill>
                <a:schemeClr val="bg1"/>
              </a:solidFill>
              <a:cs typeface="Calibri" panose="020F0502020204030204"/>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824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BFACD4B5-46FB-DDE4-84B3-F5963381979A}"/>
              </a:ext>
            </a:extLst>
          </p:cNvPr>
          <p:cNvSpPr>
            <a:spLocks noGrp="1"/>
          </p:cNvSpPr>
          <p:nvPr>
            <p:ph type="title"/>
          </p:nvPr>
        </p:nvSpPr>
        <p:spPr>
          <a:xfrm>
            <a:off x="1102368" y="3306515"/>
            <a:ext cx="3826286" cy="3215373"/>
          </a:xfrm>
        </p:spPr>
        <p:txBody>
          <a:bodyPr>
            <a:normAutofit/>
          </a:bodyPr>
          <a:lstStyle/>
          <a:p>
            <a:pPr algn="ctr"/>
            <a:r>
              <a:rPr lang="en-US" b="1" u="sng">
                <a:solidFill>
                  <a:schemeClr val="bg1"/>
                </a:solidFill>
                <a:ea typeface="+mj-lt"/>
                <a:cs typeface="+mj-lt"/>
              </a:rPr>
              <a:t>Deliberate Threats</a:t>
            </a:r>
            <a:endParaRPr lang="en-US" u="sng">
              <a:solidFill>
                <a:schemeClr val="bg1"/>
              </a:solidFill>
              <a:cs typeface="Calibri Light"/>
            </a:endParaRP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64B0A1CA-6606-5970-C542-136F9EAAFFAE}"/>
              </a:ext>
            </a:extLst>
          </p:cNvPr>
          <p:cNvSpPr>
            <a:spLocks noGrp="1"/>
          </p:cNvSpPr>
          <p:nvPr>
            <p:ph idx="1"/>
          </p:nvPr>
        </p:nvSpPr>
        <p:spPr>
          <a:xfrm>
            <a:off x="5211448" y="706508"/>
            <a:ext cx="5217173" cy="4351338"/>
          </a:xfrm>
        </p:spPr>
        <p:txBody>
          <a:bodyPr vert="horz" lIns="91440" tIns="45720" rIns="91440" bIns="45720" rtlCol="0">
            <a:normAutofit/>
          </a:bodyPr>
          <a:lstStyle/>
          <a:p>
            <a:pPr marL="0" indent="0">
              <a:buNone/>
            </a:pPr>
            <a:r>
              <a:rPr lang="en-US" sz="1100">
                <a:solidFill>
                  <a:schemeClr val="bg1"/>
                </a:solidFill>
                <a:ea typeface="+mn-lt"/>
                <a:cs typeface="+mn-lt"/>
              </a:rPr>
              <a:t>An insider who makes malicious attempts to access data, within an organization is said to be committing deliberate threats.</a:t>
            </a:r>
          </a:p>
          <a:p>
            <a:pPr>
              <a:buNone/>
            </a:pPr>
            <a:r>
              <a:rPr lang="en-US" sz="1100" b="1">
                <a:solidFill>
                  <a:schemeClr val="bg1"/>
                </a:solidFill>
                <a:ea typeface="+mn-lt"/>
                <a:cs typeface="+mn-lt"/>
              </a:rPr>
              <a:t>Employee Actions:</a:t>
            </a:r>
            <a:r>
              <a:rPr lang="en-US" sz="1100">
                <a:solidFill>
                  <a:schemeClr val="bg1"/>
                </a:solidFill>
                <a:ea typeface="+mn-lt"/>
                <a:cs typeface="+mn-lt"/>
              </a:rPr>
              <a:t> </a:t>
            </a:r>
          </a:p>
          <a:p>
            <a:pPr>
              <a:buNone/>
            </a:pPr>
            <a:r>
              <a:rPr lang="en-US" sz="1100">
                <a:solidFill>
                  <a:schemeClr val="bg1"/>
                </a:solidFill>
                <a:ea typeface="+mn-lt"/>
                <a:cs typeface="+mn-lt"/>
              </a:rPr>
              <a:t>A disgruntled employee might end up damaging or deleting documents maliciously as a form of revenge. In addition to destroying files and software, these threats can also compromise customer data. There are also instances where some employees who have access to important data threaten to post information about the company on the Internet.                                                       </a:t>
            </a:r>
            <a:endParaRPr lang="en-US" sz="1100">
              <a:solidFill>
                <a:schemeClr val="bg1"/>
              </a:solidFill>
              <a:cs typeface="Calibri"/>
            </a:endParaRPr>
          </a:p>
          <a:p>
            <a:pPr>
              <a:buNone/>
            </a:pPr>
            <a:r>
              <a:rPr lang="en-US" sz="1100" b="1">
                <a:solidFill>
                  <a:schemeClr val="bg1"/>
                </a:solidFill>
                <a:ea typeface="+mn-lt"/>
                <a:cs typeface="+mn-lt"/>
              </a:rPr>
              <a:t>Data Theft:</a:t>
            </a:r>
            <a:r>
              <a:rPr lang="en-US" sz="1100">
                <a:solidFill>
                  <a:schemeClr val="bg1"/>
                </a:solidFill>
                <a:ea typeface="+mn-lt"/>
                <a:cs typeface="+mn-lt"/>
              </a:rPr>
              <a:t> </a:t>
            </a:r>
          </a:p>
          <a:p>
            <a:pPr>
              <a:buNone/>
            </a:pPr>
            <a:r>
              <a:rPr lang="en-US" sz="1100">
                <a:solidFill>
                  <a:schemeClr val="bg1"/>
                </a:solidFill>
                <a:ea typeface="+mn-lt"/>
                <a:cs typeface="+mn-lt"/>
              </a:rPr>
              <a:t>If an employee has access to data or is fired, or if an employee was dismissed from the organization, they can steal from the organization. The reason behind this attack is that most employees have direct access to this data with permission from the organization to edit, view, add data to it or remove it.</a:t>
            </a:r>
          </a:p>
          <a:p>
            <a:pPr>
              <a:buNone/>
            </a:pPr>
            <a:r>
              <a:rPr lang="en-US" sz="1100" b="1">
                <a:solidFill>
                  <a:schemeClr val="bg1"/>
                </a:solidFill>
                <a:ea typeface="+mn-lt"/>
                <a:cs typeface="+mn-lt"/>
              </a:rPr>
              <a:t>Users overriding security controls:</a:t>
            </a:r>
            <a:r>
              <a:rPr lang="en-US" sz="1100">
                <a:solidFill>
                  <a:schemeClr val="bg1"/>
                </a:solidFill>
                <a:ea typeface="+mn-lt"/>
                <a:cs typeface="+mn-lt"/>
              </a:rPr>
              <a:t> </a:t>
            </a:r>
          </a:p>
          <a:p>
            <a:pPr>
              <a:buNone/>
            </a:pPr>
            <a:r>
              <a:rPr lang="en-US" sz="1100">
                <a:solidFill>
                  <a:schemeClr val="bg1"/>
                </a:solidFill>
                <a:ea typeface="+mn-lt"/>
                <a:cs typeface="+mn-lt"/>
              </a:rPr>
              <a:t>An employee is sometimes tempted to bypass the built-in security controls on the network, these security controls are often used to safeguard the information on the network. Those who breach these controls often do not consider the consequences of their actions, it is possible for malware to be installed on a network due to this.</a:t>
            </a:r>
          </a:p>
          <a:p>
            <a:pPr marL="0" indent="0">
              <a:buNone/>
            </a:pPr>
            <a:endParaRPr lang="en-US" sz="1100">
              <a:solidFill>
                <a:schemeClr val="bg1"/>
              </a:solidFill>
              <a:cs typeface="Calibri"/>
            </a:endParaRP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3489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3"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5"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7"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08BBCEC-9602-1F33-6E27-A78528916A08}"/>
              </a:ext>
            </a:extLst>
          </p:cNvPr>
          <p:cNvSpPr>
            <a:spLocks noGrp="1"/>
          </p:cNvSpPr>
          <p:nvPr>
            <p:ph type="title"/>
          </p:nvPr>
        </p:nvSpPr>
        <p:spPr>
          <a:xfrm>
            <a:off x="838200" y="1391619"/>
            <a:ext cx="4905401" cy="4042196"/>
          </a:xfrm>
        </p:spPr>
        <p:txBody>
          <a:bodyPr>
            <a:normAutofit/>
          </a:bodyPr>
          <a:lstStyle/>
          <a:p>
            <a:pPr algn="ctr"/>
            <a:r>
              <a:rPr lang="en-US" b="1" u="sng">
                <a:solidFill>
                  <a:schemeClr val="bg1"/>
                </a:solidFill>
                <a:ea typeface="+mj-lt"/>
                <a:cs typeface="+mj-lt"/>
              </a:rPr>
              <a:t>Accidental Threats/Internal Threats</a:t>
            </a:r>
            <a:endParaRPr lang="en-US" b="1" u="sng">
              <a:solidFill>
                <a:schemeClr val="bg1"/>
              </a:solidFill>
              <a:cs typeface="Calibri Light"/>
            </a:endParaRPr>
          </a:p>
        </p:txBody>
      </p:sp>
      <p:sp>
        <p:nvSpPr>
          <p:cNvPr id="3" name="Content Placeholder 2">
            <a:extLst>
              <a:ext uri="{FF2B5EF4-FFF2-40B4-BE49-F238E27FC236}">
                <a16:creationId xmlns:a16="http://schemas.microsoft.com/office/drawing/2014/main" id="{83BDA3ED-F728-F4F6-D9C5-961E4D1081D0}"/>
              </a:ext>
            </a:extLst>
          </p:cNvPr>
          <p:cNvSpPr>
            <a:spLocks noGrp="1"/>
          </p:cNvSpPr>
          <p:nvPr>
            <p:ph idx="1"/>
          </p:nvPr>
        </p:nvSpPr>
        <p:spPr>
          <a:xfrm>
            <a:off x="6477270" y="1130846"/>
            <a:ext cx="4974771" cy="4351338"/>
          </a:xfrm>
        </p:spPr>
        <p:txBody>
          <a:bodyPr vert="horz" lIns="91440" tIns="45720" rIns="91440" bIns="45720" rtlCol="0">
            <a:normAutofit/>
          </a:bodyPr>
          <a:lstStyle/>
          <a:p>
            <a:pPr>
              <a:buNone/>
            </a:pPr>
            <a:r>
              <a:rPr lang="en-US" sz="1800">
                <a:solidFill>
                  <a:schemeClr val="bg1"/>
                </a:solidFill>
                <a:ea typeface="+mn-lt"/>
                <a:cs typeface="+mn-lt"/>
              </a:rPr>
              <a:t>It is called accidental insider threat when an employee's actions damage a system or network, lead to the loss of sensitive data, or allow an attacker to enter a secure building by holding the door open for them.</a:t>
            </a:r>
            <a:endParaRPr lang="en-US" sz="1800">
              <a:solidFill>
                <a:schemeClr val="bg1"/>
              </a:solidFill>
            </a:endParaRPr>
          </a:p>
          <a:p>
            <a:pPr>
              <a:buNone/>
            </a:pPr>
            <a:r>
              <a:rPr lang="en-US" sz="1800" b="1">
                <a:solidFill>
                  <a:schemeClr val="bg1"/>
                </a:solidFill>
                <a:ea typeface="+mn-lt"/>
                <a:cs typeface="+mn-lt"/>
              </a:rPr>
              <a:t>Accidental Loss: </a:t>
            </a:r>
            <a:endParaRPr lang="en-US" sz="1800">
              <a:solidFill>
                <a:schemeClr val="bg1"/>
              </a:solidFill>
              <a:ea typeface="+mn-lt"/>
              <a:cs typeface="+mn-lt"/>
            </a:endParaRPr>
          </a:p>
          <a:p>
            <a:pPr>
              <a:buNone/>
            </a:pPr>
            <a:r>
              <a:rPr lang="en-US" sz="1800">
                <a:solidFill>
                  <a:schemeClr val="bg1"/>
                </a:solidFill>
                <a:ea typeface="+mn-lt"/>
                <a:cs typeface="+mn-lt"/>
              </a:rPr>
              <a:t>The most common cause of accidental data deletion and corruption is poor training and misunderstanding of procedures for employees who have access to important data. A lack of software design can also lead to data loss since some of the best ways to recover data, such as recycling bins built into operating systems, are not available on all systems. </a:t>
            </a:r>
          </a:p>
          <a:p>
            <a:pPr>
              <a:buNone/>
            </a:pPr>
            <a:endParaRPr lang="en-US" sz="1800">
              <a:solidFill>
                <a:schemeClr val="bg1"/>
              </a:solidFill>
              <a:ea typeface="+mn-lt"/>
              <a:cs typeface="+mn-lt"/>
            </a:endParaRPr>
          </a:p>
          <a:p>
            <a:pPr marL="0" indent="0">
              <a:buNone/>
            </a:pPr>
            <a:endParaRPr lang="en-US" sz="1800">
              <a:solidFill>
                <a:schemeClr val="bg1"/>
              </a:solidFill>
              <a:ea typeface="+mn-lt"/>
              <a:cs typeface="+mn-lt"/>
            </a:endParaRPr>
          </a:p>
        </p:txBody>
      </p:sp>
    </p:spTree>
    <p:extLst>
      <p:ext uri="{BB962C8B-B14F-4D97-AF65-F5344CB8AC3E}">
        <p14:creationId xmlns:p14="http://schemas.microsoft.com/office/powerpoint/2010/main" val="146438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656E4DDA-0169-DE31-BE69-C1EBFDA51772}"/>
              </a:ext>
            </a:extLst>
          </p:cNvPr>
          <p:cNvSpPr>
            <a:spLocks noGrp="1"/>
          </p:cNvSpPr>
          <p:nvPr>
            <p:ph type="title"/>
          </p:nvPr>
        </p:nvSpPr>
        <p:spPr>
          <a:xfrm>
            <a:off x="7026992" y="1202026"/>
            <a:ext cx="4030132" cy="4406508"/>
          </a:xfrm>
        </p:spPr>
        <p:txBody>
          <a:bodyPr>
            <a:normAutofit/>
          </a:bodyPr>
          <a:lstStyle/>
          <a:p>
            <a:pPr algn="ctr"/>
            <a:r>
              <a:rPr lang="en-US" b="1" u="sng">
                <a:solidFill>
                  <a:schemeClr val="bg1"/>
                </a:solidFill>
                <a:cs typeface="Calibri Light"/>
              </a:rPr>
              <a:t>External Threats</a:t>
            </a:r>
          </a:p>
        </p:txBody>
      </p:sp>
      <p:sp>
        <p:nvSpPr>
          <p:cNvPr id="3" name="Content Placeholder 2">
            <a:extLst>
              <a:ext uri="{FF2B5EF4-FFF2-40B4-BE49-F238E27FC236}">
                <a16:creationId xmlns:a16="http://schemas.microsoft.com/office/drawing/2014/main" id="{9256D242-21DF-B051-5B71-EBD30AEE250A}"/>
              </a:ext>
            </a:extLst>
          </p:cNvPr>
          <p:cNvSpPr>
            <a:spLocks noGrp="1"/>
          </p:cNvSpPr>
          <p:nvPr>
            <p:ph idx="1"/>
          </p:nvPr>
        </p:nvSpPr>
        <p:spPr>
          <a:xfrm>
            <a:off x="892228" y="1257565"/>
            <a:ext cx="5217173" cy="4351338"/>
          </a:xfrm>
        </p:spPr>
        <p:txBody>
          <a:bodyPr vert="horz" lIns="91440" tIns="45720" rIns="91440" bIns="45720" rtlCol="0">
            <a:normAutofit/>
          </a:bodyPr>
          <a:lstStyle/>
          <a:p>
            <a:pPr marL="0" indent="0">
              <a:buNone/>
            </a:pPr>
            <a:r>
              <a:rPr lang="en-US" sz="2000">
                <a:solidFill>
                  <a:schemeClr val="bg1"/>
                </a:solidFill>
                <a:ea typeface="+mn-lt"/>
                <a:cs typeface="+mn-lt"/>
              </a:rPr>
              <a:t>A threat from the external environment of your organization is anything that can adversely affect its performance.</a:t>
            </a:r>
            <a:endParaRPr lang="en-US" sz="2000">
              <a:solidFill>
                <a:schemeClr val="bg1"/>
              </a:solidFill>
            </a:endParaRPr>
          </a:p>
          <a:p>
            <a:pPr marL="0" indent="0">
              <a:buNone/>
            </a:pPr>
            <a:r>
              <a:rPr lang="en-US" sz="2000">
                <a:solidFill>
                  <a:schemeClr val="bg1"/>
                </a:solidFill>
                <a:ea typeface="+mn-lt"/>
                <a:cs typeface="+mn-lt"/>
              </a:rPr>
              <a:t>There are a variety of sources of external threats to an organization. As a rule, cybercriminals aim to steal information or hold companies or individuals to ransom by encrypting data or blocking access to services. A method for protecting data is to encrypt it or block access to it. In some cases, competitors may want to target an organization to gain a competitive financial edge. Such behaviors are usually criminal in nature.</a:t>
            </a:r>
            <a:endParaRPr lang="en-US" sz="2000">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222314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86385" y="841248"/>
            <a:ext cx="3515244" cy="5340097"/>
          </a:xfrm>
        </p:spPr>
        <p:txBody>
          <a:bodyPr anchor="ctr">
            <a:normAutofit/>
          </a:bodyPr>
          <a:lstStyle/>
          <a:p>
            <a:r>
              <a:rPr lang="en-US" sz="3700" b="1" u="sng">
                <a:solidFill>
                  <a:schemeClr val="bg1"/>
                </a:solidFill>
              </a:rPr>
              <a:t>IT Threats for </a:t>
            </a:r>
            <a:r>
              <a:rPr lang="en-GB" sz="3700" b="1" u="sng">
                <a:solidFill>
                  <a:schemeClr val="bg1"/>
                </a:solidFill>
              </a:rPr>
              <a:t>organisations</a:t>
            </a:r>
            <a:endParaRPr lang="en-GB" sz="3700" b="1" u="sng">
              <a:solidFill>
                <a:schemeClr val="bg1"/>
              </a:solidFill>
              <a:cs typeface="Calibri Light"/>
            </a:endParaRPr>
          </a:p>
        </p:txBody>
      </p:sp>
      <p:graphicFrame>
        <p:nvGraphicFramePr>
          <p:cNvPr id="5" name="Content Placeholder 2">
            <a:extLst>
              <a:ext uri="{FF2B5EF4-FFF2-40B4-BE49-F238E27FC236}">
                <a16:creationId xmlns:a16="http://schemas.microsoft.com/office/drawing/2014/main" id="{F5480699-0620-AE66-9ED2-E2042AE1CEE5}"/>
              </a:ext>
            </a:extLst>
          </p:cNvPr>
          <p:cNvGraphicFramePr>
            <a:graphicFrameLocks noGrp="1"/>
          </p:cNvGraphicFramePr>
          <p:nvPr>
            <p:ph idx="1"/>
            <p:extLst>
              <p:ext uri="{D42A27DB-BD31-4B8C-83A1-F6EECF244321}">
                <p14:modId xmlns:p14="http://schemas.microsoft.com/office/powerpoint/2010/main" val="19220932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06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C4B080F-AC49-06C8-7ED4-768A3764DE84}"/>
              </a:ext>
            </a:extLst>
          </p:cNvPr>
          <p:cNvSpPr>
            <a:spLocks noGrp="1"/>
          </p:cNvSpPr>
          <p:nvPr>
            <p:ph type="title"/>
          </p:nvPr>
        </p:nvSpPr>
        <p:spPr>
          <a:xfrm>
            <a:off x="6974546" y="669925"/>
            <a:ext cx="4650862" cy="4812755"/>
          </a:xfrm>
        </p:spPr>
        <p:txBody>
          <a:bodyPr anchor="b">
            <a:normAutofit/>
          </a:bodyPr>
          <a:lstStyle/>
          <a:p>
            <a:r>
              <a:rPr lang="en-US" sz="7200" b="1" u="sng">
                <a:solidFill>
                  <a:schemeClr val="bg1"/>
                </a:solidFill>
                <a:cs typeface="Calibri Light"/>
              </a:rPr>
              <a:t>Physical Threats </a:t>
            </a:r>
          </a:p>
        </p:txBody>
      </p:sp>
      <p:sp>
        <p:nvSpPr>
          <p:cNvPr id="3" name="Content Placeholder 2">
            <a:extLst>
              <a:ext uri="{FF2B5EF4-FFF2-40B4-BE49-F238E27FC236}">
                <a16:creationId xmlns:a16="http://schemas.microsoft.com/office/drawing/2014/main" id="{38F19062-5417-03B5-7836-9ED49AB56C62}"/>
              </a:ext>
            </a:extLst>
          </p:cNvPr>
          <p:cNvSpPr>
            <a:spLocks noGrp="1"/>
          </p:cNvSpPr>
          <p:nvPr>
            <p:ph idx="1"/>
          </p:nvPr>
        </p:nvSpPr>
        <p:spPr>
          <a:xfrm>
            <a:off x="1269240" y="753042"/>
            <a:ext cx="4562272" cy="5172060"/>
          </a:xfrm>
        </p:spPr>
        <p:txBody>
          <a:bodyPr vert="horz" lIns="91440" tIns="45720" rIns="91440" bIns="45720" rtlCol="0" anchor="ctr">
            <a:normAutofit/>
          </a:bodyPr>
          <a:lstStyle/>
          <a:p>
            <a:pPr marL="0" indent="0">
              <a:buNone/>
            </a:pPr>
            <a:r>
              <a:rPr lang="en-US" sz="2000">
                <a:solidFill>
                  <a:schemeClr val="bg1"/>
                </a:solidFill>
                <a:ea typeface="+mn-lt"/>
                <a:cs typeface="+mn-lt"/>
              </a:rPr>
              <a:t>An incident resulting in physical damage to the computer system is a physical threat.</a:t>
            </a:r>
            <a:endParaRPr lang="en-US" sz="2000">
              <a:solidFill>
                <a:schemeClr val="bg1"/>
              </a:solidFill>
            </a:endParaRPr>
          </a:p>
          <a:p>
            <a:pPr marL="0" indent="0">
              <a:buNone/>
            </a:pPr>
            <a:r>
              <a:rPr lang="en-US" sz="2000">
                <a:solidFill>
                  <a:schemeClr val="bg1"/>
                </a:solidFill>
                <a:ea typeface="+mn-lt"/>
                <a:cs typeface="+mn-lt"/>
              </a:rPr>
              <a:t>- System failure </a:t>
            </a:r>
          </a:p>
          <a:p>
            <a:pPr marL="0" indent="0">
              <a:buNone/>
            </a:pPr>
            <a:r>
              <a:rPr lang="en-US" sz="2000">
                <a:solidFill>
                  <a:schemeClr val="bg1"/>
                </a:solidFill>
                <a:ea typeface="+mn-lt"/>
                <a:cs typeface="+mn-lt"/>
              </a:rPr>
              <a:t>- physical damage</a:t>
            </a:r>
            <a:endParaRPr lang="en-US" sz="2000">
              <a:solidFill>
                <a:schemeClr val="bg1"/>
              </a:solidFill>
            </a:endParaRPr>
          </a:p>
          <a:p>
            <a:pPr marL="0" indent="0">
              <a:buNone/>
            </a:pPr>
            <a:r>
              <a:rPr lang="en-US" sz="2000">
                <a:solidFill>
                  <a:schemeClr val="bg1"/>
                </a:solidFill>
                <a:ea typeface="+mn-lt"/>
                <a:cs typeface="+mn-lt"/>
              </a:rPr>
              <a:t>It is possible for computer equipment to be stolen or maliciously damaged, especially if it is valuable. Security is particularly at risk from theft or loss of portable equipment which may contain sensitive data since a hard disk is discarded by a computer once it is removed from the system.</a:t>
            </a:r>
            <a:endParaRPr lang="en-US" sz="20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97454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64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2369055718C46855CCD85896197DC" ma:contentTypeVersion="10" ma:contentTypeDescription="Create a new document." ma:contentTypeScope="" ma:versionID="eb32e9f8bbefba164720c7272399a876">
  <xsd:schema xmlns:xsd="http://www.w3.org/2001/XMLSchema" xmlns:xs="http://www.w3.org/2001/XMLSchema" xmlns:p="http://schemas.microsoft.com/office/2006/metadata/properties" xmlns:ns2="9630ed83-aaff-4954-884a-20fed4b8e6bd" targetNamespace="http://schemas.microsoft.com/office/2006/metadata/properties" ma:root="true" ma:fieldsID="2ff1ee8dbfe936a67ff07a1d5b715deb" ns2:_="">
    <xsd:import namespace="9630ed83-aaff-4954-884a-20fed4b8e6b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30ed83-aaff-4954-884a-20fed4b8e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0561E7-7C31-45D3-8E2D-5F38F0D3063B}">
  <ds:schemaRefs>
    <ds:schemaRef ds:uri="9630ed83-aaff-4954-884a-20fed4b8e6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A48BEF4-CF61-4320-9192-92A7D7E1AD40}">
  <ds:schemaRefs>
    <ds:schemaRef ds:uri="40a14cd6-1dd1-412f-8040-af338b617899"/>
    <ds:schemaRef ds:uri="58340513-39ca-4684-a97c-af1d9d53422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122ACAE-FD52-4A52-897E-17DCD7353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36</Slides>
  <Notes>1</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UNIT 7 TASK 2  Mohammed Mahin Ibnay Mamun (346584)</vt:lpstr>
      <vt:lpstr>IT Threats for organisations</vt:lpstr>
      <vt:lpstr>How businesses are affected by threats</vt:lpstr>
      <vt:lpstr>What threats currently exist for organisations?</vt:lpstr>
      <vt:lpstr>Deliberate Threats</vt:lpstr>
      <vt:lpstr>Accidental Threats/Internal Threats</vt:lpstr>
      <vt:lpstr>External Threats</vt:lpstr>
      <vt:lpstr>IT Threats for organisations</vt:lpstr>
      <vt:lpstr>Physical Threats </vt:lpstr>
      <vt:lpstr>Active Threats</vt:lpstr>
      <vt:lpstr>Passive Threats </vt:lpstr>
      <vt:lpstr>Social Threats</vt:lpstr>
      <vt:lpstr>Social Engineering</vt:lpstr>
      <vt:lpstr>Unsafe practices</vt:lpstr>
      <vt:lpstr>Principles of information security and legality</vt:lpstr>
      <vt:lpstr>The 3 main principles of IT Security</vt:lpstr>
      <vt:lpstr>Integrity</vt:lpstr>
      <vt:lpstr>Confidentiality</vt:lpstr>
      <vt:lpstr>Availability</vt:lpstr>
      <vt:lpstr>Legality with IT security</vt:lpstr>
      <vt:lpstr>Principles of cryptography</vt:lpstr>
      <vt:lpstr>What is cryptography?</vt:lpstr>
      <vt:lpstr>The 2 main principles of cryptography: Integrity</vt:lpstr>
      <vt:lpstr>The 2 main principles of cryptography: Confidentiality </vt:lpstr>
      <vt:lpstr>Impact of IT security threats on organisations</vt:lpstr>
      <vt:lpstr>The initial impact on organisations: </vt:lpstr>
      <vt:lpstr>Operational Impact on an organisation: </vt:lpstr>
      <vt:lpstr>Investigation: </vt:lpstr>
      <vt:lpstr>Long term impact on organisation</vt:lpstr>
      <vt:lpstr>Long term impact on organisations: </vt:lpstr>
      <vt:lpstr>Legal Consequences:</vt:lpstr>
      <vt:lpstr>Reputation:</vt:lpstr>
      <vt:lpstr>Case Study: Adobe</vt:lpstr>
      <vt:lpstr>How can businesses protect from threat</vt:lpstr>
      <vt:lpstr>Limiting data access/Permission</vt:lpstr>
      <vt:lpstr>How can businesses protect from threats</vt:lpstr>
    </vt:vector>
  </TitlesOfParts>
  <Company>Tameside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Security Systems</dc:title>
  <dc:creator>Saima Farhan</dc:creator>
  <cp:revision>203</cp:revision>
  <dcterms:created xsi:type="dcterms:W3CDTF">2022-03-11T11:14:18Z</dcterms:created>
  <dcterms:modified xsi:type="dcterms:W3CDTF">2022-03-26T22:47:13Z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0x010100E212369055718C46855CCD85896197DC</vt:lpwstr>
  </property>
</Properties>
</file>