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4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752F1-55F8-DDD2-BDF8-22DB24BB9D4F}" v="119" dt="2023-03-16T10:13:40.819"/>
    <p1510:client id="{248EEB8D-5883-48F1-B2B0-1924C439A4D5}" v="160" dt="2023-03-17T11:13:38.787"/>
    <p1510:client id="{2719432F-AD6A-E9DB-A481-E419F88DF6D2}" v="15" dt="2023-05-17T13:33:00.937"/>
    <p1510:client id="{2FB24995-C0B0-B7B0-2208-8CFFD66407A3}" v="4" dt="2023-05-17T13:33:34.312"/>
    <p1510:client id="{45830946-420A-EE8E-757B-457581BB6FFE}" v="1424" dt="2023-04-27T09:51:13.287"/>
    <p1510:client id="{4B8E52C3-25AD-DA4C-168A-BE4265916B63}" v="525" dt="2023-04-20T08:48:30.481"/>
    <p1510:client id="{75FB1504-21E9-B92F-EA24-A02A8FC97018}" v="207" dt="2023-05-26T13:22:51.984"/>
    <p1510:client id="{BF00790B-AAC8-4592-8CCE-BD4B748CEC77}" v="79" dt="2023-05-04T08:57:31.138"/>
    <p1510:client id="{CFA40E9F-C975-8AA6-3CDC-C411C6D652D4}" v="67" dt="2023-03-23T09:56:58.944"/>
    <p1510:client id="{D8028068-31D5-CD4C-E304-F48B3479792B}" v="453" dt="2023-05-04T10:02:53.698"/>
    <p1510:client id="{E902404C-1AA5-12CA-78DD-ADBD528030CB}" v="1" dt="2023-03-23T10:08:46.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n Ibnay Mamun" userId="S::346584@tameside.ac.uk::974392c1-6616-4ef5-b9d6-aa8b026b7fb4" providerId="AD" clId="Web-{CFA40E9F-C975-8AA6-3CDC-C411C6D652D4}"/>
    <pc:docChg chg="modSld">
      <pc:chgData name="Mahin Ibnay Mamun" userId="S::346584@tameside.ac.uk::974392c1-6616-4ef5-b9d6-aa8b026b7fb4" providerId="AD" clId="Web-{CFA40E9F-C975-8AA6-3CDC-C411C6D652D4}" dt="2023-03-23T09:56:58.944" v="64" actId="20577"/>
      <pc:docMkLst>
        <pc:docMk/>
      </pc:docMkLst>
      <pc:sldChg chg="modSp">
        <pc:chgData name="Mahin Ibnay Mamun" userId="S::346584@tameside.ac.uk::974392c1-6616-4ef5-b9d6-aa8b026b7fb4" providerId="AD" clId="Web-{CFA40E9F-C975-8AA6-3CDC-C411C6D652D4}" dt="2023-03-23T09:56:58.944" v="64" actId="20577"/>
        <pc:sldMkLst>
          <pc:docMk/>
          <pc:sldMk cId="2150109896" sldId="257"/>
        </pc:sldMkLst>
        <pc:spChg chg="mod">
          <ac:chgData name="Mahin Ibnay Mamun" userId="S::346584@tameside.ac.uk::974392c1-6616-4ef5-b9d6-aa8b026b7fb4" providerId="AD" clId="Web-{CFA40E9F-C975-8AA6-3CDC-C411C6D652D4}" dt="2023-03-23T09:56:58.944" v="64" actId="20577"/>
          <ac:spMkLst>
            <pc:docMk/>
            <pc:sldMk cId="2150109896" sldId="257"/>
            <ac:spMk id="26" creationId="{29CDABFE-56EA-A408-F1AD-DB14BA9FD0B7}"/>
          </ac:spMkLst>
        </pc:spChg>
      </pc:sldChg>
      <pc:sldChg chg="addSp delSp modSp">
        <pc:chgData name="Mahin Ibnay Mamun" userId="S::346584@tameside.ac.uk::974392c1-6616-4ef5-b9d6-aa8b026b7fb4" providerId="AD" clId="Web-{CFA40E9F-C975-8AA6-3CDC-C411C6D652D4}" dt="2023-03-23T09:47:46.585" v="62" actId="14100"/>
        <pc:sldMkLst>
          <pc:docMk/>
          <pc:sldMk cId="82076841" sldId="258"/>
        </pc:sldMkLst>
        <pc:spChg chg="add mod">
          <ac:chgData name="Mahin Ibnay Mamun" userId="S::346584@tameside.ac.uk::974392c1-6616-4ef5-b9d6-aa8b026b7fb4" providerId="AD" clId="Web-{CFA40E9F-C975-8AA6-3CDC-C411C6D652D4}" dt="2023-03-23T09:40:34.323" v="5" actId="1076"/>
          <ac:spMkLst>
            <pc:docMk/>
            <pc:sldMk cId="82076841" sldId="258"/>
            <ac:spMk id="2" creationId="{DB9C0681-4A03-2A68-0637-25FD139DC8CE}"/>
          </ac:spMkLst>
        </pc:spChg>
        <pc:spChg chg="add mod">
          <ac:chgData name="Mahin Ibnay Mamun" userId="S::346584@tameside.ac.uk::974392c1-6616-4ef5-b9d6-aa8b026b7fb4" providerId="AD" clId="Web-{CFA40E9F-C975-8AA6-3CDC-C411C6D652D4}" dt="2023-03-23T09:40:21.307" v="4" actId="1076"/>
          <ac:spMkLst>
            <pc:docMk/>
            <pc:sldMk cId="82076841" sldId="258"/>
            <ac:spMk id="3" creationId="{0DE8B1DA-DD72-62C3-11BB-B2DC70A08BD4}"/>
          </ac:spMkLst>
        </pc:spChg>
        <pc:spChg chg="add del mod">
          <ac:chgData name="Mahin Ibnay Mamun" userId="S::346584@tameside.ac.uk::974392c1-6616-4ef5-b9d6-aa8b026b7fb4" providerId="AD" clId="Web-{CFA40E9F-C975-8AA6-3CDC-C411C6D652D4}" dt="2023-03-23T09:40:43.339" v="8"/>
          <ac:spMkLst>
            <pc:docMk/>
            <pc:sldMk cId="82076841" sldId="258"/>
            <ac:spMk id="4" creationId="{F7635D9D-4839-8A12-3A4B-69B3E07B1769}"/>
          </ac:spMkLst>
        </pc:spChg>
        <pc:spChg chg="add mod">
          <ac:chgData name="Mahin Ibnay Mamun" userId="S::346584@tameside.ac.uk::974392c1-6616-4ef5-b9d6-aa8b026b7fb4" providerId="AD" clId="Web-{CFA40E9F-C975-8AA6-3CDC-C411C6D652D4}" dt="2023-03-23T09:41:12.886" v="18" actId="1076"/>
          <ac:spMkLst>
            <pc:docMk/>
            <pc:sldMk cId="82076841" sldId="258"/>
            <ac:spMk id="6" creationId="{0492BE9C-1057-9BCF-3458-25998A657D66}"/>
          </ac:spMkLst>
        </pc:spChg>
        <pc:spChg chg="add mod">
          <ac:chgData name="Mahin Ibnay Mamun" userId="S::346584@tameside.ac.uk::974392c1-6616-4ef5-b9d6-aa8b026b7fb4" providerId="AD" clId="Web-{CFA40E9F-C975-8AA6-3CDC-C411C6D652D4}" dt="2023-03-23T09:41:12.886" v="19" actId="1076"/>
          <ac:spMkLst>
            <pc:docMk/>
            <pc:sldMk cId="82076841" sldId="258"/>
            <ac:spMk id="11" creationId="{557DB11C-4932-168A-6141-244A65965755}"/>
          </ac:spMkLst>
        </pc:spChg>
        <pc:spChg chg="add mod">
          <ac:chgData name="Mahin Ibnay Mamun" userId="S::346584@tameside.ac.uk::974392c1-6616-4ef5-b9d6-aa8b026b7fb4" providerId="AD" clId="Web-{CFA40E9F-C975-8AA6-3CDC-C411C6D652D4}" dt="2023-03-23T09:47:46.585" v="62" actId="14100"/>
          <ac:spMkLst>
            <pc:docMk/>
            <pc:sldMk cId="82076841" sldId="258"/>
            <ac:spMk id="65" creationId="{96389043-EA90-E4B5-D4CD-73036F324FED}"/>
          </ac:spMkLst>
        </pc:spChg>
        <pc:spChg chg="add mod">
          <ac:chgData name="Mahin Ibnay Mamun" userId="S::346584@tameside.ac.uk::974392c1-6616-4ef5-b9d6-aa8b026b7fb4" providerId="AD" clId="Web-{CFA40E9F-C975-8AA6-3CDC-C411C6D652D4}" dt="2023-03-23T09:42:44.467" v="40" actId="1076"/>
          <ac:spMkLst>
            <pc:docMk/>
            <pc:sldMk cId="82076841" sldId="258"/>
            <ac:spMk id="66" creationId="{DE2F696E-1BD2-6017-2190-A287C3ECF1D2}"/>
          </ac:spMkLst>
        </pc:spChg>
        <pc:spChg chg="add del">
          <ac:chgData name="Mahin Ibnay Mamun" userId="S::346584@tameside.ac.uk::974392c1-6616-4ef5-b9d6-aa8b026b7fb4" providerId="AD" clId="Web-{CFA40E9F-C975-8AA6-3CDC-C411C6D652D4}" dt="2023-03-23T09:42:47.686" v="42"/>
          <ac:spMkLst>
            <pc:docMk/>
            <pc:sldMk cId="82076841" sldId="258"/>
            <ac:spMk id="67" creationId="{F30C840D-406F-8E85-F3EB-C6A73402F490}"/>
          </ac:spMkLst>
        </pc:spChg>
        <pc:spChg chg="add mod">
          <ac:chgData name="Mahin Ibnay Mamun" userId="S::346584@tameside.ac.uk::974392c1-6616-4ef5-b9d6-aa8b026b7fb4" providerId="AD" clId="Web-{CFA40E9F-C975-8AA6-3CDC-C411C6D652D4}" dt="2023-03-23T09:47:01.427" v="58" actId="20577"/>
          <ac:spMkLst>
            <pc:docMk/>
            <pc:sldMk cId="82076841" sldId="258"/>
            <ac:spMk id="68" creationId="{EE20C38E-6BF5-F878-810C-86A10AA7218C}"/>
          </ac:spMkLst>
        </pc:spChg>
        <pc:grpChg chg="add mod">
          <ac:chgData name="Mahin Ibnay Mamun" userId="S::346584@tameside.ac.uk::974392c1-6616-4ef5-b9d6-aa8b026b7fb4" providerId="AD" clId="Web-{CFA40E9F-C975-8AA6-3CDC-C411C6D652D4}" dt="2023-03-23T09:41:28.902" v="22" actId="1076"/>
          <ac:grpSpMkLst>
            <pc:docMk/>
            <pc:sldMk cId="82076841" sldId="258"/>
            <ac:grpSpMk id="13" creationId="{B16D2017-B4C8-87CF-E800-A68F9A1B388C}"/>
          </ac:grpSpMkLst>
        </pc:grpChg>
        <pc:grpChg chg="add mod">
          <ac:chgData name="Mahin Ibnay Mamun" userId="S::346584@tameside.ac.uk::974392c1-6616-4ef5-b9d6-aa8b026b7fb4" providerId="AD" clId="Web-{CFA40E9F-C975-8AA6-3CDC-C411C6D652D4}" dt="2023-03-23T09:41:34.496" v="24" actId="1076"/>
          <ac:grpSpMkLst>
            <pc:docMk/>
            <pc:sldMk cId="82076841" sldId="258"/>
            <ac:grpSpMk id="30" creationId="{2417E9BB-7FEA-00FE-86AF-2567D1161B33}"/>
          </ac:grpSpMkLst>
        </pc:grpChg>
        <pc:grpChg chg="add mod">
          <ac:chgData name="Mahin Ibnay Mamun" userId="S::346584@tameside.ac.uk::974392c1-6616-4ef5-b9d6-aa8b026b7fb4" providerId="AD" clId="Web-{CFA40E9F-C975-8AA6-3CDC-C411C6D652D4}" dt="2023-03-23T09:41:41.731" v="26" actId="1076"/>
          <ac:grpSpMkLst>
            <pc:docMk/>
            <pc:sldMk cId="82076841" sldId="258"/>
            <ac:grpSpMk id="38" creationId="{46972F55-FBC1-A6B1-6D62-ADF0ADB727C3}"/>
          </ac:grpSpMkLst>
        </pc:grpChg>
        <pc:grpChg chg="add mod">
          <ac:chgData name="Mahin Ibnay Mamun" userId="S::346584@tameside.ac.uk::974392c1-6616-4ef5-b9d6-aa8b026b7fb4" providerId="AD" clId="Web-{CFA40E9F-C975-8AA6-3CDC-C411C6D652D4}" dt="2023-03-23T09:41:48.403" v="28" actId="1076"/>
          <ac:grpSpMkLst>
            <pc:docMk/>
            <pc:sldMk cId="82076841" sldId="258"/>
            <ac:grpSpMk id="46" creationId="{B478F0D0-32CD-053E-651D-B286F80B3030}"/>
          </ac:grpSpMkLst>
        </pc:grpChg>
        <pc:grpChg chg="add del">
          <ac:chgData name="Mahin Ibnay Mamun" userId="S::346584@tameside.ac.uk::974392c1-6616-4ef5-b9d6-aa8b026b7fb4" providerId="AD" clId="Web-{CFA40E9F-C975-8AA6-3CDC-C411C6D652D4}" dt="2023-03-23T09:41:54.778" v="30"/>
          <ac:grpSpMkLst>
            <pc:docMk/>
            <pc:sldMk cId="82076841" sldId="258"/>
            <ac:grpSpMk id="51" creationId="{0F11A571-24AA-9EB8-2CCF-58FBC3F4A7C0}"/>
          </ac:grpSpMkLst>
        </pc:grpChg>
        <pc:grpChg chg="add del">
          <ac:chgData name="Mahin Ibnay Mamun" userId="S::346584@tameside.ac.uk::974392c1-6616-4ef5-b9d6-aa8b026b7fb4" providerId="AD" clId="Web-{CFA40E9F-C975-8AA6-3CDC-C411C6D652D4}" dt="2023-03-23T09:41:59.934" v="32"/>
          <ac:grpSpMkLst>
            <pc:docMk/>
            <pc:sldMk cId="82076841" sldId="258"/>
            <ac:grpSpMk id="61" creationId="{DE4333EF-DC90-1899-0298-8FB4024582FF}"/>
          </ac:grpSpMkLst>
        </pc:grpChg>
        <pc:cxnChg chg="add mod">
          <ac:chgData name="Mahin Ibnay Mamun" userId="S::346584@tameside.ac.uk::974392c1-6616-4ef5-b9d6-aa8b026b7fb4" providerId="AD" clId="Web-{CFA40E9F-C975-8AA6-3CDC-C411C6D652D4}" dt="2023-03-23T09:41:12.902" v="20" actId="1076"/>
          <ac:cxnSpMkLst>
            <pc:docMk/>
            <pc:sldMk cId="82076841" sldId="258"/>
            <ac:cxnSpMk id="12" creationId="{E0F1EC2F-BA29-BD03-E5E7-98F8552B6626}"/>
          </ac:cxnSpMkLst>
        </pc:cxnChg>
      </pc:sldChg>
    </pc:docChg>
  </pc:docChgLst>
  <pc:docChgLst>
    <pc:chgData name="Mahin Ibnay Mamun" userId="S::346584@tameside.ac.uk::974392c1-6616-4ef5-b9d6-aa8b026b7fb4" providerId="AD" clId="Web-{2FB24995-C0B0-B7B0-2208-8CFFD66407A3}"/>
    <pc:docChg chg="modSld">
      <pc:chgData name="Mahin Ibnay Mamun" userId="S::346584@tameside.ac.uk::974392c1-6616-4ef5-b9d6-aa8b026b7fb4" providerId="AD" clId="Web-{2FB24995-C0B0-B7B0-2208-8CFFD66407A3}" dt="2023-05-17T13:33:34.312" v="2" actId="1076"/>
      <pc:docMkLst>
        <pc:docMk/>
      </pc:docMkLst>
      <pc:sldChg chg="addSp modSp">
        <pc:chgData name="Mahin Ibnay Mamun" userId="S::346584@tameside.ac.uk::974392c1-6616-4ef5-b9d6-aa8b026b7fb4" providerId="AD" clId="Web-{2FB24995-C0B0-B7B0-2208-8CFFD66407A3}" dt="2023-05-17T13:33:34.312" v="2" actId="1076"/>
        <pc:sldMkLst>
          <pc:docMk/>
          <pc:sldMk cId="1632455868" sldId="261"/>
        </pc:sldMkLst>
        <pc:picChg chg="add mod">
          <ac:chgData name="Mahin Ibnay Mamun" userId="S::346584@tameside.ac.uk::974392c1-6616-4ef5-b9d6-aa8b026b7fb4" providerId="AD" clId="Web-{2FB24995-C0B0-B7B0-2208-8CFFD66407A3}" dt="2023-05-17T13:33:34.312" v="2" actId="1076"/>
          <ac:picMkLst>
            <pc:docMk/>
            <pc:sldMk cId="1632455868" sldId="261"/>
            <ac:picMk id="2" creationId="{BFF7856D-26D6-0FB7-349B-A5945E19BCB7}"/>
          </ac:picMkLst>
        </pc:picChg>
      </pc:sldChg>
    </pc:docChg>
  </pc:docChgLst>
  <pc:docChgLst>
    <pc:chgData name="Mahin Ibnay Mamun" userId="S::346584@tameside.ac.uk::974392c1-6616-4ef5-b9d6-aa8b026b7fb4" providerId="AD" clId="Web-{248EEB8D-5883-48F1-B2B0-1924C439A4D5}"/>
    <pc:docChg chg="addSld modSld">
      <pc:chgData name="Mahin Ibnay Mamun" userId="S::346584@tameside.ac.uk::974392c1-6616-4ef5-b9d6-aa8b026b7fb4" providerId="AD" clId="Web-{248EEB8D-5883-48F1-B2B0-1924C439A4D5}" dt="2023-03-17T11:13:38.787" v="154" actId="1076"/>
      <pc:docMkLst>
        <pc:docMk/>
      </pc:docMkLst>
      <pc:sldChg chg="addSp delSp modSp new">
        <pc:chgData name="Mahin Ibnay Mamun" userId="S::346584@tameside.ac.uk::974392c1-6616-4ef5-b9d6-aa8b026b7fb4" providerId="AD" clId="Web-{248EEB8D-5883-48F1-B2B0-1924C439A4D5}" dt="2023-03-17T11:13:38.787" v="154" actId="1076"/>
        <pc:sldMkLst>
          <pc:docMk/>
          <pc:sldMk cId="82076841" sldId="258"/>
        </pc:sldMkLst>
        <pc:spChg chg="del">
          <ac:chgData name="Mahin Ibnay Mamun" userId="S::346584@tameside.ac.uk::974392c1-6616-4ef5-b9d6-aa8b026b7fb4" providerId="AD" clId="Web-{248EEB8D-5883-48F1-B2B0-1924C439A4D5}" dt="2023-03-17T11:02:51.842" v="2"/>
          <ac:spMkLst>
            <pc:docMk/>
            <pc:sldMk cId="82076841" sldId="258"/>
            <ac:spMk id="2" creationId="{E653B380-2776-6B50-5CD0-4D3DDBED4C19}"/>
          </ac:spMkLst>
        </pc:spChg>
        <pc:spChg chg="del">
          <ac:chgData name="Mahin Ibnay Mamun" userId="S::346584@tameside.ac.uk::974392c1-6616-4ef5-b9d6-aa8b026b7fb4" providerId="AD" clId="Web-{248EEB8D-5883-48F1-B2B0-1924C439A4D5}" dt="2023-03-17T11:02:51.842" v="1"/>
          <ac:spMkLst>
            <pc:docMk/>
            <pc:sldMk cId="82076841" sldId="258"/>
            <ac:spMk id="3" creationId="{1DEEAA13-DE6A-BB32-0110-4F6569E5C472}"/>
          </ac:spMkLst>
        </pc:spChg>
        <pc:spChg chg="add">
          <ac:chgData name="Mahin Ibnay Mamun" userId="S::346584@tameside.ac.uk::974392c1-6616-4ef5-b9d6-aa8b026b7fb4" providerId="AD" clId="Web-{248EEB8D-5883-48F1-B2B0-1924C439A4D5}" dt="2023-03-17T11:02:58.983" v="3"/>
          <ac:spMkLst>
            <pc:docMk/>
            <pc:sldMk cId="82076841" sldId="258"/>
            <ac:spMk id="5" creationId="{FD497DD0-8E86-B803-C8AA-47A79DCBCCBC}"/>
          </ac:spMkLst>
        </pc:spChg>
        <pc:spChg chg="add mod">
          <ac:chgData name="Mahin Ibnay Mamun" userId="S::346584@tameside.ac.uk::974392c1-6616-4ef5-b9d6-aa8b026b7fb4" providerId="AD" clId="Web-{248EEB8D-5883-48F1-B2B0-1924C439A4D5}" dt="2023-03-17T11:05:55.833" v="52" actId="1076"/>
          <ac:spMkLst>
            <pc:docMk/>
            <pc:sldMk cId="82076841" sldId="258"/>
            <ac:spMk id="7" creationId="{83DF105A-CD3E-70B9-F17B-DFE174466977}"/>
          </ac:spMkLst>
        </pc:spChg>
        <pc:spChg chg="add mod">
          <ac:chgData name="Mahin Ibnay Mamun" userId="S::346584@tameside.ac.uk::974392c1-6616-4ef5-b9d6-aa8b026b7fb4" providerId="AD" clId="Web-{248EEB8D-5883-48F1-B2B0-1924C439A4D5}" dt="2023-03-17T11:03:48.375" v="14" actId="20577"/>
          <ac:spMkLst>
            <pc:docMk/>
            <pc:sldMk cId="82076841" sldId="258"/>
            <ac:spMk id="8" creationId="{8D2590E6-1B92-3BB0-FC76-69D3CF795D98}"/>
          </ac:spMkLst>
        </pc:spChg>
        <pc:spChg chg="add">
          <ac:chgData name="Mahin Ibnay Mamun" userId="S::346584@tameside.ac.uk::974392c1-6616-4ef5-b9d6-aa8b026b7fb4" providerId="AD" clId="Web-{248EEB8D-5883-48F1-B2B0-1924C439A4D5}" dt="2023-03-17T11:04:04.939" v="15"/>
          <ac:spMkLst>
            <pc:docMk/>
            <pc:sldMk cId="82076841" sldId="258"/>
            <ac:spMk id="9" creationId="{7B1B1807-8A1A-7F90-7140-6D6FB1EC92AB}"/>
          </ac:spMkLst>
        </pc:spChg>
        <pc:spChg chg="add">
          <ac:chgData name="Mahin Ibnay Mamun" userId="S::346584@tameside.ac.uk::974392c1-6616-4ef5-b9d6-aa8b026b7fb4" providerId="AD" clId="Web-{248EEB8D-5883-48F1-B2B0-1924C439A4D5}" dt="2023-03-17T11:06:13.927" v="53"/>
          <ac:spMkLst>
            <pc:docMk/>
            <pc:sldMk cId="82076841" sldId="258"/>
            <ac:spMk id="20" creationId="{01678B22-274E-7BC3-9AB1-B54D6B034F3B}"/>
          </ac:spMkLst>
        </pc:spChg>
        <pc:spChg chg="add mod">
          <ac:chgData name="Mahin Ibnay Mamun" userId="S::346584@tameside.ac.uk::974392c1-6616-4ef5-b9d6-aa8b026b7fb4" providerId="AD" clId="Web-{248EEB8D-5883-48F1-B2B0-1924C439A4D5}" dt="2023-03-17T11:06:50.991" v="60" actId="1076"/>
          <ac:spMkLst>
            <pc:docMk/>
            <pc:sldMk cId="82076841" sldId="258"/>
            <ac:spMk id="21" creationId="{A6A48586-FBA4-99F0-0DC3-86465D05E213}"/>
          </ac:spMkLst>
        </pc:spChg>
        <pc:spChg chg="add mod">
          <ac:chgData name="Mahin Ibnay Mamun" userId="S::346584@tameside.ac.uk::974392c1-6616-4ef5-b9d6-aa8b026b7fb4" providerId="AD" clId="Web-{248EEB8D-5883-48F1-B2B0-1924C439A4D5}" dt="2023-03-17T11:06:55.335" v="61" actId="1076"/>
          <ac:spMkLst>
            <pc:docMk/>
            <pc:sldMk cId="82076841" sldId="258"/>
            <ac:spMk id="22" creationId="{0143C9A8-4C2A-6CF2-7AF2-FA145585F4FC}"/>
          </ac:spMkLst>
        </pc:spChg>
        <pc:spChg chg="add mod">
          <ac:chgData name="Mahin Ibnay Mamun" userId="S::346584@tameside.ac.uk::974392c1-6616-4ef5-b9d6-aa8b026b7fb4" providerId="AD" clId="Web-{248EEB8D-5883-48F1-B2B0-1924C439A4D5}" dt="2023-03-17T11:09:22.544" v="94"/>
          <ac:spMkLst>
            <pc:docMk/>
            <pc:sldMk cId="82076841" sldId="258"/>
            <ac:spMk id="23" creationId="{DD04B10C-7BC4-2CB3-9C41-880867C7296D}"/>
          </ac:spMkLst>
        </pc:spChg>
        <pc:spChg chg="add">
          <ac:chgData name="Mahin Ibnay Mamun" userId="S::346584@tameside.ac.uk::974392c1-6616-4ef5-b9d6-aa8b026b7fb4" providerId="AD" clId="Web-{248EEB8D-5883-48F1-B2B0-1924C439A4D5}" dt="2023-03-17T11:07:57.072" v="69"/>
          <ac:spMkLst>
            <pc:docMk/>
            <pc:sldMk cId="82076841" sldId="258"/>
            <ac:spMk id="25" creationId="{CBF92918-0634-900A-14F9-7FB5FFB87D2C}"/>
          </ac:spMkLst>
        </pc:spChg>
        <pc:spChg chg="add mod">
          <ac:chgData name="Mahin Ibnay Mamun" userId="S::346584@tameside.ac.uk::974392c1-6616-4ef5-b9d6-aa8b026b7fb4" providerId="AD" clId="Web-{248EEB8D-5883-48F1-B2B0-1924C439A4D5}" dt="2023-03-17T11:08:01.666" v="71" actId="1076"/>
          <ac:spMkLst>
            <pc:docMk/>
            <pc:sldMk cId="82076841" sldId="258"/>
            <ac:spMk id="26" creationId="{F827C919-2CA4-A8FF-EC73-B2B2DB41E562}"/>
          </ac:spMkLst>
        </pc:spChg>
        <pc:spChg chg="add mod">
          <ac:chgData name="Mahin Ibnay Mamun" userId="S::346584@tameside.ac.uk::974392c1-6616-4ef5-b9d6-aa8b026b7fb4" providerId="AD" clId="Web-{248EEB8D-5883-48F1-B2B0-1924C439A4D5}" dt="2023-03-17T11:08:05.416" v="73" actId="1076"/>
          <ac:spMkLst>
            <pc:docMk/>
            <pc:sldMk cId="82076841" sldId="258"/>
            <ac:spMk id="27" creationId="{F4EED2B5-8591-DB31-CAA0-3617D2FE4F5C}"/>
          </ac:spMkLst>
        </pc:spChg>
        <pc:spChg chg="add del">
          <ac:chgData name="Mahin Ibnay Mamun" userId="S::346584@tameside.ac.uk::974392c1-6616-4ef5-b9d6-aa8b026b7fb4" providerId="AD" clId="Web-{248EEB8D-5883-48F1-B2B0-1924C439A4D5}" dt="2023-03-17T11:08:42.433" v="81"/>
          <ac:spMkLst>
            <pc:docMk/>
            <pc:sldMk cId="82076841" sldId="258"/>
            <ac:spMk id="29" creationId="{FC571373-1B8E-53BC-8A4B-3C9ACAE34C59}"/>
          </ac:spMkLst>
        </pc:spChg>
        <pc:spChg chg="add del mod">
          <ac:chgData name="Mahin Ibnay Mamun" userId="S::346584@tameside.ac.uk::974392c1-6616-4ef5-b9d6-aa8b026b7fb4" providerId="AD" clId="Web-{248EEB8D-5883-48F1-B2B0-1924C439A4D5}" dt="2023-03-17T11:09:01.980" v="89"/>
          <ac:spMkLst>
            <pc:docMk/>
            <pc:sldMk cId="82076841" sldId="258"/>
            <ac:spMk id="30" creationId="{2DF20DF7-9F13-190F-2F78-44D8D6E580CD}"/>
          </ac:spMkLst>
        </pc:spChg>
        <pc:spChg chg="add del mod">
          <ac:chgData name="Mahin Ibnay Mamun" userId="S::346584@tameside.ac.uk::974392c1-6616-4ef5-b9d6-aa8b026b7fb4" providerId="AD" clId="Web-{248EEB8D-5883-48F1-B2B0-1924C439A4D5}" dt="2023-03-17T11:09:00.090" v="88"/>
          <ac:spMkLst>
            <pc:docMk/>
            <pc:sldMk cId="82076841" sldId="258"/>
            <ac:spMk id="31" creationId="{0FA9A9C4-7BC6-79C3-5CB8-566F5879D744}"/>
          </ac:spMkLst>
        </pc:spChg>
        <pc:spChg chg="add mod">
          <ac:chgData name="Mahin Ibnay Mamun" userId="S::346584@tameside.ac.uk::974392c1-6616-4ef5-b9d6-aa8b026b7fb4" providerId="AD" clId="Web-{248EEB8D-5883-48F1-B2B0-1924C439A4D5}" dt="2023-03-17T11:09:22.544" v="95"/>
          <ac:spMkLst>
            <pc:docMk/>
            <pc:sldMk cId="82076841" sldId="258"/>
            <ac:spMk id="32" creationId="{A7B73D94-F7D0-A2B8-B9CE-F7883DB43BE7}"/>
          </ac:spMkLst>
        </pc:spChg>
        <pc:spChg chg="add del">
          <ac:chgData name="Mahin Ibnay Mamun" userId="S::346584@tameside.ac.uk::974392c1-6616-4ef5-b9d6-aa8b026b7fb4" providerId="AD" clId="Web-{248EEB8D-5883-48F1-B2B0-1924C439A4D5}" dt="2023-03-17T11:09:53.623" v="97"/>
          <ac:spMkLst>
            <pc:docMk/>
            <pc:sldMk cId="82076841" sldId="258"/>
            <ac:spMk id="34" creationId="{54B0518E-EFF1-D35C-2EA1-886803DF68AF}"/>
          </ac:spMkLst>
        </pc:spChg>
        <pc:spChg chg="add del">
          <ac:chgData name="Mahin Ibnay Mamun" userId="S::346584@tameside.ac.uk::974392c1-6616-4ef5-b9d6-aa8b026b7fb4" providerId="AD" clId="Web-{248EEB8D-5883-48F1-B2B0-1924C439A4D5}" dt="2023-03-17T11:09:58.123" v="99"/>
          <ac:spMkLst>
            <pc:docMk/>
            <pc:sldMk cId="82076841" sldId="258"/>
            <ac:spMk id="35" creationId="{C3992A74-3631-577D-9D0A-AC06E1DF07F2}"/>
          </ac:spMkLst>
        </pc:spChg>
        <pc:spChg chg="add mod">
          <ac:chgData name="Mahin Ibnay Mamun" userId="S::346584@tameside.ac.uk::974392c1-6616-4ef5-b9d6-aa8b026b7fb4" providerId="AD" clId="Web-{248EEB8D-5883-48F1-B2B0-1924C439A4D5}" dt="2023-03-17T11:10:07.983" v="101" actId="1076"/>
          <ac:spMkLst>
            <pc:docMk/>
            <pc:sldMk cId="82076841" sldId="258"/>
            <ac:spMk id="36" creationId="{AB2B8EED-B7F3-A607-C214-AF26D60D1876}"/>
          </ac:spMkLst>
        </pc:spChg>
        <pc:spChg chg="add mod">
          <ac:chgData name="Mahin Ibnay Mamun" userId="S::346584@tameside.ac.uk::974392c1-6616-4ef5-b9d6-aa8b026b7fb4" providerId="AD" clId="Web-{248EEB8D-5883-48F1-B2B0-1924C439A4D5}" dt="2023-03-17T11:10:25.093" v="103" actId="1076"/>
          <ac:spMkLst>
            <pc:docMk/>
            <pc:sldMk cId="82076841" sldId="258"/>
            <ac:spMk id="37" creationId="{1E78CEE1-C709-2512-123D-BF627CA46BE4}"/>
          </ac:spMkLst>
        </pc:spChg>
        <pc:spChg chg="add del">
          <ac:chgData name="Mahin Ibnay Mamun" userId="S::346584@tameside.ac.uk::974392c1-6616-4ef5-b9d6-aa8b026b7fb4" providerId="AD" clId="Web-{248EEB8D-5883-48F1-B2B0-1924C439A4D5}" dt="2023-03-17T11:10:29.640" v="105"/>
          <ac:spMkLst>
            <pc:docMk/>
            <pc:sldMk cId="82076841" sldId="258"/>
            <ac:spMk id="38" creationId="{1D541271-3E4F-B148-9419-D760DE753790}"/>
          </ac:spMkLst>
        </pc:spChg>
        <pc:spChg chg="add del">
          <ac:chgData name="Mahin Ibnay Mamun" userId="S::346584@tameside.ac.uk::974392c1-6616-4ef5-b9d6-aa8b026b7fb4" providerId="AD" clId="Web-{248EEB8D-5883-48F1-B2B0-1924C439A4D5}" dt="2023-03-17T11:10:36.952" v="107"/>
          <ac:spMkLst>
            <pc:docMk/>
            <pc:sldMk cId="82076841" sldId="258"/>
            <ac:spMk id="40" creationId="{F1AF4161-3673-717D-B143-CA03111E43C7}"/>
          </ac:spMkLst>
        </pc:spChg>
        <pc:spChg chg="add mod">
          <ac:chgData name="Mahin Ibnay Mamun" userId="S::346584@tameside.ac.uk::974392c1-6616-4ef5-b9d6-aa8b026b7fb4" providerId="AD" clId="Web-{248EEB8D-5883-48F1-B2B0-1924C439A4D5}" dt="2023-03-17T11:11:10.438" v="114" actId="1076"/>
          <ac:spMkLst>
            <pc:docMk/>
            <pc:sldMk cId="82076841" sldId="258"/>
            <ac:spMk id="49" creationId="{2F52FB0B-1093-E8F9-5EC5-D16852D14EA2}"/>
          </ac:spMkLst>
        </pc:spChg>
        <pc:spChg chg="add del">
          <ac:chgData name="Mahin Ibnay Mamun" userId="S::346584@tameside.ac.uk::974392c1-6616-4ef5-b9d6-aa8b026b7fb4" providerId="AD" clId="Web-{248EEB8D-5883-48F1-B2B0-1924C439A4D5}" dt="2023-03-17T11:11:42.830" v="124"/>
          <ac:spMkLst>
            <pc:docMk/>
            <pc:sldMk cId="82076841" sldId="258"/>
            <ac:spMk id="50" creationId="{962B5226-E3D1-5482-FDA8-628FBD364AB0}"/>
          </ac:spMkLst>
        </pc:spChg>
        <pc:spChg chg="add del">
          <ac:chgData name="Mahin Ibnay Mamun" userId="S::346584@tameside.ac.uk::974392c1-6616-4ef5-b9d6-aa8b026b7fb4" providerId="AD" clId="Web-{248EEB8D-5883-48F1-B2B0-1924C439A4D5}" dt="2023-03-17T11:11:39.830" v="122"/>
          <ac:spMkLst>
            <pc:docMk/>
            <pc:sldMk cId="82076841" sldId="258"/>
            <ac:spMk id="51" creationId="{96529617-FD7A-AEE0-DC72-2D968313D107}"/>
          </ac:spMkLst>
        </pc:spChg>
        <pc:spChg chg="add del">
          <ac:chgData name="Mahin Ibnay Mamun" userId="S::346584@tameside.ac.uk::974392c1-6616-4ef5-b9d6-aa8b026b7fb4" providerId="AD" clId="Web-{248EEB8D-5883-48F1-B2B0-1924C439A4D5}" dt="2023-03-17T11:11:39.830" v="121"/>
          <ac:spMkLst>
            <pc:docMk/>
            <pc:sldMk cId="82076841" sldId="258"/>
            <ac:spMk id="52" creationId="{D3E6A904-F0C0-8656-3AA9-93AC8BCCD87C}"/>
          </ac:spMkLst>
        </pc:spChg>
        <pc:spChg chg="add mod">
          <ac:chgData name="Mahin Ibnay Mamun" userId="S::346584@tameside.ac.uk::974392c1-6616-4ef5-b9d6-aa8b026b7fb4" providerId="AD" clId="Web-{248EEB8D-5883-48F1-B2B0-1924C439A4D5}" dt="2023-03-17T11:12:29.363" v="134" actId="1076"/>
          <ac:spMkLst>
            <pc:docMk/>
            <pc:sldMk cId="82076841" sldId="258"/>
            <ac:spMk id="54" creationId="{3E18FBBC-9263-DDA6-3AFC-29F7DFE43AF2}"/>
          </ac:spMkLst>
        </pc:spChg>
        <pc:spChg chg="add mod">
          <ac:chgData name="Mahin Ibnay Mamun" userId="S::346584@tameside.ac.uk::974392c1-6616-4ef5-b9d6-aa8b026b7fb4" providerId="AD" clId="Web-{248EEB8D-5883-48F1-B2B0-1924C439A4D5}" dt="2023-03-17T11:12:16.112" v="131" actId="688"/>
          <ac:spMkLst>
            <pc:docMk/>
            <pc:sldMk cId="82076841" sldId="258"/>
            <ac:spMk id="55" creationId="{C84FA2C4-C454-E3F3-1425-BC5781D00C83}"/>
          </ac:spMkLst>
        </pc:spChg>
        <pc:spChg chg="add mod">
          <ac:chgData name="Mahin Ibnay Mamun" userId="S::346584@tameside.ac.uk::974392c1-6616-4ef5-b9d6-aa8b026b7fb4" providerId="AD" clId="Web-{248EEB8D-5883-48F1-B2B0-1924C439A4D5}" dt="2023-03-17T11:13:38.771" v="152" actId="1076"/>
          <ac:spMkLst>
            <pc:docMk/>
            <pc:sldMk cId="82076841" sldId="258"/>
            <ac:spMk id="57" creationId="{D2BD87B8-6805-93C1-B63E-19BC5E0A603A}"/>
          </ac:spMkLst>
        </pc:spChg>
        <pc:spChg chg="add mod">
          <ac:chgData name="Mahin Ibnay Mamun" userId="S::346584@tameside.ac.uk::974392c1-6616-4ef5-b9d6-aa8b026b7fb4" providerId="AD" clId="Web-{248EEB8D-5883-48F1-B2B0-1924C439A4D5}" dt="2023-03-17T11:13:38.787" v="154" actId="1076"/>
          <ac:spMkLst>
            <pc:docMk/>
            <pc:sldMk cId="82076841" sldId="258"/>
            <ac:spMk id="58" creationId="{1F3A8DBF-F738-2A20-6E18-C84AD9EFF00E}"/>
          </ac:spMkLst>
        </pc:spChg>
        <pc:grpChg chg="add mod">
          <ac:chgData name="Mahin Ibnay Mamun" userId="S::346584@tameside.ac.uk::974392c1-6616-4ef5-b9d6-aa8b026b7fb4" providerId="AD" clId="Web-{248EEB8D-5883-48F1-B2B0-1924C439A4D5}" dt="2023-03-17T11:05:47.052" v="49" actId="1076"/>
          <ac:grpSpMkLst>
            <pc:docMk/>
            <pc:sldMk cId="82076841" sldId="258"/>
            <ac:grpSpMk id="19" creationId="{DFC6094B-32D6-4378-5E4D-73463CFCA2E6}"/>
          </ac:grpSpMkLst>
        </pc:grpChg>
        <pc:grpChg chg="add mod">
          <ac:chgData name="Mahin Ibnay Mamun" userId="S::346584@tameside.ac.uk::974392c1-6616-4ef5-b9d6-aa8b026b7fb4" providerId="AD" clId="Web-{248EEB8D-5883-48F1-B2B0-1924C439A4D5}" dt="2023-03-17T11:08:26.932" v="79" actId="14100"/>
          <ac:grpSpMkLst>
            <pc:docMk/>
            <pc:sldMk cId="82076841" sldId="258"/>
            <ac:grpSpMk id="28" creationId="{793033B1-9AE3-95E0-B454-16B51B7A834C}"/>
          </ac:grpSpMkLst>
        </pc:grpChg>
        <pc:grpChg chg="add mod">
          <ac:chgData name="Mahin Ibnay Mamun" userId="S::346584@tameside.ac.uk::974392c1-6616-4ef5-b9d6-aa8b026b7fb4" providerId="AD" clId="Web-{248EEB8D-5883-48F1-B2B0-1924C439A4D5}" dt="2023-03-17T11:10:48.953" v="110" actId="1076"/>
          <ac:grpSpMkLst>
            <pc:docMk/>
            <pc:sldMk cId="82076841" sldId="258"/>
            <ac:grpSpMk id="41" creationId="{EC6765DB-6D76-DDA5-BCFF-FCB103F8CB9D}"/>
          </ac:grpSpMkLst>
        </pc:grpChg>
        <pc:grpChg chg="add del">
          <ac:chgData name="Mahin Ibnay Mamun" userId="S::346584@tameside.ac.uk::974392c1-6616-4ef5-b9d6-aa8b026b7fb4" providerId="AD" clId="Web-{248EEB8D-5883-48F1-B2B0-1924C439A4D5}" dt="2023-03-17T11:10:56.141" v="112"/>
          <ac:grpSpMkLst>
            <pc:docMk/>
            <pc:sldMk cId="82076841" sldId="258"/>
            <ac:grpSpMk id="45" creationId="{25196272-0D39-95B8-BD28-5A00426EB6BD}"/>
          </ac:grpSpMkLst>
        </pc:grpChg>
        <pc:cxnChg chg="add mod">
          <ac:chgData name="Mahin Ibnay Mamun" userId="S::346584@tameside.ac.uk::974392c1-6616-4ef5-b9d6-aa8b026b7fb4" providerId="AD" clId="Web-{248EEB8D-5883-48F1-B2B0-1924C439A4D5}" dt="2023-03-17T11:05:00.112" v="36" actId="1076"/>
          <ac:cxnSpMkLst>
            <pc:docMk/>
            <pc:sldMk cId="82076841" sldId="258"/>
            <ac:cxnSpMk id="10" creationId="{3FEDFC24-1429-D43D-31AF-BC877004174B}"/>
          </ac:cxnSpMkLst>
        </pc:cxnChg>
        <pc:cxnChg chg="add del mod">
          <ac:chgData name="Mahin Ibnay Mamun" userId="S::346584@tameside.ac.uk::974392c1-6616-4ef5-b9d6-aa8b026b7fb4" providerId="AD" clId="Web-{248EEB8D-5883-48F1-B2B0-1924C439A4D5}" dt="2023-03-17T11:04:37.377" v="27"/>
          <ac:cxnSpMkLst>
            <pc:docMk/>
            <pc:sldMk cId="82076841" sldId="258"/>
            <ac:cxnSpMk id="11" creationId="{B70637BA-62FF-D6A8-6B1B-5E508083F0E0}"/>
          </ac:cxnSpMkLst>
        </pc:cxnChg>
        <pc:cxnChg chg="add del mod">
          <ac:chgData name="Mahin Ibnay Mamun" userId="S::346584@tameside.ac.uk::974392c1-6616-4ef5-b9d6-aa8b026b7fb4" providerId="AD" clId="Web-{248EEB8D-5883-48F1-B2B0-1924C439A4D5}" dt="2023-03-17T11:04:37.924" v="28"/>
          <ac:cxnSpMkLst>
            <pc:docMk/>
            <pc:sldMk cId="82076841" sldId="258"/>
            <ac:cxnSpMk id="12" creationId="{F8CAD808-AEEF-2042-87FF-D0905331236A}"/>
          </ac:cxnSpMkLst>
        </pc:cxnChg>
        <pc:cxnChg chg="add del mod">
          <ac:chgData name="Mahin Ibnay Mamun" userId="S::346584@tameside.ac.uk::974392c1-6616-4ef5-b9d6-aa8b026b7fb4" providerId="AD" clId="Web-{248EEB8D-5883-48F1-B2B0-1924C439A4D5}" dt="2023-03-17T11:04:38.549" v="29"/>
          <ac:cxnSpMkLst>
            <pc:docMk/>
            <pc:sldMk cId="82076841" sldId="258"/>
            <ac:cxnSpMk id="13" creationId="{072005DC-1103-2D47-84DD-52575DDA89B3}"/>
          </ac:cxnSpMkLst>
        </pc:cxnChg>
        <pc:cxnChg chg="add mod">
          <ac:chgData name="Mahin Ibnay Mamun" userId="S::346584@tameside.ac.uk::974392c1-6616-4ef5-b9d6-aa8b026b7fb4" providerId="AD" clId="Web-{248EEB8D-5883-48F1-B2B0-1924C439A4D5}" dt="2023-03-17T11:04:41.362" v="30" actId="1076"/>
          <ac:cxnSpMkLst>
            <pc:docMk/>
            <pc:sldMk cId="82076841" sldId="258"/>
            <ac:cxnSpMk id="14" creationId="{5DD38CF0-42C5-3DBB-EB77-D993089173C2}"/>
          </ac:cxnSpMkLst>
        </pc:cxnChg>
        <pc:cxnChg chg="add mod">
          <ac:chgData name="Mahin Ibnay Mamun" userId="S::346584@tameside.ac.uk::974392c1-6616-4ef5-b9d6-aa8b026b7fb4" providerId="AD" clId="Web-{248EEB8D-5883-48F1-B2B0-1924C439A4D5}" dt="2023-03-17T11:04:54.003" v="34" actId="14100"/>
          <ac:cxnSpMkLst>
            <pc:docMk/>
            <pc:sldMk cId="82076841" sldId="258"/>
            <ac:cxnSpMk id="15" creationId="{A9718B7F-F3EB-4B01-4B1B-53E3A24595DD}"/>
          </ac:cxnSpMkLst>
        </pc:cxnChg>
        <pc:cxnChg chg="add mod">
          <ac:chgData name="Mahin Ibnay Mamun" userId="S::346584@tameside.ac.uk::974392c1-6616-4ef5-b9d6-aa8b026b7fb4" providerId="AD" clId="Web-{248EEB8D-5883-48F1-B2B0-1924C439A4D5}" dt="2023-03-17T11:05:08.800" v="38" actId="1076"/>
          <ac:cxnSpMkLst>
            <pc:docMk/>
            <pc:sldMk cId="82076841" sldId="258"/>
            <ac:cxnSpMk id="16" creationId="{858A517A-C901-77D1-E73D-A16D0C3285A8}"/>
          </ac:cxnSpMkLst>
        </pc:cxnChg>
        <pc:cxnChg chg="add del mod">
          <ac:chgData name="Mahin Ibnay Mamun" userId="S::346584@tameside.ac.uk::974392c1-6616-4ef5-b9d6-aa8b026b7fb4" providerId="AD" clId="Web-{248EEB8D-5883-48F1-B2B0-1924C439A4D5}" dt="2023-03-17T11:05:10.441" v="40"/>
          <ac:cxnSpMkLst>
            <pc:docMk/>
            <pc:sldMk cId="82076841" sldId="258"/>
            <ac:cxnSpMk id="17" creationId="{6B6A8083-B6E4-254A-0BC7-AEE01D26C10B}"/>
          </ac:cxnSpMkLst>
        </pc:cxnChg>
        <pc:cxnChg chg="add mod">
          <ac:chgData name="Mahin Ibnay Mamun" userId="S::346584@tameside.ac.uk::974392c1-6616-4ef5-b9d6-aa8b026b7fb4" providerId="AD" clId="Web-{248EEB8D-5883-48F1-B2B0-1924C439A4D5}" dt="2023-03-17T11:05:36.614" v="47" actId="1076"/>
          <ac:cxnSpMkLst>
            <pc:docMk/>
            <pc:sldMk cId="82076841" sldId="258"/>
            <ac:cxnSpMk id="18" creationId="{F2DC088D-3660-8DB7-855B-20126B079565}"/>
          </ac:cxnSpMkLst>
        </pc:cxnChg>
        <pc:cxnChg chg="add del mod">
          <ac:chgData name="Mahin Ibnay Mamun" userId="S::346584@tameside.ac.uk::974392c1-6616-4ef5-b9d6-aa8b026b7fb4" providerId="AD" clId="Web-{248EEB8D-5883-48F1-B2B0-1924C439A4D5}" dt="2023-03-17T11:07:49.040" v="68"/>
          <ac:cxnSpMkLst>
            <pc:docMk/>
            <pc:sldMk cId="82076841" sldId="258"/>
            <ac:cxnSpMk id="24" creationId="{8A6162D9-438E-4396-7513-3F7759D4F4C9}"/>
          </ac:cxnSpMkLst>
        </pc:cxnChg>
        <pc:cxnChg chg="add mod">
          <ac:chgData name="Mahin Ibnay Mamun" userId="S::346584@tameside.ac.uk::974392c1-6616-4ef5-b9d6-aa8b026b7fb4" providerId="AD" clId="Web-{248EEB8D-5883-48F1-B2B0-1924C439A4D5}" dt="2023-03-17T11:09:14.324" v="93" actId="1076"/>
          <ac:cxnSpMkLst>
            <pc:docMk/>
            <pc:sldMk cId="82076841" sldId="258"/>
            <ac:cxnSpMk id="33" creationId="{0A8244DB-B892-7C09-2B16-031763CCB485}"/>
          </ac:cxnSpMkLst>
        </pc:cxnChg>
        <pc:cxnChg chg="add del mod">
          <ac:chgData name="Mahin Ibnay Mamun" userId="S::346584@tameside.ac.uk::974392c1-6616-4ef5-b9d6-aa8b026b7fb4" providerId="AD" clId="Web-{248EEB8D-5883-48F1-B2B0-1924C439A4D5}" dt="2023-03-17T11:11:39.830" v="120"/>
          <ac:cxnSpMkLst>
            <pc:docMk/>
            <pc:sldMk cId="82076841" sldId="258"/>
            <ac:cxnSpMk id="53" creationId="{72EB96AD-3175-E9D9-FDB8-651EAB923E0F}"/>
          </ac:cxnSpMkLst>
        </pc:cxnChg>
        <pc:cxnChg chg="add mod">
          <ac:chgData name="Mahin Ibnay Mamun" userId="S::346584@tameside.ac.uk::974392c1-6616-4ef5-b9d6-aa8b026b7fb4" providerId="AD" clId="Web-{248EEB8D-5883-48F1-B2B0-1924C439A4D5}" dt="2023-03-17T11:12:20.862" v="132" actId="1076"/>
          <ac:cxnSpMkLst>
            <pc:docMk/>
            <pc:sldMk cId="82076841" sldId="258"/>
            <ac:cxnSpMk id="56" creationId="{68841065-DBCE-A36F-C82F-C20FE01303DD}"/>
          </ac:cxnSpMkLst>
        </pc:cxnChg>
        <pc:cxnChg chg="add mod">
          <ac:chgData name="Mahin Ibnay Mamun" userId="S::346584@tameside.ac.uk::974392c1-6616-4ef5-b9d6-aa8b026b7fb4" providerId="AD" clId="Web-{248EEB8D-5883-48F1-B2B0-1924C439A4D5}" dt="2023-03-17T11:13:38.771" v="153" actId="1076"/>
          <ac:cxnSpMkLst>
            <pc:docMk/>
            <pc:sldMk cId="82076841" sldId="258"/>
            <ac:cxnSpMk id="59" creationId="{39F6F739-6EC4-F8A6-07C4-2FB32F1D7ED1}"/>
          </ac:cxnSpMkLst>
        </pc:cxnChg>
      </pc:sldChg>
    </pc:docChg>
  </pc:docChgLst>
  <pc:docChgLst>
    <pc:chgData name="Mahin Ibnay Mamun" userId="S::346584@tameside.ac.uk::974392c1-6616-4ef5-b9d6-aa8b026b7fb4" providerId="AD" clId="Web-{45830946-420A-EE8E-757B-457581BB6FFE}"/>
    <pc:docChg chg="addSld modSld">
      <pc:chgData name="Mahin Ibnay Mamun" userId="S::346584@tameside.ac.uk::974392c1-6616-4ef5-b9d6-aa8b026b7fb4" providerId="AD" clId="Web-{45830946-420A-EE8E-757B-457581BB6FFE}" dt="2023-04-27T09:51:13.287" v="1034" actId="14100"/>
      <pc:docMkLst>
        <pc:docMk/>
      </pc:docMkLst>
      <pc:sldChg chg="addSp delSp modSp">
        <pc:chgData name="Mahin Ibnay Mamun" userId="S::346584@tameside.ac.uk::974392c1-6616-4ef5-b9d6-aa8b026b7fb4" providerId="AD" clId="Web-{45830946-420A-EE8E-757B-457581BB6FFE}" dt="2023-04-27T09:51:13.287" v="1034" actId="14100"/>
        <pc:sldMkLst>
          <pc:docMk/>
          <pc:sldMk cId="82076841" sldId="258"/>
        </pc:sldMkLst>
        <pc:spChg chg="add del mod">
          <ac:chgData name="Mahin Ibnay Mamun" userId="S::346584@tameside.ac.uk::974392c1-6616-4ef5-b9d6-aa8b026b7fb4" providerId="AD" clId="Web-{45830946-420A-EE8E-757B-457581BB6FFE}" dt="2023-04-27T09:42:41.447" v="717" actId="1076"/>
          <ac:spMkLst>
            <pc:docMk/>
            <pc:sldMk cId="82076841" sldId="258"/>
            <ac:spMk id="2" creationId="{DB9C0681-4A03-2A68-0637-25FD139DC8CE}"/>
          </ac:spMkLst>
        </pc:spChg>
        <pc:spChg chg="add del mod">
          <ac:chgData name="Mahin Ibnay Mamun" userId="S::346584@tameside.ac.uk::974392c1-6616-4ef5-b9d6-aa8b026b7fb4" providerId="AD" clId="Web-{45830946-420A-EE8E-757B-457581BB6FFE}" dt="2023-04-27T08:58:57.481" v="369" actId="1076"/>
          <ac:spMkLst>
            <pc:docMk/>
            <pc:sldMk cId="82076841" sldId="258"/>
            <ac:spMk id="3" creationId="{0DE8B1DA-DD72-62C3-11BB-B2DC70A08BD4}"/>
          </ac:spMkLst>
        </pc:spChg>
        <pc:spChg chg="add del mod">
          <ac:chgData name="Mahin Ibnay Mamun" userId="S::346584@tameside.ac.uk::974392c1-6616-4ef5-b9d6-aa8b026b7fb4" providerId="AD" clId="Web-{45830946-420A-EE8E-757B-457581BB6FFE}" dt="2023-04-27T09:42:41.666" v="726" actId="1076"/>
          <ac:spMkLst>
            <pc:docMk/>
            <pc:sldMk cId="82076841" sldId="258"/>
            <ac:spMk id="4" creationId="{992B6185-FCF3-D905-327A-3A866AD18EB4}"/>
          </ac:spMkLst>
        </pc:spChg>
        <pc:spChg chg="add del mod">
          <ac:chgData name="Mahin Ibnay Mamun" userId="S::346584@tameside.ac.uk::974392c1-6616-4ef5-b9d6-aa8b026b7fb4" providerId="AD" clId="Web-{45830946-420A-EE8E-757B-457581BB6FFE}" dt="2023-04-27T09:42:41.135" v="701" actId="1076"/>
          <ac:spMkLst>
            <pc:docMk/>
            <pc:sldMk cId="82076841" sldId="258"/>
            <ac:spMk id="5" creationId="{FD497DD0-8E86-B803-C8AA-47A79DCBCCBC}"/>
          </ac:spMkLst>
        </pc:spChg>
        <pc:spChg chg="add del mod">
          <ac:chgData name="Mahin Ibnay Mamun" userId="S::346584@tameside.ac.uk::974392c1-6616-4ef5-b9d6-aa8b026b7fb4" providerId="AD" clId="Web-{45830946-420A-EE8E-757B-457581BB6FFE}" dt="2023-04-27T09:42:41.463" v="718" actId="1076"/>
          <ac:spMkLst>
            <pc:docMk/>
            <pc:sldMk cId="82076841" sldId="258"/>
            <ac:spMk id="6" creationId="{0492BE9C-1057-9BCF-3458-25998A657D66}"/>
          </ac:spMkLst>
        </pc:spChg>
        <pc:spChg chg="add del mod">
          <ac:chgData name="Mahin Ibnay Mamun" userId="S::346584@tameside.ac.uk::974392c1-6616-4ef5-b9d6-aa8b026b7fb4" providerId="AD" clId="Web-{45830946-420A-EE8E-757B-457581BB6FFE}" dt="2023-04-27T09:42:41.150" v="702" actId="1076"/>
          <ac:spMkLst>
            <pc:docMk/>
            <pc:sldMk cId="82076841" sldId="258"/>
            <ac:spMk id="7" creationId="{83DF105A-CD3E-70B9-F17B-DFE174466977}"/>
          </ac:spMkLst>
        </pc:spChg>
        <pc:spChg chg="add del mod">
          <ac:chgData name="Mahin Ibnay Mamun" userId="S::346584@tameside.ac.uk::974392c1-6616-4ef5-b9d6-aa8b026b7fb4" providerId="AD" clId="Web-{45830946-420A-EE8E-757B-457581BB6FFE}" dt="2023-04-27T09:42:41.166" v="703" actId="1076"/>
          <ac:spMkLst>
            <pc:docMk/>
            <pc:sldMk cId="82076841" sldId="258"/>
            <ac:spMk id="8" creationId="{8D2590E6-1B92-3BB0-FC76-69D3CF795D98}"/>
          </ac:spMkLst>
        </pc:spChg>
        <pc:spChg chg="add del mod">
          <ac:chgData name="Mahin Ibnay Mamun" userId="S::346584@tameside.ac.uk::974392c1-6616-4ef5-b9d6-aa8b026b7fb4" providerId="AD" clId="Web-{45830946-420A-EE8E-757B-457581BB6FFE}" dt="2023-04-27T09:42:41.494" v="719" actId="1076"/>
          <ac:spMkLst>
            <pc:docMk/>
            <pc:sldMk cId="82076841" sldId="258"/>
            <ac:spMk id="11" creationId="{557DB11C-4932-168A-6141-244A65965755}"/>
          </ac:spMkLst>
        </pc:spChg>
        <pc:spChg chg="add del mod">
          <ac:chgData name="Mahin Ibnay Mamun" userId="S::346584@tameside.ac.uk::974392c1-6616-4ef5-b9d6-aa8b026b7fb4" providerId="AD" clId="Web-{45830946-420A-EE8E-757B-457581BB6FFE}" dt="2023-04-27T09:42:41.213" v="705" actId="1076"/>
          <ac:spMkLst>
            <pc:docMk/>
            <pc:sldMk cId="82076841" sldId="258"/>
            <ac:spMk id="20" creationId="{01678B22-274E-7BC3-9AB1-B54D6B034F3B}"/>
          </ac:spMkLst>
        </pc:spChg>
        <pc:spChg chg="add del mod">
          <ac:chgData name="Mahin Ibnay Mamun" userId="S::346584@tameside.ac.uk::974392c1-6616-4ef5-b9d6-aa8b026b7fb4" providerId="AD" clId="Web-{45830946-420A-EE8E-757B-457581BB6FFE}" dt="2023-04-27T09:42:41.228" v="706" actId="1076"/>
          <ac:spMkLst>
            <pc:docMk/>
            <pc:sldMk cId="82076841" sldId="258"/>
            <ac:spMk id="21" creationId="{A6A48586-FBA4-99F0-0DC3-86465D05E213}"/>
          </ac:spMkLst>
        </pc:spChg>
        <pc:spChg chg="add del mod">
          <ac:chgData name="Mahin Ibnay Mamun" userId="S::346584@tameside.ac.uk::974392c1-6616-4ef5-b9d6-aa8b026b7fb4" providerId="AD" clId="Web-{45830946-420A-EE8E-757B-457581BB6FFE}" dt="2023-04-27T09:42:41.244" v="707" actId="1076"/>
          <ac:spMkLst>
            <pc:docMk/>
            <pc:sldMk cId="82076841" sldId="258"/>
            <ac:spMk id="22" creationId="{0143C9A8-4C2A-6CF2-7AF2-FA145585F4FC}"/>
          </ac:spMkLst>
        </pc:spChg>
        <pc:spChg chg="add del mod">
          <ac:chgData name="Mahin Ibnay Mamun" userId="S::346584@tameside.ac.uk::974392c1-6616-4ef5-b9d6-aa8b026b7fb4" providerId="AD" clId="Web-{45830946-420A-EE8E-757B-457581BB6FFE}" dt="2023-04-27T09:42:41.260" v="708" actId="1076"/>
          <ac:spMkLst>
            <pc:docMk/>
            <pc:sldMk cId="82076841" sldId="258"/>
            <ac:spMk id="23" creationId="{DD04B10C-7BC4-2CB3-9C41-880867C7296D}"/>
          </ac:spMkLst>
        </pc:spChg>
        <pc:spChg chg="add del mod">
          <ac:chgData name="Mahin Ibnay Mamun" userId="S::346584@tameside.ac.uk::974392c1-6616-4ef5-b9d6-aa8b026b7fb4" providerId="AD" clId="Web-{45830946-420A-EE8E-757B-457581BB6FFE}" dt="2023-04-27T09:42:41.306" v="710" actId="1076"/>
          <ac:spMkLst>
            <pc:docMk/>
            <pc:sldMk cId="82076841" sldId="258"/>
            <ac:spMk id="32" creationId="{A7B73D94-F7D0-A2B8-B9CE-F7883DB43BE7}"/>
          </ac:spMkLst>
        </pc:spChg>
        <pc:spChg chg="add del mod">
          <ac:chgData name="Mahin Ibnay Mamun" userId="S::346584@tameside.ac.uk::974392c1-6616-4ef5-b9d6-aa8b026b7fb4" providerId="AD" clId="Web-{45830946-420A-EE8E-757B-457581BB6FFE}" dt="2023-04-27T08:59:15.934" v="373" actId="1076"/>
          <ac:spMkLst>
            <pc:docMk/>
            <pc:sldMk cId="82076841" sldId="258"/>
            <ac:spMk id="36" creationId="{AB2B8EED-B7F3-A607-C214-AF26D60D1876}"/>
          </ac:spMkLst>
        </pc:spChg>
        <pc:spChg chg="add del mod">
          <ac:chgData name="Mahin Ibnay Mamun" userId="S::346584@tameside.ac.uk::974392c1-6616-4ef5-b9d6-aa8b026b7fb4" providerId="AD" clId="Web-{45830946-420A-EE8E-757B-457581BB6FFE}" dt="2023-04-27T09:42:41.338" v="712" actId="1076"/>
          <ac:spMkLst>
            <pc:docMk/>
            <pc:sldMk cId="82076841" sldId="258"/>
            <ac:spMk id="37" creationId="{1E78CEE1-C709-2512-123D-BF627CA46BE4}"/>
          </ac:spMkLst>
        </pc:spChg>
        <pc:spChg chg="add del mod">
          <ac:chgData name="Mahin Ibnay Mamun" userId="S::346584@tameside.ac.uk::974392c1-6616-4ef5-b9d6-aa8b026b7fb4" providerId="AD" clId="Web-{45830946-420A-EE8E-757B-457581BB6FFE}" dt="2023-04-27T09:42:41.353" v="713" actId="1076"/>
          <ac:spMkLst>
            <pc:docMk/>
            <pc:sldMk cId="82076841" sldId="258"/>
            <ac:spMk id="49" creationId="{2F52FB0B-1093-E8F9-5EC5-D16852D14EA2}"/>
          </ac:spMkLst>
        </pc:spChg>
        <pc:spChg chg="add del mod">
          <ac:chgData name="Mahin Ibnay Mamun" userId="S::346584@tameside.ac.uk::974392c1-6616-4ef5-b9d6-aa8b026b7fb4" providerId="AD" clId="Web-{45830946-420A-EE8E-757B-457581BB6FFE}" dt="2023-04-27T09:00:40.124" v="423" actId="1076"/>
          <ac:spMkLst>
            <pc:docMk/>
            <pc:sldMk cId="82076841" sldId="258"/>
            <ac:spMk id="51" creationId="{1CE4B58E-E81C-8DC5-31A7-0D9285029C02}"/>
          </ac:spMkLst>
        </pc:spChg>
        <pc:spChg chg="add del mod">
          <ac:chgData name="Mahin Ibnay Mamun" userId="S::346584@tameside.ac.uk::974392c1-6616-4ef5-b9d6-aa8b026b7fb4" providerId="AD" clId="Web-{45830946-420A-EE8E-757B-457581BB6FFE}" dt="2023-04-27T09:51:13.287" v="1034" actId="14100"/>
          <ac:spMkLst>
            <pc:docMk/>
            <pc:sldMk cId="82076841" sldId="258"/>
            <ac:spMk id="52" creationId="{747AEAD9-563C-8078-9F17-F8A74C216AA3}"/>
          </ac:spMkLst>
        </pc:spChg>
        <pc:spChg chg="add del mod">
          <ac:chgData name="Mahin Ibnay Mamun" userId="S::346584@tameside.ac.uk::974392c1-6616-4ef5-b9d6-aa8b026b7fb4" providerId="AD" clId="Web-{45830946-420A-EE8E-757B-457581BB6FFE}" dt="2023-04-27T09:42:41.682" v="727" actId="1076"/>
          <ac:spMkLst>
            <pc:docMk/>
            <pc:sldMk cId="82076841" sldId="258"/>
            <ac:spMk id="53" creationId="{DC5AA72D-5E8E-0A2D-5CD5-6BF80EF17E63}"/>
          </ac:spMkLst>
        </pc:spChg>
        <pc:spChg chg="add del mod">
          <ac:chgData name="Mahin Ibnay Mamun" userId="S::346584@tameside.ac.uk::974392c1-6616-4ef5-b9d6-aa8b026b7fb4" providerId="AD" clId="Web-{45830946-420A-EE8E-757B-457581BB6FFE}" dt="2023-04-27T09:00:01.279" v="397" actId="1076"/>
          <ac:spMkLst>
            <pc:docMk/>
            <pc:sldMk cId="82076841" sldId="258"/>
            <ac:spMk id="54" creationId="{3E18FBBC-9263-DDA6-3AFC-29F7DFE43AF2}"/>
          </ac:spMkLst>
        </pc:spChg>
        <pc:spChg chg="add del mod">
          <ac:chgData name="Mahin Ibnay Mamun" userId="S::346584@tameside.ac.uk::974392c1-6616-4ef5-b9d6-aa8b026b7fb4" providerId="AD" clId="Web-{45830946-420A-EE8E-757B-457581BB6FFE}" dt="2023-04-27T09:00:01.295" v="398" actId="1076"/>
          <ac:spMkLst>
            <pc:docMk/>
            <pc:sldMk cId="82076841" sldId="258"/>
            <ac:spMk id="55" creationId="{C84FA2C4-C454-E3F3-1425-BC5781D00C83}"/>
          </ac:spMkLst>
        </pc:spChg>
        <pc:spChg chg="add del mod">
          <ac:chgData name="Mahin Ibnay Mamun" userId="S::346584@tameside.ac.uk::974392c1-6616-4ef5-b9d6-aa8b026b7fb4" providerId="AD" clId="Web-{45830946-420A-EE8E-757B-457581BB6FFE}" dt="2023-04-27T09:42:41.385" v="714" actId="1076"/>
          <ac:spMkLst>
            <pc:docMk/>
            <pc:sldMk cId="82076841" sldId="258"/>
            <ac:spMk id="57" creationId="{D2BD87B8-6805-93C1-B63E-19BC5E0A603A}"/>
          </ac:spMkLst>
        </pc:spChg>
        <pc:spChg chg="add del mod">
          <ac:chgData name="Mahin Ibnay Mamun" userId="S::346584@tameside.ac.uk::974392c1-6616-4ef5-b9d6-aa8b026b7fb4" providerId="AD" clId="Web-{45830946-420A-EE8E-757B-457581BB6FFE}" dt="2023-04-27T09:42:41.400" v="715" actId="1076"/>
          <ac:spMkLst>
            <pc:docMk/>
            <pc:sldMk cId="82076841" sldId="258"/>
            <ac:spMk id="58" creationId="{1F3A8DBF-F738-2A20-6E18-C84AD9EFF00E}"/>
          </ac:spMkLst>
        </pc:spChg>
        <pc:spChg chg="add del mod">
          <ac:chgData name="Mahin Ibnay Mamun" userId="S::346584@tameside.ac.uk::974392c1-6616-4ef5-b9d6-aa8b026b7fb4" providerId="AD" clId="Web-{45830946-420A-EE8E-757B-457581BB6FFE}" dt="2023-04-27T09:42:41.697" v="728" actId="1076"/>
          <ac:spMkLst>
            <pc:docMk/>
            <pc:sldMk cId="82076841" sldId="258"/>
            <ac:spMk id="60" creationId="{1C808E6E-E740-5B2D-2687-F3737C99C5DB}"/>
          </ac:spMkLst>
        </pc:spChg>
        <pc:spChg chg="add del mod">
          <ac:chgData name="Mahin Ibnay Mamun" userId="S::346584@tameside.ac.uk::974392c1-6616-4ef5-b9d6-aa8b026b7fb4" providerId="AD" clId="Web-{45830946-420A-EE8E-757B-457581BB6FFE}" dt="2023-04-27T09:42:41.728" v="729" actId="1076"/>
          <ac:spMkLst>
            <pc:docMk/>
            <pc:sldMk cId="82076841" sldId="258"/>
            <ac:spMk id="61" creationId="{DD3F67E7-B835-C94C-834B-7B8ABD01A966}"/>
          </ac:spMkLst>
        </pc:spChg>
        <pc:spChg chg="add del mod">
          <ac:chgData name="Mahin Ibnay Mamun" userId="S::346584@tameside.ac.uk::974392c1-6616-4ef5-b9d6-aa8b026b7fb4" providerId="AD" clId="Web-{45830946-420A-EE8E-757B-457581BB6FFE}" dt="2023-04-27T09:42:41.744" v="730" actId="1076"/>
          <ac:spMkLst>
            <pc:docMk/>
            <pc:sldMk cId="82076841" sldId="258"/>
            <ac:spMk id="62" creationId="{E8BC366E-3850-1843-2B5E-13DA6E941931}"/>
          </ac:spMkLst>
        </pc:spChg>
        <pc:spChg chg="add del mod">
          <ac:chgData name="Mahin Ibnay Mamun" userId="S::346584@tameside.ac.uk::974392c1-6616-4ef5-b9d6-aa8b026b7fb4" providerId="AD" clId="Web-{45830946-420A-EE8E-757B-457581BB6FFE}" dt="2023-04-27T09:42:41.760" v="731" actId="1076"/>
          <ac:spMkLst>
            <pc:docMk/>
            <pc:sldMk cId="82076841" sldId="258"/>
            <ac:spMk id="63" creationId="{7AE331FC-9114-2E38-8482-CCD392CF3793}"/>
          </ac:spMkLst>
        </pc:spChg>
        <pc:spChg chg="add del mod">
          <ac:chgData name="Mahin Ibnay Mamun" userId="S::346584@tameside.ac.uk::974392c1-6616-4ef5-b9d6-aa8b026b7fb4" providerId="AD" clId="Web-{45830946-420A-EE8E-757B-457581BB6FFE}" dt="2023-04-27T09:42:41.603" v="723" actId="1076"/>
          <ac:spMkLst>
            <pc:docMk/>
            <pc:sldMk cId="82076841" sldId="258"/>
            <ac:spMk id="65" creationId="{96389043-EA90-E4B5-D4CD-73036F324FED}"/>
          </ac:spMkLst>
        </pc:spChg>
        <pc:spChg chg="add del mod">
          <ac:chgData name="Mahin Ibnay Mamun" userId="S::346584@tameside.ac.uk::974392c1-6616-4ef5-b9d6-aa8b026b7fb4" providerId="AD" clId="Web-{45830946-420A-EE8E-757B-457581BB6FFE}" dt="2023-04-27T09:42:41.619" v="724" actId="1076"/>
          <ac:spMkLst>
            <pc:docMk/>
            <pc:sldMk cId="82076841" sldId="258"/>
            <ac:spMk id="66" creationId="{DE2F696E-1BD2-6017-2190-A287C3ECF1D2}"/>
          </ac:spMkLst>
        </pc:spChg>
        <pc:spChg chg="add del mod">
          <ac:chgData name="Mahin Ibnay Mamun" userId="S::346584@tameside.ac.uk::974392c1-6616-4ef5-b9d6-aa8b026b7fb4" providerId="AD" clId="Web-{45830946-420A-EE8E-757B-457581BB6FFE}" dt="2023-04-27T09:42:41.650" v="725" actId="1076"/>
          <ac:spMkLst>
            <pc:docMk/>
            <pc:sldMk cId="82076841" sldId="258"/>
            <ac:spMk id="68" creationId="{EE20C38E-6BF5-F878-810C-86A10AA7218C}"/>
          </ac:spMkLst>
        </pc:spChg>
        <pc:spChg chg="add del mod">
          <ac:chgData name="Mahin Ibnay Mamun" userId="S::346584@tameside.ac.uk::974392c1-6616-4ef5-b9d6-aa8b026b7fb4" providerId="AD" clId="Web-{45830946-420A-EE8E-757B-457581BB6FFE}" dt="2023-04-27T09:42:41.807" v="734" actId="1076"/>
          <ac:spMkLst>
            <pc:docMk/>
            <pc:sldMk cId="82076841" sldId="258"/>
            <ac:spMk id="70" creationId="{E7C16C8B-A5F6-ABC6-31AC-337E5AA836BA}"/>
          </ac:spMkLst>
        </pc:spChg>
        <pc:spChg chg="add del mod">
          <ac:chgData name="Mahin Ibnay Mamun" userId="S::346584@tameside.ac.uk::974392c1-6616-4ef5-b9d6-aa8b026b7fb4" providerId="AD" clId="Web-{45830946-420A-EE8E-757B-457581BB6FFE}" dt="2023-04-27T08:15:45.999" v="340"/>
          <ac:spMkLst>
            <pc:docMk/>
            <pc:sldMk cId="82076841" sldId="258"/>
            <ac:spMk id="71" creationId="{B4DAB26C-2159-E4BD-4C65-4A0FDDD6CE49}"/>
          </ac:spMkLst>
        </pc:spChg>
        <pc:spChg chg="add del mod">
          <ac:chgData name="Mahin Ibnay Mamun" userId="S::346584@tameside.ac.uk::974392c1-6616-4ef5-b9d6-aa8b026b7fb4" providerId="AD" clId="Web-{45830946-420A-EE8E-757B-457581BB6FFE}" dt="2023-04-27T08:59:10.778" v="372" actId="1076"/>
          <ac:spMkLst>
            <pc:docMk/>
            <pc:sldMk cId="82076841" sldId="258"/>
            <ac:spMk id="72" creationId="{E03C631A-6DA8-917B-EE52-4C007FDE5D7A}"/>
          </ac:spMkLst>
        </pc:spChg>
        <pc:spChg chg="add del mod">
          <ac:chgData name="Mahin Ibnay Mamun" userId="S::346584@tameside.ac.uk::974392c1-6616-4ef5-b9d6-aa8b026b7fb4" providerId="AD" clId="Web-{45830946-420A-EE8E-757B-457581BB6FFE}" dt="2023-04-27T08:59:25.809" v="376" actId="1076"/>
          <ac:spMkLst>
            <pc:docMk/>
            <pc:sldMk cId="82076841" sldId="258"/>
            <ac:spMk id="73" creationId="{E76FC418-E850-864B-2B0D-2DCA643E9BD9}"/>
          </ac:spMkLst>
        </pc:spChg>
        <pc:spChg chg="add mod">
          <ac:chgData name="Mahin Ibnay Mamun" userId="S::346584@tameside.ac.uk::974392c1-6616-4ef5-b9d6-aa8b026b7fb4" providerId="AD" clId="Web-{45830946-420A-EE8E-757B-457581BB6FFE}" dt="2023-04-27T09:00:04.842" v="400" actId="1076"/>
          <ac:spMkLst>
            <pc:docMk/>
            <pc:sldMk cId="82076841" sldId="258"/>
            <ac:spMk id="81" creationId="{21D1A06C-DCE7-B5B5-E02C-D4A267680C87}"/>
          </ac:spMkLst>
        </pc:spChg>
        <pc:spChg chg="add mod">
          <ac:chgData name="Mahin Ibnay Mamun" userId="S::346584@tameside.ac.uk::974392c1-6616-4ef5-b9d6-aa8b026b7fb4" providerId="AD" clId="Web-{45830946-420A-EE8E-757B-457581BB6FFE}" dt="2023-04-27T09:00:42.983" v="424" actId="1076"/>
          <ac:spMkLst>
            <pc:docMk/>
            <pc:sldMk cId="82076841" sldId="258"/>
            <ac:spMk id="82" creationId="{9749005D-1289-33F4-6191-479D5EAFABCF}"/>
          </ac:spMkLst>
        </pc:spChg>
        <pc:spChg chg="add mod">
          <ac:chgData name="Mahin Ibnay Mamun" userId="S::346584@tameside.ac.uk::974392c1-6616-4ef5-b9d6-aa8b026b7fb4" providerId="AD" clId="Web-{45830946-420A-EE8E-757B-457581BB6FFE}" dt="2023-04-27T09:01:18" v="437" actId="14100"/>
          <ac:spMkLst>
            <pc:docMk/>
            <pc:sldMk cId="82076841" sldId="258"/>
            <ac:spMk id="83" creationId="{EFD4A57A-E85D-B2E7-C2DE-9696EB42A92B}"/>
          </ac:spMkLst>
        </pc:spChg>
        <pc:spChg chg="add mod">
          <ac:chgData name="Mahin Ibnay Mamun" userId="S::346584@tameside.ac.uk::974392c1-6616-4ef5-b9d6-aa8b026b7fb4" providerId="AD" clId="Web-{45830946-420A-EE8E-757B-457581BB6FFE}" dt="2023-04-27T09:42:41.885" v="738" actId="1076"/>
          <ac:spMkLst>
            <pc:docMk/>
            <pc:sldMk cId="82076841" sldId="258"/>
            <ac:spMk id="90" creationId="{49A04A47-A998-1287-17E3-85FCFA652EC4}"/>
          </ac:spMkLst>
        </pc:spChg>
        <pc:spChg chg="add mod">
          <ac:chgData name="Mahin Ibnay Mamun" userId="S::346584@tameside.ac.uk::974392c1-6616-4ef5-b9d6-aa8b026b7fb4" providerId="AD" clId="Web-{45830946-420A-EE8E-757B-457581BB6FFE}" dt="2023-04-27T09:42:41.900" v="739" actId="1076"/>
          <ac:spMkLst>
            <pc:docMk/>
            <pc:sldMk cId="82076841" sldId="258"/>
            <ac:spMk id="91" creationId="{3BB75686-E108-E4CB-D136-B7C8723B2037}"/>
          </ac:spMkLst>
        </pc:spChg>
        <pc:spChg chg="add mod">
          <ac:chgData name="Mahin Ibnay Mamun" userId="S::346584@tameside.ac.uk::974392c1-6616-4ef5-b9d6-aa8b026b7fb4" providerId="AD" clId="Web-{45830946-420A-EE8E-757B-457581BB6FFE}" dt="2023-04-27T09:33:05.200" v="534" actId="14100"/>
          <ac:spMkLst>
            <pc:docMk/>
            <pc:sldMk cId="82076841" sldId="258"/>
            <ac:spMk id="92" creationId="{41EE9498-CCD5-BB67-F2FF-A68EAC95DEAC}"/>
          </ac:spMkLst>
        </pc:spChg>
        <pc:spChg chg="add mod">
          <ac:chgData name="Mahin Ibnay Mamun" userId="S::346584@tameside.ac.uk::974392c1-6616-4ef5-b9d6-aa8b026b7fb4" providerId="AD" clId="Web-{45830946-420A-EE8E-757B-457581BB6FFE}" dt="2023-04-27T09:42:49.947" v="744" actId="1076"/>
          <ac:spMkLst>
            <pc:docMk/>
            <pc:sldMk cId="82076841" sldId="258"/>
            <ac:spMk id="95" creationId="{C2100B77-DA2F-E03F-7277-B77516A1F2C3}"/>
          </ac:spMkLst>
        </pc:spChg>
        <pc:grpChg chg="add del mod">
          <ac:chgData name="Mahin Ibnay Mamun" userId="S::346584@tameside.ac.uk::974392c1-6616-4ef5-b9d6-aa8b026b7fb4" providerId="AD" clId="Web-{45830946-420A-EE8E-757B-457581BB6FFE}" dt="2023-04-27T09:42:41.541" v="721" actId="1076"/>
          <ac:grpSpMkLst>
            <pc:docMk/>
            <pc:sldMk cId="82076841" sldId="258"/>
            <ac:grpSpMk id="13" creationId="{B16D2017-B4C8-87CF-E800-A68F9A1B388C}"/>
          </ac:grpSpMkLst>
        </pc:grpChg>
        <pc:grpChg chg="add del mod">
          <ac:chgData name="Mahin Ibnay Mamun" userId="S::346584@tameside.ac.uk::974392c1-6616-4ef5-b9d6-aa8b026b7fb4" providerId="AD" clId="Web-{45830946-420A-EE8E-757B-457581BB6FFE}" dt="2023-04-27T09:42:41.197" v="704" actId="1076"/>
          <ac:grpSpMkLst>
            <pc:docMk/>
            <pc:sldMk cId="82076841" sldId="258"/>
            <ac:grpSpMk id="19" creationId="{DFC6094B-32D6-4378-5E4D-73463CFCA2E6}"/>
          </ac:grpSpMkLst>
        </pc:grpChg>
        <pc:grpChg chg="add del mod">
          <ac:chgData name="Mahin Ibnay Mamun" userId="S::346584@tameside.ac.uk::974392c1-6616-4ef5-b9d6-aa8b026b7fb4" providerId="AD" clId="Web-{45830946-420A-EE8E-757B-457581BB6FFE}" dt="2023-04-27T09:42:41.291" v="709" actId="1076"/>
          <ac:grpSpMkLst>
            <pc:docMk/>
            <pc:sldMk cId="82076841" sldId="258"/>
            <ac:grpSpMk id="28" creationId="{793033B1-9AE3-95E0-B454-16B51B7A834C}"/>
          </ac:grpSpMkLst>
        </pc:grpChg>
        <pc:grpChg chg="del">
          <ac:chgData name="Mahin Ibnay Mamun" userId="S::346584@tameside.ac.uk::974392c1-6616-4ef5-b9d6-aa8b026b7fb4" providerId="AD" clId="Web-{45830946-420A-EE8E-757B-457581BB6FFE}" dt="2023-04-27T08:02:09.465" v="0"/>
          <ac:grpSpMkLst>
            <pc:docMk/>
            <pc:sldMk cId="82076841" sldId="258"/>
            <ac:grpSpMk id="30" creationId="{2417E9BB-7FEA-00FE-86AF-2567D1161B33}"/>
          </ac:grpSpMkLst>
        </pc:grpChg>
        <pc:grpChg chg="add del mod">
          <ac:chgData name="Mahin Ibnay Mamun" userId="S::346584@tameside.ac.uk::974392c1-6616-4ef5-b9d6-aa8b026b7fb4" providerId="AD" clId="Web-{45830946-420A-EE8E-757B-457581BB6FFE}" dt="2023-04-27T09:42:41.572" v="722" actId="1076"/>
          <ac:grpSpMkLst>
            <pc:docMk/>
            <pc:sldMk cId="82076841" sldId="258"/>
            <ac:grpSpMk id="38" creationId="{46972F55-FBC1-A6B1-6D62-ADF0ADB727C3}"/>
          </ac:grpSpMkLst>
        </pc:grpChg>
        <pc:grpChg chg="add del mod">
          <ac:chgData name="Mahin Ibnay Mamun" userId="S::346584@tameside.ac.uk::974392c1-6616-4ef5-b9d6-aa8b026b7fb4" providerId="AD" clId="Web-{45830946-420A-EE8E-757B-457581BB6FFE}" dt="2023-04-27T08:59:18.747" v="374" actId="1076"/>
          <ac:grpSpMkLst>
            <pc:docMk/>
            <pc:sldMk cId="82076841" sldId="258"/>
            <ac:grpSpMk id="41" creationId="{EC6765DB-6D76-DDA5-BCFF-FCB103F8CB9D}"/>
          </ac:grpSpMkLst>
        </pc:grpChg>
        <pc:grpChg chg="del">
          <ac:chgData name="Mahin Ibnay Mamun" userId="S::346584@tameside.ac.uk::974392c1-6616-4ef5-b9d6-aa8b026b7fb4" providerId="AD" clId="Web-{45830946-420A-EE8E-757B-457581BB6FFE}" dt="2023-04-27T08:02:18.434" v="4"/>
          <ac:grpSpMkLst>
            <pc:docMk/>
            <pc:sldMk cId="82076841" sldId="258"/>
            <ac:grpSpMk id="46" creationId="{B478F0D0-32CD-053E-651D-B286F80B3030}"/>
          </ac:grpSpMkLst>
        </pc:grpChg>
        <pc:grpChg chg="add mod">
          <ac:chgData name="Mahin Ibnay Mamun" userId="S::346584@tameside.ac.uk::974392c1-6616-4ef5-b9d6-aa8b026b7fb4" providerId="AD" clId="Web-{45830946-420A-EE8E-757B-457581BB6FFE}" dt="2023-04-27T09:01:20.859" v="438" actId="1076"/>
          <ac:grpSpMkLst>
            <pc:docMk/>
            <pc:sldMk cId="82076841" sldId="258"/>
            <ac:grpSpMk id="74" creationId="{0F168D87-0064-182B-0353-043AC0CBF7D9}"/>
          </ac:grpSpMkLst>
        </pc:grpChg>
        <pc:picChg chg="add del mod">
          <ac:chgData name="Mahin Ibnay Mamun" userId="S::346584@tameside.ac.uk::974392c1-6616-4ef5-b9d6-aa8b026b7fb4" providerId="AD" clId="Web-{45830946-420A-EE8E-757B-457581BB6FFE}" dt="2023-04-27T08:59:05.746" v="371" actId="1076"/>
          <ac:picMkLst>
            <pc:docMk/>
            <pc:sldMk cId="82076841" sldId="258"/>
            <ac:picMk id="64" creationId="{3B0F0776-BD9C-D15D-9A44-E56188B24319}"/>
          </ac:picMkLst>
        </pc:picChg>
        <pc:picChg chg="add del mod">
          <ac:chgData name="Mahin Ibnay Mamun" userId="S::346584@tameside.ac.uk::974392c1-6616-4ef5-b9d6-aa8b026b7fb4" providerId="AD" clId="Web-{45830946-420A-EE8E-757B-457581BB6FFE}" dt="2023-04-27T09:42:41.775" v="732" actId="1076"/>
          <ac:picMkLst>
            <pc:docMk/>
            <pc:sldMk cId="82076841" sldId="258"/>
            <ac:picMk id="67" creationId="{84554F92-B795-9B35-2B88-73D2F035E134}"/>
          </ac:picMkLst>
        </pc:picChg>
        <pc:picChg chg="add del mod">
          <ac:chgData name="Mahin Ibnay Mamun" userId="S::346584@tameside.ac.uk::974392c1-6616-4ef5-b9d6-aa8b026b7fb4" providerId="AD" clId="Web-{45830946-420A-EE8E-757B-457581BB6FFE}" dt="2023-04-27T09:42:41.791" v="733" actId="1076"/>
          <ac:picMkLst>
            <pc:docMk/>
            <pc:sldMk cId="82076841" sldId="258"/>
            <ac:picMk id="69" creationId="{1CC83F3F-BC79-1A70-F00D-BFB70BA5E3AD}"/>
          </ac:picMkLst>
        </pc:picChg>
        <pc:picChg chg="add mod">
          <ac:chgData name="Mahin Ibnay Mamun" userId="S::346584@tameside.ac.uk::974392c1-6616-4ef5-b9d6-aa8b026b7fb4" providerId="AD" clId="Web-{45830946-420A-EE8E-757B-457581BB6FFE}" dt="2023-04-27T09:42:53.697" v="747" actId="1076"/>
          <ac:picMkLst>
            <pc:docMk/>
            <pc:sldMk cId="82076841" sldId="258"/>
            <ac:picMk id="93" creationId="{C63B5FE3-237F-362E-AA6C-6C806F3BEB84}"/>
          </ac:picMkLst>
        </pc:picChg>
        <pc:picChg chg="add mod">
          <ac:chgData name="Mahin Ibnay Mamun" userId="S::346584@tameside.ac.uk::974392c1-6616-4ef5-b9d6-aa8b026b7fb4" providerId="AD" clId="Web-{45830946-420A-EE8E-757B-457581BB6FFE}" dt="2023-04-27T09:42:41.916" v="740" actId="1076"/>
          <ac:picMkLst>
            <pc:docMk/>
            <pc:sldMk cId="82076841" sldId="258"/>
            <ac:picMk id="94" creationId="{76028C8C-4DAE-54EA-9B8D-DC1445FB518E}"/>
          </ac:picMkLst>
        </pc:picChg>
        <pc:cxnChg chg="add del mod">
          <ac:chgData name="Mahin Ibnay Mamun" userId="S::346584@tameside.ac.uk::974392c1-6616-4ef5-b9d6-aa8b026b7fb4" providerId="AD" clId="Web-{45830946-420A-EE8E-757B-457581BB6FFE}" dt="2023-04-27T09:42:41.510" v="720" actId="1076"/>
          <ac:cxnSpMkLst>
            <pc:docMk/>
            <pc:sldMk cId="82076841" sldId="258"/>
            <ac:cxnSpMk id="12" creationId="{E0F1EC2F-BA29-BD03-E5E7-98F8552B6626}"/>
          </ac:cxnSpMkLst>
        </pc:cxnChg>
        <pc:cxnChg chg="add del mod">
          <ac:chgData name="Mahin Ibnay Mamun" userId="S::346584@tameside.ac.uk::974392c1-6616-4ef5-b9d6-aa8b026b7fb4" providerId="AD" clId="Web-{45830946-420A-EE8E-757B-457581BB6FFE}" dt="2023-04-27T09:42:41.322" v="711" actId="1076"/>
          <ac:cxnSpMkLst>
            <pc:docMk/>
            <pc:sldMk cId="82076841" sldId="258"/>
            <ac:cxnSpMk id="33" creationId="{0A8244DB-B892-7C09-2B16-031763CCB485}"/>
          </ac:cxnSpMkLst>
        </pc:cxnChg>
        <pc:cxnChg chg="add del mod">
          <ac:chgData name="Mahin Ibnay Mamun" userId="S::346584@tameside.ac.uk::974392c1-6616-4ef5-b9d6-aa8b026b7fb4" providerId="AD" clId="Web-{45830946-420A-EE8E-757B-457581BB6FFE}" dt="2023-04-27T09:00:01.295" v="399" actId="1076"/>
          <ac:cxnSpMkLst>
            <pc:docMk/>
            <pc:sldMk cId="82076841" sldId="258"/>
            <ac:cxnSpMk id="56" creationId="{68841065-DBCE-A36F-C82F-C20FE01303DD}"/>
          </ac:cxnSpMkLst>
        </pc:cxnChg>
        <pc:cxnChg chg="add del mod">
          <ac:chgData name="Mahin Ibnay Mamun" userId="S::346584@tameside.ac.uk::974392c1-6616-4ef5-b9d6-aa8b026b7fb4" providerId="AD" clId="Web-{45830946-420A-EE8E-757B-457581BB6FFE}" dt="2023-04-27T09:42:41.416" v="716" actId="1076"/>
          <ac:cxnSpMkLst>
            <pc:docMk/>
            <pc:sldMk cId="82076841" sldId="258"/>
            <ac:cxnSpMk id="59" creationId="{39F6F739-6EC4-F8A6-07C4-2FB32F1D7ED1}"/>
          </ac:cxnSpMkLst>
        </pc:cxnChg>
        <pc:cxnChg chg="mod">
          <ac:chgData name="Mahin Ibnay Mamun" userId="S::346584@tameside.ac.uk::974392c1-6616-4ef5-b9d6-aa8b026b7fb4" providerId="AD" clId="Web-{45830946-420A-EE8E-757B-457581BB6FFE}" dt="2023-04-27T08:58:38.574" v="365"/>
          <ac:cxnSpMkLst>
            <pc:docMk/>
            <pc:sldMk cId="82076841" sldId="258"/>
            <ac:cxnSpMk id="76" creationId="{4A5E8677-5F16-95E3-0405-64312DC52BC9}"/>
          </ac:cxnSpMkLst>
        </pc:cxnChg>
        <pc:cxnChg chg="mod">
          <ac:chgData name="Mahin Ibnay Mamun" userId="S::346584@tameside.ac.uk::974392c1-6616-4ef5-b9d6-aa8b026b7fb4" providerId="AD" clId="Web-{45830946-420A-EE8E-757B-457581BB6FFE}" dt="2023-04-27T08:58:38.574" v="365"/>
          <ac:cxnSpMkLst>
            <pc:docMk/>
            <pc:sldMk cId="82076841" sldId="258"/>
            <ac:cxnSpMk id="77" creationId="{F729C2E7-C8AD-5503-97AC-BF34606E95FC}"/>
          </ac:cxnSpMkLst>
        </pc:cxnChg>
        <pc:cxnChg chg="mod">
          <ac:chgData name="Mahin Ibnay Mamun" userId="S::346584@tameside.ac.uk::974392c1-6616-4ef5-b9d6-aa8b026b7fb4" providerId="AD" clId="Web-{45830946-420A-EE8E-757B-457581BB6FFE}" dt="2023-04-27T08:58:38.574" v="365"/>
          <ac:cxnSpMkLst>
            <pc:docMk/>
            <pc:sldMk cId="82076841" sldId="258"/>
            <ac:cxnSpMk id="78" creationId="{5AA7304D-6083-3C1B-A48D-9A7CAF6C7A45}"/>
          </ac:cxnSpMkLst>
        </pc:cxnChg>
        <pc:cxnChg chg="mod">
          <ac:chgData name="Mahin Ibnay Mamun" userId="S::346584@tameside.ac.uk::974392c1-6616-4ef5-b9d6-aa8b026b7fb4" providerId="AD" clId="Web-{45830946-420A-EE8E-757B-457581BB6FFE}" dt="2023-04-27T08:58:38.574" v="365"/>
          <ac:cxnSpMkLst>
            <pc:docMk/>
            <pc:sldMk cId="82076841" sldId="258"/>
            <ac:cxnSpMk id="79" creationId="{9F9B1E4F-11AD-BDB9-A652-9BA3927E6A08}"/>
          </ac:cxnSpMkLst>
        </pc:cxnChg>
        <pc:cxnChg chg="mod">
          <ac:chgData name="Mahin Ibnay Mamun" userId="S::346584@tameside.ac.uk::974392c1-6616-4ef5-b9d6-aa8b026b7fb4" providerId="AD" clId="Web-{45830946-420A-EE8E-757B-457581BB6FFE}" dt="2023-04-27T08:58:38.574" v="365"/>
          <ac:cxnSpMkLst>
            <pc:docMk/>
            <pc:sldMk cId="82076841" sldId="258"/>
            <ac:cxnSpMk id="80" creationId="{F9BB8EFB-332A-A2BA-0CBA-07CBBEB63860}"/>
          </ac:cxnSpMkLst>
        </pc:cxnChg>
        <pc:cxnChg chg="add mod">
          <ac:chgData name="Mahin Ibnay Mamun" userId="S::346584@tameside.ac.uk::974392c1-6616-4ef5-b9d6-aa8b026b7fb4" providerId="AD" clId="Web-{45830946-420A-EE8E-757B-457581BB6FFE}" dt="2023-04-27T09:42:41.822" v="735" actId="1076"/>
          <ac:cxnSpMkLst>
            <pc:docMk/>
            <pc:sldMk cId="82076841" sldId="258"/>
            <ac:cxnSpMk id="85" creationId="{9902EBC3-5F7A-5B36-EB61-8076E959DFBB}"/>
          </ac:cxnSpMkLst>
        </pc:cxnChg>
        <pc:cxnChg chg="add mod">
          <ac:chgData name="Mahin Ibnay Mamun" userId="S::346584@tameside.ac.uk::974392c1-6616-4ef5-b9d6-aa8b026b7fb4" providerId="AD" clId="Web-{45830946-420A-EE8E-757B-457581BB6FFE}" dt="2023-04-27T09:42:41.838" v="736" actId="1076"/>
          <ac:cxnSpMkLst>
            <pc:docMk/>
            <pc:sldMk cId="82076841" sldId="258"/>
            <ac:cxnSpMk id="87" creationId="{2F105635-62C0-9F5B-3F27-91D0030E455A}"/>
          </ac:cxnSpMkLst>
        </pc:cxnChg>
        <pc:cxnChg chg="add mod">
          <ac:chgData name="Mahin Ibnay Mamun" userId="S::346584@tameside.ac.uk::974392c1-6616-4ef5-b9d6-aa8b026b7fb4" providerId="AD" clId="Web-{45830946-420A-EE8E-757B-457581BB6FFE}" dt="2023-04-27T09:42:41.853" v="737" actId="1076"/>
          <ac:cxnSpMkLst>
            <pc:docMk/>
            <pc:sldMk cId="82076841" sldId="258"/>
            <ac:cxnSpMk id="89" creationId="{113849C3-9F66-02BA-190A-F20AA175CE15}"/>
          </ac:cxnSpMkLst>
        </pc:cxnChg>
      </pc:sldChg>
      <pc:sldChg chg="addSp delSp modSp new">
        <pc:chgData name="Mahin Ibnay Mamun" userId="S::346584@tameside.ac.uk::974392c1-6616-4ef5-b9d6-aa8b026b7fb4" providerId="AD" clId="Web-{45830946-420A-EE8E-757B-457581BB6FFE}" dt="2023-04-27T09:50:17.051" v="992" actId="20577"/>
        <pc:sldMkLst>
          <pc:docMk/>
          <pc:sldMk cId="71320420" sldId="259"/>
        </pc:sldMkLst>
        <pc:spChg chg="del">
          <ac:chgData name="Mahin Ibnay Mamun" userId="S::346584@tameside.ac.uk::974392c1-6616-4ef5-b9d6-aa8b026b7fb4" providerId="AD" clId="Web-{45830946-420A-EE8E-757B-457581BB6FFE}" dt="2023-04-27T09:34:07.935" v="538"/>
          <ac:spMkLst>
            <pc:docMk/>
            <pc:sldMk cId="71320420" sldId="259"/>
            <ac:spMk id="2" creationId="{956A06DA-70FF-AAAC-9070-68A547C827FC}"/>
          </ac:spMkLst>
        </pc:spChg>
        <pc:spChg chg="del">
          <ac:chgData name="Mahin Ibnay Mamun" userId="S::346584@tameside.ac.uk::974392c1-6616-4ef5-b9d6-aa8b026b7fb4" providerId="AD" clId="Web-{45830946-420A-EE8E-757B-457581BB6FFE}" dt="2023-04-27T09:34:07.935" v="537"/>
          <ac:spMkLst>
            <pc:docMk/>
            <pc:sldMk cId="71320420" sldId="259"/>
            <ac:spMk id="3" creationId="{818D17B4-A87A-4EBC-4F12-66A4DF702870}"/>
          </ac:spMkLst>
        </pc:spChg>
        <pc:spChg chg="add">
          <ac:chgData name="Mahin Ibnay Mamun" userId="S::346584@tameside.ac.uk::974392c1-6616-4ef5-b9d6-aa8b026b7fb4" providerId="AD" clId="Web-{45830946-420A-EE8E-757B-457581BB6FFE}" dt="2023-04-27T09:34:08.607" v="539"/>
          <ac:spMkLst>
            <pc:docMk/>
            <pc:sldMk cId="71320420" sldId="259"/>
            <ac:spMk id="5" creationId="{1E13F987-516C-E9D2-A8AB-F39C31D4F55B}"/>
          </ac:spMkLst>
        </pc:spChg>
        <pc:spChg chg="add mod">
          <ac:chgData name="Mahin Ibnay Mamun" userId="S::346584@tameside.ac.uk::974392c1-6616-4ef5-b9d6-aa8b026b7fb4" providerId="AD" clId="Web-{45830946-420A-EE8E-757B-457581BB6FFE}" dt="2023-04-27T09:34:12.310" v="595" actId="20577"/>
          <ac:spMkLst>
            <pc:docMk/>
            <pc:sldMk cId="71320420" sldId="259"/>
            <ac:spMk id="7" creationId="{63CCB553-B4F7-C831-7677-22FFC4A0F079}"/>
          </ac:spMkLst>
        </pc:spChg>
        <pc:spChg chg="add del">
          <ac:chgData name="Mahin Ibnay Mamun" userId="S::346584@tameside.ac.uk::974392c1-6616-4ef5-b9d6-aa8b026b7fb4" providerId="AD" clId="Web-{45830946-420A-EE8E-757B-457581BB6FFE}" dt="2023-04-27T09:37:37.471" v="624"/>
          <ac:spMkLst>
            <pc:docMk/>
            <pc:sldMk cId="71320420" sldId="259"/>
            <ac:spMk id="9" creationId="{0443CD0B-C6B3-5F3B-6ADC-AF2AD8B3B08F}"/>
          </ac:spMkLst>
        </pc:spChg>
        <pc:spChg chg="add del">
          <ac:chgData name="Mahin Ibnay Mamun" userId="S::346584@tameside.ac.uk::974392c1-6616-4ef5-b9d6-aa8b026b7fb4" providerId="AD" clId="Web-{45830946-420A-EE8E-757B-457581BB6FFE}" dt="2023-04-27T09:34:35.452" v="598"/>
          <ac:spMkLst>
            <pc:docMk/>
            <pc:sldMk cId="71320420" sldId="259"/>
            <ac:spMk id="19" creationId="{006551B6-35CA-629D-104D-D5AEBAD52306}"/>
          </ac:spMkLst>
        </pc:spChg>
        <pc:spChg chg="add del">
          <ac:chgData name="Mahin Ibnay Mamun" userId="S::346584@tameside.ac.uk::974392c1-6616-4ef5-b9d6-aa8b026b7fb4" providerId="AD" clId="Web-{45830946-420A-EE8E-757B-457581BB6FFE}" dt="2023-04-27T09:34:36.202" v="599"/>
          <ac:spMkLst>
            <pc:docMk/>
            <pc:sldMk cId="71320420" sldId="259"/>
            <ac:spMk id="21" creationId="{F4D1265B-FD36-E751-6DD0-A3C6032635F6}"/>
          </ac:spMkLst>
        </pc:spChg>
        <pc:spChg chg="add del">
          <ac:chgData name="Mahin Ibnay Mamun" userId="S::346584@tameside.ac.uk::974392c1-6616-4ef5-b9d6-aa8b026b7fb4" providerId="AD" clId="Web-{45830946-420A-EE8E-757B-457581BB6FFE}" dt="2023-04-27T09:34:56.186" v="607"/>
          <ac:spMkLst>
            <pc:docMk/>
            <pc:sldMk cId="71320420" sldId="259"/>
            <ac:spMk id="23" creationId="{09DB3580-8069-200F-E72B-F87B8C4EED61}"/>
          </ac:spMkLst>
        </pc:spChg>
        <pc:spChg chg="add del">
          <ac:chgData name="Mahin Ibnay Mamun" userId="S::346584@tameside.ac.uk::974392c1-6616-4ef5-b9d6-aa8b026b7fb4" providerId="AD" clId="Web-{45830946-420A-EE8E-757B-457581BB6FFE}" dt="2023-04-27T09:34:56.186" v="606"/>
          <ac:spMkLst>
            <pc:docMk/>
            <pc:sldMk cId="71320420" sldId="259"/>
            <ac:spMk id="25" creationId="{6709315C-C283-9EBF-B7A2-235A3A693EBA}"/>
          </ac:spMkLst>
        </pc:spChg>
        <pc:spChg chg="add del">
          <ac:chgData name="Mahin Ibnay Mamun" userId="S::346584@tameside.ac.uk::974392c1-6616-4ef5-b9d6-aa8b026b7fb4" providerId="AD" clId="Web-{45830946-420A-EE8E-757B-457581BB6FFE}" dt="2023-04-27T09:34:56.186" v="605"/>
          <ac:spMkLst>
            <pc:docMk/>
            <pc:sldMk cId="71320420" sldId="259"/>
            <ac:spMk id="32" creationId="{EAD0866B-ADC9-CABC-119E-A4E7D04AF57A}"/>
          </ac:spMkLst>
        </pc:spChg>
        <pc:spChg chg="add">
          <ac:chgData name="Mahin Ibnay Mamun" userId="S::346584@tameside.ac.uk::974392c1-6616-4ef5-b9d6-aa8b026b7fb4" providerId="AD" clId="Web-{45830946-420A-EE8E-757B-457581BB6FFE}" dt="2023-04-27T09:34:08.717" v="550"/>
          <ac:spMkLst>
            <pc:docMk/>
            <pc:sldMk cId="71320420" sldId="259"/>
            <ac:spMk id="36" creationId="{DC706A86-7331-D734-F292-F8D80933352F}"/>
          </ac:spMkLst>
        </pc:spChg>
        <pc:spChg chg="add del">
          <ac:chgData name="Mahin Ibnay Mamun" userId="S::346584@tameside.ac.uk::974392c1-6616-4ef5-b9d6-aa8b026b7fb4" providerId="AD" clId="Web-{45830946-420A-EE8E-757B-457581BB6FFE}" dt="2023-04-27T09:34:56.186" v="603"/>
          <ac:spMkLst>
            <pc:docMk/>
            <pc:sldMk cId="71320420" sldId="259"/>
            <ac:spMk id="38" creationId="{F53EE950-ADE1-A473-FC85-E09E29DEAA59}"/>
          </ac:spMkLst>
        </pc:spChg>
        <pc:spChg chg="add del">
          <ac:chgData name="Mahin Ibnay Mamun" userId="S::346584@tameside.ac.uk::974392c1-6616-4ef5-b9d6-aa8b026b7fb4" providerId="AD" clId="Web-{45830946-420A-EE8E-757B-457581BB6FFE}" dt="2023-04-27T09:34:56.186" v="602"/>
          <ac:spMkLst>
            <pc:docMk/>
            <pc:sldMk cId="71320420" sldId="259"/>
            <ac:spMk id="45" creationId="{9F6F9EE6-5EEA-76A4-460F-E987CEDAB35D}"/>
          </ac:spMkLst>
        </pc:spChg>
        <pc:spChg chg="add">
          <ac:chgData name="Mahin Ibnay Mamun" userId="S::346584@tameside.ac.uk::974392c1-6616-4ef5-b9d6-aa8b026b7fb4" providerId="AD" clId="Web-{45830946-420A-EE8E-757B-457581BB6FFE}" dt="2023-04-27T09:34:08.748" v="554"/>
          <ac:spMkLst>
            <pc:docMk/>
            <pc:sldMk cId="71320420" sldId="259"/>
            <ac:spMk id="47" creationId="{BAFBDA77-0817-9928-96AB-CCDF9EB24455}"/>
          </ac:spMkLst>
        </pc:spChg>
        <pc:spChg chg="add">
          <ac:chgData name="Mahin Ibnay Mamun" userId="S::346584@tameside.ac.uk::974392c1-6616-4ef5-b9d6-aa8b026b7fb4" providerId="AD" clId="Web-{45830946-420A-EE8E-757B-457581BB6FFE}" dt="2023-04-27T09:34:08.763" v="555"/>
          <ac:spMkLst>
            <pc:docMk/>
            <pc:sldMk cId="71320420" sldId="259"/>
            <ac:spMk id="49" creationId="{242E9892-AA75-D8D8-5C06-0E0201DFF6B1}"/>
          </ac:spMkLst>
        </pc:spChg>
        <pc:spChg chg="add del">
          <ac:chgData name="Mahin Ibnay Mamun" userId="S::346584@tameside.ac.uk::974392c1-6616-4ef5-b9d6-aa8b026b7fb4" providerId="AD" clId="Web-{45830946-420A-EE8E-757B-457581BB6FFE}" dt="2023-04-27T09:34:57.233" v="608"/>
          <ac:spMkLst>
            <pc:docMk/>
            <pc:sldMk cId="71320420" sldId="259"/>
            <ac:spMk id="53" creationId="{A7FDAA11-580B-A101-83D6-D97FCE4CA7D2}"/>
          </ac:spMkLst>
        </pc:spChg>
        <pc:spChg chg="add del">
          <ac:chgData name="Mahin Ibnay Mamun" userId="S::346584@tameside.ac.uk::974392c1-6616-4ef5-b9d6-aa8b026b7fb4" providerId="AD" clId="Web-{45830946-420A-EE8E-757B-457581BB6FFE}" dt="2023-04-27T09:34:56.186" v="601"/>
          <ac:spMkLst>
            <pc:docMk/>
            <pc:sldMk cId="71320420" sldId="259"/>
            <ac:spMk id="55" creationId="{DC68B7A1-AD09-AD4B-4001-D8316FAE3D1D}"/>
          </ac:spMkLst>
        </pc:spChg>
        <pc:spChg chg="add del">
          <ac:chgData name="Mahin Ibnay Mamun" userId="S::346584@tameside.ac.uk::974392c1-6616-4ef5-b9d6-aa8b026b7fb4" providerId="AD" clId="Web-{45830946-420A-EE8E-757B-457581BB6FFE}" dt="2023-04-27T09:35:00.515" v="611"/>
          <ac:spMkLst>
            <pc:docMk/>
            <pc:sldMk cId="71320420" sldId="259"/>
            <ac:spMk id="59" creationId="{8FFA9598-7EE1-3043-2F75-01799A4368B5}"/>
          </ac:spMkLst>
        </pc:spChg>
        <pc:spChg chg="add mod">
          <ac:chgData name="Mahin Ibnay Mamun" userId="S::346584@tameside.ac.uk::974392c1-6616-4ef5-b9d6-aa8b026b7fb4" providerId="AD" clId="Web-{45830946-420A-EE8E-757B-457581BB6FFE}" dt="2023-04-27T09:39:47.803" v="648" actId="1076"/>
          <ac:spMkLst>
            <pc:docMk/>
            <pc:sldMk cId="71320420" sldId="259"/>
            <ac:spMk id="61" creationId="{06CAA816-C66E-2F02-7426-62BD3C2F9301}"/>
          </ac:spMkLst>
        </pc:spChg>
        <pc:spChg chg="add del">
          <ac:chgData name="Mahin Ibnay Mamun" userId="S::346584@tameside.ac.uk::974392c1-6616-4ef5-b9d6-aa8b026b7fb4" providerId="AD" clId="Web-{45830946-420A-EE8E-757B-457581BB6FFE}" dt="2023-04-27T09:35:01.733" v="612"/>
          <ac:spMkLst>
            <pc:docMk/>
            <pc:sldMk cId="71320420" sldId="259"/>
            <ac:spMk id="63" creationId="{94FC8373-62BC-F2CE-A5BD-E2E35E414631}"/>
          </ac:spMkLst>
        </pc:spChg>
        <pc:spChg chg="add del">
          <ac:chgData name="Mahin Ibnay Mamun" userId="S::346584@tameside.ac.uk::974392c1-6616-4ef5-b9d6-aa8b026b7fb4" providerId="AD" clId="Web-{45830946-420A-EE8E-757B-457581BB6FFE}" dt="2023-04-27T09:35:05.030" v="613"/>
          <ac:spMkLst>
            <pc:docMk/>
            <pc:sldMk cId="71320420" sldId="259"/>
            <ac:spMk id="65" creationId="{7D4A6FF3-9A08-0F1F-6406-1F8D8E0370B4}"/>
          </ac:spMkLst>
        </pc:spChg>
        <pc:spChg chg="add del">
          <ac:chgData name="Mahin Ibnay Mamun" userId="S::346584@tameside.ac.uk::974392c1-6616-4ef5-b9d6-aa8b026b7fb4" providerId="AD" clId="Web-{45830946-420A-EE8E-757B-457581BB6FFE}" dt="2023-04-27T09:35:07.999" v="615"/>
          <ac:spMkLst>
            <pc:docMk/>
            <pc:sldMk cId="71320420" sldId="259"/>
            <ac:spMk id="79" creationId="{2EC4D88B-E45A-70B7-D9A6-EB2637B96EB5}"/>
          </ac:spMkLst>
        </pc:spChg>
        <pc:spChg chg="add mod">
          <ac:chgData name="Mahin Ibnay Mamun" userId="S::346584@tameside.ac.uk::974392c1-6616-4ef5-b9d6-aa8b026b7fb4" providerId="AD" clId="Web-{45830946-420A-EE8E-757B-457581BB6FFE}" dt="2023-04-27T09:35:30.703" v="621" actId="1076"/>
          <ac:spMkLst>
            <pc:docMk/>
            <pc:sldMk cId="71320420" sldId="259"/>
            <ac:spMk id="81" creationId="{6C7DC154-01E2-2A8E-662F-BA1BDBAC8D15}"/>
          </ac:spMkLst>
        </pc:spChg>
        <pc:spChg chg="add mod">
          <ac:chgData name="Mahin Ibnay Mamun" userId="S::346584@tameside.ac.uk::974392c1-6616-4ef5-b9d6-aa8b026b7fb4" providerId="AD" clId="Web-{45830946-420A-EE8E-757B-457581BB6FFE}" dt="2023-04-27T09:35:24.640" v="620" actId="1076"/>
          <ac:spMkLst>
            <pc:docMk/>
            <pc:sldMk cId="71320420" sldId="259"/>
            <ac:spMk id="83" creationId="{D2E51875-7F5A-8ABF-3795-A1B51DE05559}"/>
          </ac:spMkLst>
        </pc:spChg>
        <pc:spChg chg="add del">
          <ac:chgData name="Mahin Ibnay Mamun" userId="S::346584@tameside.ac.uk::974392c1-6616-4ef5-b9d6-aa8b026b7fb4" providerId="AD" clId="Web-{45830946-420A-EE8E-757B-457581BB6FFE}" dt="2023-04-27T09:34:58.374" v="609"/>
          <ac:spMkLst>
            <pc:docMk/>
            <pc:sldMk cId="71320420" sldId="259"/>
            <ac:spMk id="85" creationId="{01D818F4-4BFC-AA0A-733F-E80EA57FA244}"/>
          </ac:spMkLst>
        </pc:spChg>
        <pc:spChg chg="add">
          <ac:chgData name="Mahin Ibnay Mamun" userId="S::346584@tameside.ac.uk::974392c1-6616-4ef5-b9d6-aa8b026b7fb4" providerId="AD" clId="Web-{45830946-420A-EE8E-757B-457581BB6FFE}" dt="2023-04-27T09:34:08.998" v="571"/>
          <ac:spMkLst>
            <pc:docMk/>
            <pc:sldMk cId="71320420" sldId="259"/>
            <ac:spMk id="87" creationId="{D4D45781-E742-94C0-21C9-6CE0E0EFE80A}"/>
          </ac:spMkLst>
        </pc:spChg>
        <pc:spChg chg="add del">
          <ac:chgData name="Mahin Ibnay Mamun" userId="S::346584@tameside.ac.uk::974392c1-6616-4ef5-b9d6-aa8b026b7fb4" providerId="AD" clId="Web-{45830946-420A-EE8E-757B-457581BB6FFE}" dt="2023-04-27T09:34:14.123" v="596"/>
          <ac:spMkLst>
            <pc:docMk/>
            <pc:sldMk cId="71320420" sldId="259"/>
            <ac:spMk id="89" creationId="{4FF6B472-ECBF-1C94-9FE9-2EB831726027}"/>
          </ac:spMkLst>
        </pc:spChg>
        <pc:spChg chg="add">
          <ac:chgData name="Mahin Ibnay Mamun" userId="S::346584@tameside.ac.uk::974392c1-6616-4ef5-b9d6-aa8b026b7fb4" providerId="AD" clId="Web-{45830946-420A-EE8E-757B-457581BB6FFE}" dt="2023-04-27T09:34:09.045" v="573"/>
          <ac:spMkLst>
            <pc:docMk/>
            <pc:sldMk cId="71320420" sldId="259"/>
            <ac:spMk id="91" creationId="{83CBE20E-7C56-080E-B067-315434E4580C}"/>
          </ac:spMkLst>
        </pc:spChg>
        <pc:spChg chg="add">
          <ac:chgData name="Mahin Ibnay Mamun" userId="S::346584@tameside.ac.uk::974392c1-6616-4ef5-b9d6-aa8b026b7fb4" providerId="AD" clId="Web-{45830946-420A-EE8E-757B-457581BB6FFE}" dt="2023-04-27T09:34:09.060" v="574"/>
          <ac:spMkLst>
            <pc:docMk/>
            <pc:sldMk cId="71320420" sldId="259"/>
            <ac:spMk id="93" creationId="{1502F5DF-53FC-26AE-395F-405C422208D7}"/>
          </ac:spMkLst>
        </pc:spChg>
        <pc:spChg chg="add">
          <ac:chgData name="Mahin Ibnay Mamun" userId="S::346584@tameside.ac.uk::974392c1-6616-4ef5-b9d6-aa8b026b7fb4" providerId="AD" clId="Web-{45830946-420A-EE8E-757B-457581BB6FFE}" dt="2023-04-27T09:34:09.060" v="575"/>
          <ac:spMkLst>
            <pc:docMk/>
            <pc:sldMk cId="71320420" sldId="259"/>
            <ac:spMk id="95" creationId="{D4190EC0-6635-2314-6B2D-CFE891E8154C}"/>
          </ac:spMkLst>
        </pc:spChg>
        <pc:spChg chg="add">
          <ac:chgData name="Mahin Ibnay Mamun" userId="S::346584@tameside.ac.uk::974392c1-6616-4ef5-b9d6-aa8b026b7fb4" providerId="AD" clId="Web-{45830946-420A-EE8E-757B-457581BB6FFE}" dt="2023-04-27T09:34:09.076" v="576"/>
          <ac:spMkLst>
            <pc:docMk/>
            <pc:sldMk cId="71320420" sldId="259"/>
            <ac:spMk id="97" creationId="{D53D6288-283F-0788-60BC-775613D5F97C}"/>
          </ac:spMkLst>
        </pc:spChg>
        <pc:spChg chg="add">
          <ac:chgData name="Mahin Ibnay Mamun" userId="S::346584@tameside.ac.uk::974392c1-6616-4ef5-b9d6-aa8b026b7fb4" providerId="AD" clId="Web-{45830946-420A-EE8E-757B-457581BB6FFE}" dt="2023-04-27T09:34:09.092" v="577"/>
          <ac:spMkLst>
            <pc:docMk/>
            <pc:sldMk cId="71320420" sldId="259"/>
            <ac:spMk id="99" creationId="{A3F08069-3D9D-8D6D-8BE0-D41CB133C60C}"/>
          </ac:spMkLst>
        </pc:spChg>
        <pc:spChg chg="add mod">
          <ac:chgData name="Mahin Ibnay Mamun" userId="S::346584@tameside.ac.uk::974392c1-6616-4ef5-b9d6-aa8b026b7fb4" providerId="AD" clId="Web-{45830946-420A-EE8E-757B-457581BB6FFE}" dt="2023-04-27T09:35:16.328" v="619" actId="20577"/>
          <ac:spMkLst>
            <pc:docMk/>
            <pc:sldMk cId="71320420" sldId="259"/>
            <ac:spMk id="107" creationId="{9ADF22FE-BCE6-1EBA-D52E-4E4E58E96F9F}"/>
          </ac:spMkLst>
        </pc:spChg>
        <pc:spChg chg="add">
          <ac:chgData name="Mahin Ibnay Mamun" userId="S::346584@tameside.ac.uk::974392c1-6616-4ef5-b9d6-aa8b026b7fb4" providerId="AD" clId="Web-{45830946-420A-EE8E-757B-457581BB6FFE}" dt="2023-04-27T09:34:09.170" v="582"/>
          <ac:spMkLst>
            <pc:docMk/>
            <pc:sldMk cId="71320420" sldId="259"/>
            <ac:spMk id="109" creationId="{F2461B36-D63D-F5A9-07EF-94AF481B12DA}"/>
          </ac:spMkLst>
        </pc:spChg>
        <pc:spChg chg="add mod">
          <ac:chgData name="Mahin Ibnay Mamun" userId="S::346584@tameside.ac.uk::974392c1-6616-4ef5-b9d6-aa8b026b7fb4" providerId="AD" clId="Web-{45830946-420A-EE8E-757B-457581BB6FFE}" dt="2023-04-27T09:39:54.459" v="650" actId="1076"/>
          <ac:spMkLst>
            <pc:docMk/>
            <pc:sldMk cId="71320420" sldId="259"/>
            <ac:spMk id="111" creationId="{EC091D5B-2AE6-638C-E265-4520A540C7EB}"/>
          </ac:spMkLst>
        </pc:spChg>
        <pc:spChg chg="add mod">
          <ac:chgData name="Mahin Ibnay Mamun" userId="S::346584@tameside.ac.uk::974392c1-6616-4ef5-b9d6-aa8b026b7fb4" providerId="AD" clId="Web-{45830946-420A-EE8E-757B-457581BB6FFE}" dt="2023-04-27T09:40:22.038" v="659" actId="1076"/>
          <ac:spMkLst>
            <pc:docMk/>
            <pc:sldMk cId="71320420" sldId="259"/>
            <ac:spMk id="113" creationId="{7630F747-EED9-40EC-BECE-CA4495C036DF}"/>
          </ac:spMkLst>
        </pc:spChg>
        <pc:spChg chg="add">
          <ac:chgData name="Mahin Ibnay Mamun" userId="S::346584@tameside.ac.uk::974392c1-6616-4ef5-b9d6-aa8b026b7fb4" providerId="AD" clId="Web-{45830946-420A-EE8E-757B-457581BB6FFE}" dt="2023-04-27T09:34:09.248" v="586"/>
          <ac:spMkLst>
            <pc:docMk/>
            <pc:sldMk cId="71320420" sldId="259"/>
            <ac:spMk id="123" creationId="{D75F6972-0605-0148-4429-2C24FA605EBE}"/>
          </ac:spMkLst>
        </pc:spChg>
        <pc:spChg chg="add">
          <ac:chgData name="Mahin Ibnay Mamun" userId="S::346584@tameside.ac.uk::974392c1-6616-4ef5-b9d6-aa8b026b7fb4" providerId="AD" clId="Web-{45830946-420A-EE8E-757B-457581BB6FFE}" dt="2023-04-27T09:34:09.263" v="587"/>
          <ac:spMkLst>
            <pc:docMk/>
            <pc:sldMk cId="71320420" sldId="259"/>
            <ac:spMk id="125" creationId="{A068281E-B7AD-EC19-FAE8-2A98EE142BC7}"/>
          </ac:spMkLst>
        </pc:spChg>
        <pc:spChg chg="add">
          <ac:chgData name="Mahin Ibnay Mamun" userId="S::346584@tameside.ac.uk::974392c1-6616-4ef5-b9d6-aa8b026b7fb4" providerId="AD" clId="Web-{45830946-420A-EE8E-757B-457581BB6FFE}" dt="2023-04-27T09:34:09.279" v="588"/>
          <ac:spMkLst>
            <pc:docMk/>
            <pc:sldMk cId="71320420" sldId="259"/>
            <ac:spMk id="127" creationId="{66490807-DD68-2FFE-7C2A-D219DD231272}"/>
          </ac:spMkLst>
        </pc:spChg>
        <pc:spChg chg="add mod">
          <ac:chgData name="Mahin Ibnay Mamun" userId="S::346584@tameside.ac.uk::974392c1-6616-4ef5-b9d6-aa8b026b7fb4" providerId="AD" clId="Web-{45830946-420A-EE8E-757B-457581BB6FFE}" dt="2023-04-27T09:49:51.285" v="972" actId="20577"/>
          <ac:spMkLst>
            <pc:docMk/>
            <pc:sldMk cId="71320420" sldId="259"/>
            <ac:spMk id="135" creationId="{B63F0F52-840E-2645-A283-C444D5A8B614}"/>
          </ac:spMkLst>
        </pc:spChg>
        <pc:spChg chg="add mod">
          <ac:chgData name="Mahin Ibnay Mamun" userId="S::346584@tameside.ac.uk::974392c1-6616-4ef5-b9d6-aa8b026b7fb4" providerId="AD" clId="Web-{45830946-420A-EE8E-757B-457581BB6FFE}" dt="2023-04-27T09:49:45.769" v="968" actId="20577"/>
          <ac:spMkLst>
            <pc:docMk/>
            <pc:sldMk cId="71320420" sldId="259"/>
            <ac:spMk id="137" creationId="{16B30EEB-F233-2D28-A852-8F9A5A278917}"/>
          </ac:spMkLst>
        </pc:spChg>
        <pc:spChg chg="add">
          <ac:chgData name="Mahin Ibnay Mamun" userId="S::346584@tameside.ac.uk::974392c1-6616-4ef5-b9d6-aa8b026b7fb4" providerId="AD" clId="Web-{45830946-420A-EE8E-757B-457581BB6FFE}" dt="2023-04-27T09:34:09.388" v="594"/>
          <ac:spMkLst>
            <pc:docMk/>
            <pc:sldMk cId="71320420" sldId="259"/>
            <ac:spMk id="139" creationId="{A540F3B1-57E1-9140-AD33-12942303D914}"/>
          </ac:spMkLst>
        </pc:spChg>
        <pc:spChg chg="add mod">
          <ac:chgData name="Mahin Ibnay Mamun" userId="S::346584@tameside.ac.uk::974392c1-6616-4ef5-b9d6-aa8b026b7fb4" providerId="AD" clId="Web-{45830946-420A-EE8E-757B-457581BB6FFE}" dt="2023-04-27T09:38:11.457" v="629"/>
          <ac:spMkLst>
            <pc:docMk/>
            <pc:sldMk cId="71320420" sldId="259"/>
            <ac:spMk id="140" creationId="{9B1343DD-1E1F-E898-A467-920050367E77}"/>
          </ac:spMkLst>
        </pc:spChg>
        <pc:spChg chg="add mod">
          <ac:chgData name="Mahin Ibnay Mamun" userId="S::346584@tameside.ac.uk::974392c1-6616-4ef5-b9d6-aa8b026b7fb4" providerId="AD" clId="Web-{45830946-420A-EE8E-757B-457581BB6FFE}" dt="2023-04-27T09:39:11.958" v="636" actId="1076"/>
          <ac:spMkLst>
            <pc:docMk/>
            <pc:sldMk cId="71320420" sldId="259"/>
            <ac:spMk id="141" creationId="{25F3AB5A-986F-CC71-E69E-CC7624BAD7D5}"/>
          </ac:spMkLst>
        </pc:spChg>
        <pc:spChg chg="add mod">
          <ac:chgData name="Mahin Ibnay Mamun" userId="S::346584@tameside.ac.uk::974392c1-6616-4ef5-b9d6-aa8b026b7fb4" providerId="AD" clId="Web-{45830946-420A-EE8E-757B-457581BB6FFE}" dt="2023-04-27T09:39:09.020" v="635" actId="1076"/>
          <ac:spMkLst>
            <pc:docMk/>
            <pc:sldMk cId="71320420" sldId="259"/>
            <ac:spMk id="142" creationId="{59BA4343-9591-030A-70CE-FDCE14BAAE9A}"/>
          </ac:spMkLst>
        </pc:spChg>
        <pc:spChg chg="add mod">
          <ac:chgData name="Mahin Ibnay Mamun" userId="S::346584@tameside.ac.uk::974392c1-6616-4ef5-b9d6-aa8b026b7fb4" providerId="AD" clId="Web-{45830946-420A-EE8E-757B-457581BB6FFE}" dt="2023-04-27T09:39:15.192" v="638" actId="1076"/>
          <ac:spMkLst>
            <pc:docMk/>
            <pc:sldMk cId="71320420" sldId="259"/>
            <ac:spMk id="143" creationId="{3265CBCD-2875-B475-BC78-B47F083F25BA}"/>
          </ac:spMkLst>
        </pc:spChg>
        <pc:spChg chg="add mod">
          <ac:chgData name="Mahin Ibnay Mamun" userId="S::346584@tameside.ac.uk::974392c1-6616-4ef5-b9d6-aa8b026b7fb4" providerId="AD" clId="Web-{45830946-420A-EE8E-757B-457581BB6FFE}" dt="2023-04-27T09:39:19.817" v="640" actId="1076"/>
          <ac:spMkLst>
            <pc:docMk/>
            <pc:sldMk cId="71320420" sldId="259"/>
            <ac:spMk id="144" creationId="{C1FA3D0A-77B5-C027-D50D-BA5A7E905898}"/>
          </ac:spMkLst>
        </pc:spChg>
        <pc:spChg chg="add mod">
          <ac:chgData name="Mahin Ibnay Mamun" userId="S::346584@tameside.ac.uk::974392c1-6616-4ef5-b9d6-aa8b026b7fb4" providerId="AD" clId="Web-{45830946-420A-EE8E-757B-457581BB6FFE}" dt="2023-04-27T09:39:23.849" v="642" actId="1076"/>
          <ac:spMkLst>
            <pc:docMk/>
            <pc:sldMk cId="71320420" sldId="259"/>
            <ac:spMk id="145" creationId="{469072C7-8FC3-272A-28B2-9CEC89BBE0DD}"/>
          </ac:spMkLst>
        </pc:spChg>
        <pc:spChg chg="add del mod">
          <ac:chgData name="Mahin Ibnay Mamun" userId="S::346584@tameside.ac.uk::974392c1-6616-4ef5-b9d6-aa8b026b7fb4" providerId="AD" clId="Web-{45830946-420A-EE8E-757B-457581BB6FFE}" dt="2023-04-27T09:40:00.881" v="653"/>
          <ac:spMkLst>
            <pc:docMk/>
            <pc:sldMk cId="71320420" sldId="259"/>
            <ac:spMk id="146" creationId="{0C15303C-426D-C739-B207-3DA449943B1C}"/>
          </ac:spMkLst>
        </pc:spChg>
        <pc:spChg chg="add del">
          <ac:chgData name="Mahin Ibnay Mamun" userId="S::346584@tameside.ac.uk::974392c1-6616-4ef5-b9d6-aa8b026b7fb4" providerId="AD" clId="Web-{45830946-420A-EE8E-757B-457581BB6FFE}" dt="2023-04-27T09:39:39.646" v="646"/>
          <ac:spMkLst>
            <pc:docMk/>
            <pc:sldMk cId="71320420" sldId="259"/>
            <ac:spMk id="147" creationId="{21086D58-11B6-ED39-C82C-D5E8F848BB41}"/>
          </ac:spMkLst>
        </pc:spChg>
        <pc:spChg chg="add mod">
          <ac:chgData name="Mahin Ibnay Mamun" userId="S::346584@tameside.ac.uk::974392c1-6616-4ef5-b9d6-aa8b026b7fb4" providerId="AD" clId="Web-{45830946-420A-EE8E-757B-457581BB6FFE}" dt="2023-04-27T09:40:06.444" v="654" actId="1076"/>
          <ac:spMkLst>
            <pc:docMk/>
            <pc:sldMk cId="71320420" sldId="259"/>
            <ac:spMk id="148" creationId="{AE437F0A-9896-15DE-4740-8C72F85FEC4B}"/>
          </ac:spMkLst>
        </pc:spChg>
        <pc:spChg chg="add del">
          <ac:chgData name="Mahin Ibnay Mamun" userId="S::346584@tameside.ac.uk::974392c1-6616-4ef5-b9d6-aa8b026b7fb4" providerId="AD" clId="Web-{45830946-420A-EE8E-757B-457581BB6FFE}" dt="2023-04-27T09:40:10.116" v="656"/>
          <ac:spMkLst>
            <pc:docMk/>
            <pc:sldMk cId="71320420" sldId="259"/>
            <ac:spMk id="149" creationId="{9EB86E49-25DA-5025-3697-FBA294586EEB}"/>
          </ac:spMkLst>
        </pc:spChg>
        <pc:spChg chg="add mod">
          <ac:chgData name="Mahin Ibnay Mamun" userId="S::346584@tameside.ac.uk::974392c1-6616-4ef5-b9d6-aa8b026b7fb4" providerId="AD" clId="Web-{45830946-420A-EE8E-757B-457581BB6FFE}" dt="2023-04-27T09:43:43.464" v="762" actId="1076"/>
          <ac:spMkLst>
            <pc:docMk/>
            <pc:sldMk cId="71320420" sldId="259"/>
            <ac:spMk id="158" creationId="{C1CA3D35-0B8F-9F31-66C4-1F1F8640D0D7}"/>
          </ac:spMkLst>
        </pc:spChg>
        <pc:spChg chg="add mod">
          <ac:chgData name="Mahin Ibnay Mamun" userId="S::346584@tameside.ac.uk::974392c1-6616-4ef5-b9d6-aa8b026b7fb4" providerId="AD" clId="Web-{45830946-420A-EE8E-757B-457581BB6FFE}" dt="2023-04-27T09:41:00.257" v="667" actId="1076"/>
          <ac:spMkLst>
            <pc:docMk/>
            <pc:sldMk cId="71320420" sldId="259"/>
            <ac:spMk id="159" creationId="{87DC1663-1EE2-2C6F-1D58-C055F70FC94C}"/>
          </ac:spMkLst>
        </pc:spChg>
        <pc:spChg chg="add mod">
          <ac:chgData name="Mahin Ibnay Mamun" userId="S::346584@tameside.ac.uk::974392c1-6616-4ef5-b9d6-aa8b026b7fb4" providerId="AD" clId="Web-{45830946-420A-EE8E-757B-457581BB6FFE}" dt="2023-04-27T09:41:13.664" v="669" actId="1076"/>
          <ac:spMkLst>
            <pc:docMk/>
            <pc:sldMk cId="71320420" sldId="259"/>
            <ac:spMk id="160" creationId="{303F656E-CC46-8F9B-FF64-B55BF73BD30B}"/>
          </ac:spMkLst>
        </pc:spChg>
        <pc:spChg chg="add del">
          <ac:chgData name="Mahin Ibnay Mamun" userId="S::346584@tameside.ac.uk::974392c1-6616-4ef5-b9d6-aa8b026b7fb4" providerId="AD" clId="Web-{45830946-420A-EE8E-757B-457581BB6FFE}" dt="2023-04-27T09:42:58.166" v="749"/>
          <ac:spMkLst>
            <pc:docMk/>
            <pc:sldMk cId="71320420" sldId="259"/>
            <ac:spMk id="163" creationId="{357E1442-768B-5728-2046-6DBB829DE14C}"/>
          </ac:spMkLst>
        </pc:spChg>
        <pc:spChg chg="add">
          <ac:chgData name="Mahin Ibnay Mamun" userId="S::346584@tameside.ac.uk::974392c1-6616-4ef5-b9d6-aa8b026b7fb4" providerId="AD" clId="Web-{45830946-420A-EE8E-757B-457581BB6FFE}" dt="2023-04-27T09:43:08.917" v="751"/>
          <ac:spMkLst>
            <pc:docMk/>
            <pc:sldMk cId="71320420" sldId="259"/>
            <ac:spMk id="167" creationId="{B7107C9E-A906-7C7E-591C-2B400BEEF521}"/>
          </ac:spMkLst>
        </pc:spChg>
        <pc:spChg chg="add mod">
          <ac:chgData name="Mahin Ibnay Mamun" userId="S::346584@tameside.ac.uk::974392c1-6616-4ef5-b9d6-aa8b026b7fb4" providerId="AD" clId="Web-{45830946-420A-EE8E-757B-457581BB6FFE}" dt="2023-04-27T09:43:33.823" v="758" actId="14100"/>
          <ac:spMkLst>
            <pc:docMk/>
            <pc:sldMk cId="71320420" sldId="259"/>
            <ac:spMk id="169" creationId="{EECC3D57-A8A5-FC9C-D6CF-81647EFEFAD1}"/>
          </ac:spMkLst>
        </pc:spChg>
        <pc:spChg chg="add mod">
          <ac:chgData name="Mahin Ibnay Mamun" userId="S::346584@tameside.ac.uk::974392c1-6616-4ef5-b9d6-aa8b026b7fb4" providerId="AD" clId="Web-{45830946-420A-EE8E-757B-457581BB6FFE}" dt="2023-04-27T09:44:30.340" v="773" actId="1076"/>
          <ac:spMkLst>
            <pc:docMk/>
            <pc:sldMk cId="71320420" sldId="259"/>
            <ac:spMk id="172" creationId="{66D4C989-C5FA-54CC-BBB5-7E8DF3662BAB}"/>
          </ac:spMkLst>
        </pc:spChg>
        <pc:spChg chg="add del mod">
          <ac:chgData name="Mahin Ibnay Mamun" userId="S::346584@tameside.ac.uk::974392c1-6616-4ef5-b9d6-aa8b026b7fb4" providerId="AD" clId="Web-{45830946-420A-EE8E-757B-457581BB6FFE}" dt="2023-04-27T09:44:36.653" v="776"/>
          <ac:spMkLst>
            <pc:docMk/>
            <pc:sldMk cId="71320420" sldId="259"/>
            <ac:spMk id="173" creationId="{CCAB4618-B9D5-7D1E-5134-D209548BBFBB}"/>
          </ac:spMkLst>
        </pc:spChg>
        <pc:spChg chg="add mod">
          <ac:chgData name="Mahin Ibnay Mamun" userId="S::346584@tameside.ac.uk::974392c1-6616-4ef5-b9d6-aa8b026b7fb4" providerId="AD" clId="Web-{45830946-420A-EE8E-757B-457581BB6FFE}" dt="2023-04-27T09:50:17.051" v="992" actId="20577"/>
          <ac:spMkLst>
            <pc:docMk/>
            <pc:sldMk cId="71320420" sldId="259"/>
            <ac:spMk id="178" creationId="{A21A6931-71A6-B129-78CF-7539A6491F87}"/>
          </ac:spMkLst>
        </pc:spChg>
        <pc:grpChg chg="add mod">
          <ac:chgData name="Mahin Ibnay Mamun" userId="S::346584@tameside.ac.uk::974392c1-6616-4ef5-b9d6-aa8b026b7fb4" providerId="AD" clId="Web-{45830946-420A-EE8E-757B-457581BB6FFE}" dt="2023-04-27T09:35:37.719" v="623" actId="14100"/>
          <ac:grpSpMkLst>
            <pc:docMk/>
            <pc:sldMk cId="71320420" sldId="259"/>
            <ac:grpSpMk id="17" creationId="{B96EC430-A098-1214-41B9-5AE10048AFDF}"/>
          </ac:grpSpMkLst>
        </pc:grpChg>
        <pc:grpChg chg="add del">
          <ac:chgData name="Mahin Ibnay Mamun" userId="S::346584@tameside.ac.uk::974392c1-6616-4ef5-b9d6-aa8b026b7fb4" providerId="AD" clId="Web-{45830946-420A-EE8E-757B-457581BB6FFE}" dt="2023-04-27T09:34:34.623" v="597"/>
          <ac:grpSpMkLst>
            <pc:docMk/>
            <pc:sldMk cId="71320420" sldId="259"/>
            <ac:grpSpMk id="30" creationId="{2776F7FD-6433-DDB2-A56C-902213430C90}"/>
          </ac:grpSpMkLst>
        </pc:grpChg>
        <pc:grpChg chg="add mod">
          <ac:chgData name="Mahin Ibnay Mamun" userId="S::346584@tameside.ac.uk::974392c1-6616-4ef5-b9d6-aa8b026b7fb4" providerId="AD" clId="Web-{45830946-420A-EE8E-757B-457581BB6FFE}" dt="2023-04-27T09:40:18.959" v="658" actId="1076"/>
          <ac:grpSpMkLst>
            <pc:docMk/>
            <pc:sldMk cId="71320420" sldId="259"/>
            <ac:grpSpMk id="43" creationId="{96D4435B-DFD6-50EA-85DF-D5EA0406DD67}"/>
          </ac:grpSpMkLst>
        </pc:grpChg>
        <pc:grpChg chg="add del">
          <ac:chgData name="Mahin Ibnay Mamun" userId="S::346584@tameside.ac.uk::974392c1-6616-4ef5-b9d6-aa8b026b7fb4" providerId="AD" clId="Web-{45830946-420A-EE8E-757B-457581BB6FFE}" dt="2023-04-27T09:35:08.812" v="616"/>
          <ac:grpSpMkLst>
            <pc:docMk/>
            <pc:sldMk cId="71320420" sldId="259"/>
            <ac:grpSpMk id="72" creationId="{8B09EA6D-DE11-864C-FFFC-A8D76A055F00}"/>
          </ac:grpSpMkLst>
        </pc:grpChg>
        <pc:grpChg chg="add del">
          <ac:chgData name="Mahin Ibnay Mamun" userId="S::346584@tameside.ac.uk::974392c1-6616-4ef5-b9d6-aa8b026b7fb4" providerId="AD" clId="Web-{45830946-420A-EE8E-757B-457581BB6FFE}" dt="2023-04-27T09:35:09.656" v="617"/>
          <ac:grpSpMkLst>
            <pc:docMk/>
            <pc:sldMk cId="71320420" sldId="259"/>
            <ac:grpSpMk id="77" creationId="{9C8FF08D-8C6E-FECB-110D-50527DB25467}"/>
          </ac:grpSpMkLst>
        </pc:grpChg>
        <pc:grpChg chg="add">
          <ac:chgData name="Mahin Ibnay Mamun" userId="S::346584@tameside.ac.uk::974392c1-6616-4ef5-b9d6-aa8b026b7fb4" providerId="AD" clId="Web-{45830946-420A-EE8E-757B-457581BB6FFE}" dt="2023-04-27T09:34:09.217" v="585"/>
          <ac:grpSpMkLst>
            <pc:docMk/>
            <pc:sldMk cId="71320420" sldId="259"/>
            <ac:grpSpMk id="121" creationId="{C78ACF28-3A0F-6AB1-D5D4-0404DF2FC312}"/>
          </ac:grpSpMkLst>
        </pc:grpChg>
        <pc:grpChg chg="add mod">
          <ac:chgData name="Mahin Ibnay Mamun" userId="S::346584@tameside.ac.uk::974392c1-6616-4ef5-b9d6-aa8b026b7fb4" providerId="AD" clId="Web-{45830946-420A-EE8E-757B-457581BB6FFE}" dt="2023-04-27T09:40:34.975" v="661" actId="1076"/>
          <ac:grpSpMkLst>
            <pc:docMk/>
            <pc:sldMk cId="71320420" sldId="259"/>
            <ac:grpSpMk id="150" creationId="{9802D71E-0BCE-4537-537C-289AC8EBAD9B}"/>
          </ac:grpSpMkLst>
        </pc:grpChg>
        <pc:grpChg chg="add del">
          <ac:chgData name="Mahin Ibnay Mamun" userId="S::346584@tameside.ac.uk::974392c1-6616-4ef5-b9d6-aa8b026b7fb4" providerId="AD" clId="Web-{45830946-420A-EE8E-757B-457581BB6FFE}" dt="2023-04-27T09:40:40.069" v="663"/>
          <ac:grpSpMkLst>
            <pc:docMk/>
            <pc:sldMk cId="71320420" sldId="259"/>
            <ac:grpSpMk id="154" creationId="{DCCE50DE-1857-C833-A036-4DC6D4A15040}"/>
          </ac:grpSpMkLst>
        </pc:grpChg>
        <pc:picChg chg="add">
          <ac:chgData name="Mahin Ibnay Mamun" userId="S::346584@tameside.ac.uk::974392c1-6616-4ef5-b9d6-aa8b026b7fb4" providerId="AD" clId="Web-{45830946-420A-EE8E-757B-457581BB6FFE}" dt="2023-04-27T09:34:09.107" v="578"/>
          <ac:picMkLst>
            <pc:docMk/>
            <pc:sldMk cId="71320420" sldId="259"/>
            <ac:picMk id="101" creationId="{9F702D1E-D777-F7C7-657E-77B9F09F0C2C}"/>
          </ac:picMkLst>
        </pc:picChg>
        <pc:picChg chg="add del">
          <ac:chgData name="Mahin Ibnay Mamun" userId="S::346584@tameside.ac.uk::974392c1-6616-4ef5-b9d6-aa8b026b7fb4" providerId="AD" clId="Web-{45830946-420A-EE8E-757B-457581BB6FFE}" dt="2023-04-27T09:35:10.624" v="618"/>
          <ac:picMkLst>
            <pc:docMk/>
            <pc:sldMk cId="71320420" sldId="259"/>
            <ac:picMk id="103" creationId="{1CCE6594-D921-EA92-F6D7-9EEA66B9688B}"/>
          </ac:picMkLst>
        </pc:picChg>
        <pc:picChg chg="add del">
          <ac:chgData name="Mahin Ibnay Mamun" userId="S::346584@tameside.ac.uk::974392c1-6616-4ef5-b9d6-aa8b026b7fb4" providerId="AD" clId="Web-{45830946-420A-EE8E-757B-457581BB6FFE}" dt="2023-04-27T09:34:59.640" v="610"/>
          <ac:picMkLst>
            <pc:docMk/>
            <pc:sldMk cId="71320420" sldId="259"/>
            <ac:picMk id="105" creationId="{DBC732F0-FB1A-0F3C-C86D-2D4BD7186C70}"/>
          </ac:picMkLst>
        </pc:picChg>
        <pc:picChg chg="add mod">
          <ac:chgData name="Mahin Ibnay Mamun" userId="S::346584@tameside.ac.uk::974392c1-6616-4ef5-b9d6-aa8b026b7fb4" providerId="AD" clId="Web-{45830946-420A-EE8E-757B-457581BB6FFE}" dt="2023-04-27T09:41:24.867" v="671" actId="1076"/>
          <ac:picMkLst>
            <pc:docMk/>
            <pc:sldMk cId="71320420" sldId="259"/>
            <ac:picMk id="161" creationId="{C972390B-2AEE-FD6A-3ADC-261C7223B348}"/>
          </ac:picMkLst>
        </pc:picChg>
        <pc:picChg chg="add">
          <ac:chgData name="Mahin Ibnay Mamun" userId="S::346584@tameside.ac.uk::974392c1-6616-4ef5-b9d6-aa8b026b7fb4" providerId="AD" clId="Web-{45830946-420A-EE8E-757B-457581BB6FFE}" dt="2023-04-27T09:43:08.901" v="750"/>
          <ac:picMkLst>
            <pc:docMk/>
            <pc:sldMk cId="71320420" sldId="259"/>
            <ac:picMk id="165" creationId="{29DFFCC3-932B-0BCA-A78D-DD5B873624D3}"/>
          </ac:picMkLst>
        </pc:picChg>
        <pc:picChg chg="add mod">
          <ac:chgData name="Mahin Ibnay Mamun" userId="S::346584@tameside.ac.uk::974392c1-6616-4ef5-b9d6-aa8b026b7fb4" providerId="AD" clId="Web-{45830946-420A-EE8E-757B-457581BB6FFE}" dt="2023-04-27T09:43:39.698" v="761" actId="1076"/>
          <ac:picMkLst>
            <pc:docMk/>
            <pc:sldMk cId="71320420" sldId="259"/>
            <ac:picMk id="168" creationId="{1E19A188-F515-9460-ECD1-37429EDCFFA0}"/>
          </ac:picMkLst>
        </pc:picChg>
        <pc:picChg chg="add mod">
          <ac:chgData name="Mahin Ibnay Mamun" userId="S::346584@tameside.ac.uk::974392c1-6616-4ef5-b9d6-aa8b026b7fb4" providerId="AD" clId="Web-{45830946-420A-EE8E-757B-457581BB6FFE}" dt="2023-04-27T09:44:50.919" v="780" actId="1076"/>
          <ac:picMkLst>
            <pc:docMk/>
            <pc:sldMk cId="71320420" sldId="259"/>
            <ac:picMk id="170" creationId="{11F318C0-CADB-AF47-7C43-290B85B97B48}"/>
          </ac:picMkLst>
        </pc:picChg>
        <pc:picChg chg="add mod">
          <ac:chgData name="Mahin Ibnay Mamun" userId="S::346584@tameside.ac.uk::974392c1-6616-4ef5-b9d6-aa8b026b7fb4" providerId="AD" clId="Web-{45830946-420A-EE8E-757B-457581BB6FFE}" dt="2023-04-27T09:44:19.106" v="768" actId="1076"/>
          <ac:picMkLst>
            <pc:docMk/>
            <pc:sldMk cId="71320420" sldId="259"/>
            <ac:picMk id="171" creationId="{B01DFEE7-55D8-600E-C847-5544A94A50B7}"/>
          </ac:picMkLst>
        </pc:picChg>
        <pc:cxnChg chg="add del">
          <ac:chgData name="Mahin Ibnay Mamun" userId="S::346584@tameside.ac.uk::974392c1-6616-4ef5-b9d6-aa8b026b7fb4" providerId="AD" clId="Web-{45830946-420A-EE8E-757B-457581BB6FFE}" dt="2023-04-27T09:34:56.186" v="604"/>
          <ac:cxnSpMkLst>
            <pc:docMk/>
            <pc:sldMk cId="71320420" sldId="259"/>
            <ac:cxnSpMk id="34" creationId="{A27BF0FC-1F70-412D-C169-6FB8E17C40CE}"/>
          </ac:cxnSpMkLst>
        </pc:cxnChg>
        <pc:cxnChg chg="add">
          <ac:chgData name="Mahin Ibnay Mamun" userId="S::346584@tameside.ac.uk::974392c1-6616-4ef5-b9d6-aa8b026b7fb4" providerId="AD" clId="Web-{45830946-420A-EE8E-757B-457581BB6FFE}" dt="2023-04-27T09:34:08.779" v="556"/>
          <ac:cxnSpMkLst>
            <pc:docMk/>
            <pc:sldMk cId="71320420" sldId="259"/>
            <ac:cxnSpMk id="51" creationId="{BBEA6A65-96B5-20B6-CCA0-F00EAC1267D4}"/>
          </ac:cxnSpMkLst>
        </pc:cxnChg>
        <pc:cxnChg chg="add del">
          <ac:chgData name="Mahin Ibnay Mamun" userId="S::346584@tameside.ac.uk::974392c1-6616-4ef5-b9d6-aa8b026b7fb4" providerId="AD" clId="Web-{45830946-420A-EE8E-757B-457581BB6FFE}" dt="2023-04-27T09:34:56.186" v="600"/>
          <ac:cxnSpMkLst>
            <pc:docMk/>
            <pc:sldMk cId="71320420" sldId="259"/>
            <ac:cxnSpMk id="57" creationId="{36E89A0A-6F5E-CA8A-BC4F-E61E4CCE7F84}"/>
          </ac:cxnSpMkLst>
        </pc:cxnChg>
        <pc:cxnChg chg="add del">
          <ac:chgData name="Mahin Ibnay Mamun" userId="S::346584@tameside.ac.uk::974392c1-6616-4ef5-b9d6-aa8b026b7fb4" providerId="AD" clId="Web-{45830946-420A-EE8E-757B-457581BB6FFE}" dt="2023-04-27T09:35:05.952" v="614"/>
          <ac:cxnSpMkLst>
            <pc:docMk/>
            <pc:sldMk cId="71320420" sldId="259"/>
            <ac:cxnSpMk id="67" creationId="{1B1428CC-2811-E555-5B85-2406DE3D088D}"/>
          </ac:cxnSpMkLst>
        </pc:cxnChg>
        <pc:cxnChg chg="add">
          <ac:chgData name="Mahin Ibnay Mamun" userId="S::346584@tameside.ac.uk::974392c1-6616-4ef5-b9d6-aa8b026b7fb4" providerId="AD" clId="Web-{45830946-420A-EE8E-757B-457581BB6FFE}" dt="2023-04-27T09:34:09.295" v="589"/>
          <ac:cxnSpMkLst>
            <pc:docMk/>
            <pc:sldMk cId="71320420" sldId="259"/>
            <ac:cxnSpMk id="129" creationId="{053D36CC-F397-B3C3-C813-F20770FF0816}"/>
          </ac:cxnSpMkLst>
        </pc:cxnChg>
        <pc:cxnChg chg="add">
          <ac:chgData name="Mahin Ibnay Mamun" userId="S::346584@tameside.ac.uk::974392c1-6616-4ef5-b9d6-aa8b026b7fb4" providerId="AD" clId="Web-{45830946-420A-EE8E-757B-457581BB6FFE}" dt="2023-04-27T09:34:09.310" v="590"/>
          <ac:cxnSpMkLst>
            <pc:docMk/>
            <pc:sldMk cId="71320420" sldId="259"/>
            <ac:cxnSpMk id="131" creationId="{F6B52860-92A4-77C8-9046-A56F40F15390}"/>
          </ac:cxnSpMkLst>
        </pc:cxnChg>
        <pc:cxnChg chg="add">
          <ac:chgData name="Mahin Ibnay Mamun" userId="S::346584@tameside.ac.uk::974392c1-6616-4ef5-b9d6-aa8b026b7fb4" providerId="AD" clId="Web-{45830946-420A-EE8E-757B-457581BB6FFE}" dt="2023-04-27T09:34:09.342" v="591"/>
          <ac:cxnSpMkLst>
            <pc:docMk/>
            <pc:sldMk cId="71320420" sldId="259"/>
            <ac:cxnSpMk id="133" creationId="{AF1333E6-2BB2-48B3-D278-744999B56787}"/>
          </ac:cxnSpMkLst>
        </pc:cxnChg>
        <pc:cxnChg chg="add mod">
          <ac:chgData name="Mahin Ibnay Mamun" userId="S::346584@tameside.ac.uk::974392c1-6616-4ef5-b9d6-aa8b026b7fb4" providerId="AD" clId="Web-{45830946-420A-EE8E-757B-457581BB6FFE}" dt="2023-04-27T09:45:39.342" v="796" actId="1076"/>
          <ac:cxnSpMkLst>
            <pc:docMk/>
            <pc:sldMk cId="71320420" sldId="259"/>
            <ac:cxnSpMk id="174" creationId="{14B537CE-9408-E341-5A0A-472B7C2DD6B2}"/>
          </ac:cxnSpMkLst>
        </pc:cxnChg>
        <pc:cxnChg chg="add del mod">
          <ac:chgData name="Mahin Ibnay Mamun" userId="S::346584@tameside.ac.uk::974392c1-6616-4ef5-b9d6-aa8b026b7fb4" providerId="AD" clId="Web-{45830946-420A-EE8E-757B-457581BB6FFE}" dt="2023-04-27T09:45:22.779" v="791"/>
          <ac:cxnSpMkLst>
            <pc:docMk/>
            <pc:sldMk cId="71320420" sldId="259"/>
            <ac:cxnSpMk id="175" creationId="{9F07FAEB-7149-AF92-C68D-7224F25998ED}"/>
          </ac:cxnSpMkLst>
        </pc:cxnChg>
        <pc:cxnChg chg="add mod">
          <ac:chgData name="Mahin Ibnay Mamun" userId="S::346584@tameside.ac.uk::974392c1-6616-4ef5-b9d6-aa8b026b7fb4" providerId="AD" clId="Web-{45830946-420A-EE8E-757B-457581BB6FFE}" dt="2023-04-27T09:45:36.404" v="795" actId="14100"/>
          <ac:cxnSpMkLst>
            <pc:docMk/>
            <pc:sldMk cId="71320420" sldId="259"/>
            <ac:cxnSpMk id="176" creationId="{2E16B864-004F-0B72-3102-927D297B77F2}"/>
          </ac:cxnSpMkLst>
        </pc:cxnChg>
      </pc:sldChg>
    </pc:docChg>
  </pc:docChgLst>
  <pc:docChgLst>
    <pc:chgData name="Mahin Ibnay Mamun" userId="S::346584@tameside.ac.uk::974392c1-6616-4ef5-b9d6-aa8b026b7fb4" providerId="AD" clId="Web-{75FB1504-21E9-B92F-EA24-A02A8FC97018}"/>
    <pc:docChg chg="addSld delSld modSld">
      <pc:chgData name="Mahin Ibnay Mamun" userId="S::346584@tameside.ac.uk::974392c1-6616-4ef5-b9d6-aa8b026b7fb4" providerId="AD" clId="Web-{75FB1504-21E9-B92F-EA24-A02A8FC97018}" dt="2023-05-26T13:22:51.984" v="203"/>
      <pc:docMkLst>
        <pc:docMk/>
      </pc:docMkLst>
      <pc:sldChg chg="addSp delSp modSp new del">
        <pc:chgData name="Mahin Ibnay Mamun" userId="S::346584@tameside.ac.uk::974392c1-6616-4ef5-b9d6-aa8b026b7fb4" providerId="AD" clId="Web-{75FB1504-21E9-B92F-EA24-A02A8FC97018}" dt="2023-05-26T13:22:51.984" v="203"/>
        <pc:sldMkLst>
          <pc:docMk/>
          <pc:sldMk cId="2674435847" sldId="262"/>
        </pc:sldMkLst>
        <pc:spChg chg="del">
          <ac:chgData name="Mahin Ibnay Mamun" userId="S::346584@tameside.ac.uk::974392c1-6616-4ef5-b9d6-aa8b026b7fb4" providerId="AD" clId="Web-{75FB1504-21E9-B92F-EA24-A02A8FC97018}" dt="2023-05-26T13:20:25.387" v="2"/>
          <ac:spMkLst>
            <pc:docMk/>
            <pc:sldMk cId="2674435847" sldId="262"/>
            <ac:spMk id="2" creationId="{C8E52FC7-C143-F595-5741-C86F6F810882}"/>
          </ac:spMkLst>
        </pc:spChg>
        <pc:spChg chg="del">
          <ac:chgData name="Mahin Ibnay Mamun" userId="S::346584@tameside.ac.uk::974392c1-6616-4ef5-b9d6-aa8b026b7fb4" providerId="AD" clId="Web-{75FB1504-21E9-B92F-EA24-A02A8FC97018}" dt="2023-05-26T13:20:25.387" v="1"/>
          <ac:spMkLst>
            <pc:docMk/>
            <pc:sldMk cId="2674435847" sldId="262"/>
            <ac:spMk id="3" creationId="{08730559-4F4B-077F-5A9B-5E16D822C2B9}"/>
          </ac:spMkLst>
        </pc:spChg>
        <pc:spChg chg="add mod">
          <ac:chgData name="Mahin Ibnay Mamun" userId="S::346584@tameside.ac.uk::974392c1-6616-4ef5-b9d6-aa8b026b7fb4" providerId="AD" clId="Web-{75FB1504-21E9-B92F-EA24-A02A8FC97018}" dt="2023-05-26T13:21:31.107" v="177" actId="1076"/>
          <ac:spMkLst>
            <pc:docMk/>
            <pc:sldMk cId="2674435847" sldId="262"/>
            <ac:spMk id="5" creationId="{929E96B8-37B1-8BF7-E9DD-82B5AF86A9B2}"/>
          </ac:spMkLst>
        </pc:spChg>
        <pc:spChg chg="add mod">
          <ac:chgData name="Mahin Ibnay Mamun" userId="S::346584@tameside.ac.uk::974392c1-6616-4ef5-b9d6-aa8b026b7fb4" providerId="AD" clId="Web-{75FB1504-21E9-B92F-EA24-A02A8FC97018}" dt="2023-05-26T13:21:38.998" v="202" actId="1076"/>
          <ac:spMkLst>
            <pc:docMk/>
            <pc:sldMk cId="2674435847" sldId="262"/>
            <ac:spMk id="7" creationId="{9D8410BF-EE97-7B86-85ED-70173FE8C8D4}"/>
          </ac:spMkLst>
        </pc:spChg>
        <pc:spChg chg="add mod">
          <ac:chgData name="Mahin Ibnay Mamun" userId="S::346584@tameside.ac.uk::974392c1-6616-4ef5-b9d6-aa8b026b7fb4" providerId="AD" clId="Web-{75FB1504-21E9-B92F-EA24-A02A8FC97018}" dt="2023-05-26T13:21:31.107" v="178" actId="1076"/>
          <ac:spMkLst>
            <pc:docMk/>
            <pc:sldMk cId="2674435847" sldId="262"/>
            <ac:spMk id="9" creationId="{218E90B2-F243-FA06-046C-8FF587454BFD}"/>
          </ac:spMkLst>
        </pc:spChg>
        <pc:spChg chg="mod">
          <ac:chgData name="Mahin Ibnay Mamun" userId="S::346584@tameside.ac.uk::974392c1-6616-4ef5-b9d6-aa8b026b7fb4" providerId="AD" clId="Web-{75FB1504-21E9-B92F-EA24-A02A8FC97018}" dt="2023-05-26T13:21:13.841" v="139"/>
          <ac:spMkLst>
            <pc:docMk/>
            <pc:sldMk cId="2674435847" sldId="262"/>
            <ac:spMk id="11" creationId="{86BBAEB1-6BF7-090D-BE92-394C516A2EEE}"/>
          </ac:spMkLst>
        </pc:spChg>
        <pc:spChg chg="add mod">
          <ac:chgData name="Mahin Ibnay Mamun" userId="S::346584@tameside.ac.uk::974392c1-6616-4ef5-b9d6-aa8b026b7fb4" providerId="AD" clId="Web-{75FB1504-21E9-B92F-EA24-A02A8FC97018}" dt="2023-05-26T13:21:31.123" v="180" actId="1076"/>
          <ac:spMkLst>
            <pc:docMk/>
            <pc:sldMk cId="2674435847" sldId="262"/>
            <ac:spMk id="19" creationId="{3229548A-604C-C4B6-F2C4-FE8493789291}"/>
          </ac:spMkLst>
        </pc:spChg>
        <pc:spChg chg="add mod">
          <ac:chgData name="Mahin Ibnay Mamun" userId="S::346584@tameside.ac.uk::974392c1-6616-4ef5-b9d6-aa8b026b7fb4" providerId="AD" clId="Web-{75FB1504-21E9-B92F-EA24-A02A8FC97018}" dt="2023-05-26T13:21:31.138" v="181" actId="1076"/>
          <ac:spMkLst>
            <pc:docMk/>
            <pc:sldMk cId="2674435847" sldId="262"/>
            <ac:spMk id="21" creationId="{4FD91510-44C9-9A7D-AD81-CB70B1F53271}"/>
          </ac:spMkLst>
        </pc:spChg>
        <pc:spChg chg="add mod">
          <ac:chgData name="Mahin Ibnay Mamun" userId="S::346584@tameside.ac.uk::974392c1-6616-4ef5-b9d6-aa8b026b7fb4" providerId="AD" clId="Web-{75FB1504-21E9-B92F-EA24-A02A8FC97018}" dt="2023-05-26T13:21:31.138" v="182" actId="1076"/>
          <ac:spMkLst>
            <pc:docMk/>
            <pc:sldMk cId="2674435847" sldId="262"/>
            <ac:spMk id="23" creationId="{A31A1F45-45BF-33E6-54C2-DB875F58B4A3}"/>
          </ac:spMkLst>
        </pc:spChg>
        <pc:spChg chg="add mod">
          <ac:chgData name="Mahin Ibnay Mamun" userId="S::346584@tameside.ac.uk::974392c1-6616-4ef5-b9d6-aa8b026b7fb4" providerId="AD" clId="Web-{75FB1504-21E9-B92F-EA24-A02A8FC97018}" dt="2023-05-26T13:21:31.138" v="183" actId="1076"/>
          <ac:spMkLst>
            <pc:docMk/>
            <pc:sldMk cId="2674435847" sldId="262"/>
            <ac:spMk id="25" creationId="{35F88C46-BC05-FE99-9ED4-51EF451F61EF}"/>
          </ac:spMkLst>
        </pc:spChg>
        <pc:spChg chg="mod">
          <ac:chgData name="Mahin Ibnay Mamun" userId="S::346584@tameside.ac.uk::974392c1-6616-4ef5-b9d6-aa8b026b7fb4" providerId="AD" clId="Web-{75FB1504-21E9-B92F-EA24-A02A8FC97018}" dt="2023-05-26T13:21:13.919" v="149"/>
          <ac:spMkLst>
            <pc:docMk/>
            <pc:sldMk cId="2674435847" sldId="262"/>
            <ac:spMk id="27" creationId="{C0D96F75-3047-D293-91D5-6E7BD5EAC1C9}"/>
          </ac:spMkLst>
        </pc:spChg>
        <pc:spChg chg="mod">
          <ac:chgData name="Mahin Ibnay Mamun" userId="S::346584@tameside.ac.uk::974392c1-6616-4ef5-b9d6-aa8b026b7fb4" providerId="AD" clId="Web-{75FB1504-21E9-B92F-EA24-A02A8FC97018}" dt="2023-05-26T13:21:13.935" v="150"/>
          <ac:spMkLst>
            <pc:docMk/>
            <pc:sldMk cId="2674435847" sldId="262"/>
            <ac:spMk id="28" creationId="{F65A2F71-A2B8-D913-1394-6D2BA20AE36D}"/>
          </ac:spMkLst>
        </pc:spChg>
        <pc:spChg chg="mod">
          <ac:chgData name="Mahin Ibnay Mamun" userId="S::346584@tameside.ac.uk::974392c1-6616-4ef5-b9d6-aa8b026b7fb4" providerId="AD" clId="Web-{75FB1504-21E9-B92F-EA24-A02A8FC97018}" dt="2023-05-26T13:21:13.950" v="151"/>
          <ac:spMkLst>
            <pc:docMk/>
            <pc:sldMk cId="2674435847" sldId="262"/>
            <ac:spMk id="29" creationId="{B3F61BE9-23BF-7AD1-935B-ED544435246A}"/>
          </ac:spMkLst>
        </pc:spChg>
        <pc:spChg chg="add mod">
          <ac:chgData name="Mahin Ibnay Mamun" userId="S::346584@tameside.ac.uk::974392c1-6616-4ef5-b9d6-aa8b026b7fb4" providerId="AD" clId="Web-{75FB1504-21E9-B92F-EA24-A02A8FC97018}" dt="2023-05-26T13:21:31.154" v="185" actId="1076"/>
          <ac:spMkLst>
            <pc:docMk/>
            <pc:sldMk cId="2674435847" sldId="262"/>
            <ac:spMk id="32" creationId="{1C5585F4-7838-5D2D-0CB8-42BA9AA7C8D4}"/>
          </ac:spMkLst>
        </pc:spChg>
        <pc:spChg chg="add del">
          <ac:chgData name="Mahin Ibnay Mamun" userId="S::346584@tameside.ac.uk::974392c1-6616-4ef5-b9d6-aa8b026b7fb4" providerId="AD" clId="Web-{75FB1504-21E9-B92F-EA24-A02A8FC97018}" dt="2023-05-26T13:20:44.918" v="90"/>
          <ac:spMkLst>
            <pc:docMk/>
            <pc:sldMk cId="2674435847" sldId="262"/>
            <ac:spMk id="36" creationId="{9307EDCB-A1E7-955B-B127-D9455F9807AE}"/>
          </ac:spMkLst>
        </pc:spChg>
        <pc:spChg chg="add mod">
          <ac:chgData name="Mahin Ibnay Mamun" userId="S::346584@tameside.ac.uk::974392c1-6616-4ef5-b9d6-aa8b026b7fb4" providerId="AD" clId="Web-{75FB1504-21E9-B92F-EA24-A02A8FC97018}" dt="2023-05-26T13:21:31.170" v="186" actId="1076"/>
          <ac:spMkLst>
            <pc:docMk/>
            <pc:sldMk cId="2674435847" sldId="262"/>
            <ac:spMk id="38" creationId="{90E1434F-AEB5-D6CF-A48A-C9FC6294203E}"/>
          </ac:spMkLst>
        </pc:spChg>
        <pc:spChg chg="add mod">
          <ac:chgData name="Mahin Ibnay Mamun" userId="S::346584@tameside.ac.uk::974392c1-6616-4ef5-b9d6-aa8b026b7fb4" providerId="AD" clId="Web-{75FB1504-21E9-B92F-EA24-A02A8FC97018}" dt="2023-05-26T13:21:31.170" v="187" actId="1076"/>
          <ac:spMkLst>
            <pc:docMk/>
            <pc:sldMk cId="2674435847" sldId="262"/>
            <ac:spMk id="45" creationId="{DE8BD40C-A8FD-6732-4674-37593535AEE1}"/>
          </ac:spMkLst>
        </pc:spChg>
        <pc:spChg chg="add del">
          <ac:chgData name="Mahin Ibnay Mamun" userId="S::346584@tameside.ac.uk::974392c1-6616-4ef5-b9d6-aa8b026b7fb4" providerId="AD" clId="Web-{75FB1504-21E9-B92F-EA24-A02A8FC97018}" dt="2023-05-26T13:20:44.918" v="88"/>
          <ac:spMkLst>
            <pc:docMk/>
            <pc:sldMk cId="2674435847" sldId="262"/>
            <ac:spMk id="47" creationId="{17C64279-E8F9-700E-D319-B7ECFFDFDEF7}"/>
          </ac:spMkLst>
        </pc:spChg>
        <pc:spChg chg="add del">
          <ac:chgData name="Mahin Ibnay Mamun" userId="S::346584@tameside.ac.uk::974392c1-6616-4ef5-b9d6-aa8b026b7fb4" providerId="AD" clId="Web-{75FB1504-21E9-B92F-EA24-A02A8FC97018}" dt="2023-05-26T13:20:44.918" v="87"/>
          <ac:spMkLst>
            <pc:docMk/>
            <pc:sldMk cId="2674435847" sldId="262"/>
            <ac:spMk id="49" creationId="{5C307632-E1D3-BF70-83C3-AA5F3486E81A}"/>
          </ac:spMkLst>
        </pc:spChg>
        <pc:spChg chg="add mod">
          <ac:chgData name="Mahin Ibnay Mamun" userId="S::346584@tameside.ac.uk::974392c1-6616-4ef5-b9d6-aa8b026b7fb4" providerId="AD" clId="Web-{75FB1504-21E9-B92F-EA24-A02A8FC97018}" dt="2023-05-26T13:21:31.185" v="188" actId="1076"/>
          <ac:spMkLst>
            <pc:docMk/>
            <pc:sldMk cId="2674435847" sldId="262"/>
            <ac:spMk id="53" creationId="{DBE29BA5-C222-B22B-BE25-293A9425B3CA}"/>
          </ac:spMkLst>
        </pc:spChg>
        <pc:spChg chg="add mod">
          <ac:chgData name="Mahin Ibnay Mamun" userId="S::346584@tameside.ac.uk::974392c1-6616-4ef5-b9d6-aa8b026b7fb4" providerId="AD" clId="Web-{75FB1504-21E9-B92F-EA24-A02A8FC97018}" dt="2023-05-26T13:21:31.185" v="189" actId="1076"/>
          <ac:spMkLst>
            <pc:docMk/>
            <pc:sldMk cId="2674435847" sldId="262"/>
            <ac:spMk id="55" creationId="{FFD46C08-9405-94A1-B5EA-116694FFF9ED}"/>
          </ac:spMkLst>
        </pc:spChg>
        <pc:spChg chg="add mod">
          <ac:chgData name="Mahin Ibnay Mamun" userId="S::346584@tameside.ac.uk::974392c1-6616-4ef5-b9d6-aa8b026b7fb4" providerId="AD" clId="Web-{75FB1504-21E9-B92F-EA24-A02A8FC97018}" dt="2023-05-26T13:21:31.185" v="190" actId="1076"/>
          <ac:spMkLst>
            <pc:docMk/>
            <pc:sldMk cId="2674435847" sldId="262"/>
            <ac:spMk id="59" creationId="{9F13D953-B4D1-BFD8-8A40-C72FF177DCCA}"/>
          </ac:spMkLst>
        </pc:spChg>
        <pc:spChg chg="add del">
          <ac:chgData name="Mahin Ibnay Mamun" userId="S::346584@tameside.ac.uk::974392c1-6616-4ef5-b9d6-aa8b026b7fb4" providerId="AD" clId="Web-{75FB1504-21E9-B92F-EA24-A02A8FC97018}" dt="2023-05-26T13:20:44.918" v="85"/>
          <ac:spMkLst>
            <pc:docMk/>
            <pc:sldMk cId="2674435847" sldId="262"/>
            <ac:spMk id="61" creationId="{BE3BA895-5C22-5E16-4675-DACA1ED7CA00}"/>
          </ac:spMkLst>
        </pc:spChg>
        <pc:spChg chg="add mod">
          <ac:chgData name="Mahin Ibnay Mamun" userId="S::346584@tameside.ac.uk::974392c1-6616-4ef5-b9d6-aa8b026b7fb4" providerId="AD" clId="Web-{75FB1504-21E9-B92F-EA24-A02A8FC97018}" dt="2023-05-26T13:21:31.201" v="191" actId="1076"/>
          <ac:spMkLst>
            <pc:docMk/>
            <pc:sldMk cId="2674435847" sldId="262"/>
            <ac:spMk id="63" creationId="{F5E46D4C-D806-BE40-0CF0-D84B5FD243D1}"/>
          </ac:spMkLst>
        </pc:spChg>
        <pc:spChg chg="add mod">
          <ac:chgData name="Mahin Ibnay Mamun" userId="S::346584@tameside.ac.uk::974392c1-6616-4ef5-b9d6-aa8b026b7fb4" providerId="AD" clId="Web-{75FB1504-21E9-B92F-EA24-A02A8FC97018}" dt="2023-05-26T13:21:31.201" v="192" actId="1076"/>
          <ac:spMkLst>
            <pc:docMk/>
            <pc:sldMk cId="2674435847" sldId="262"/>
            <ac:spMk id="65" creationId="{0DC1167C-5279-BA01-C103-D8DE196C282E}"/>
          </ac:spMkLst>
        </pc:spChg>
        <pc:spChg chg="mod">
          <ac:chgData name="Mahin Ibnay Mamun" userId="S::346584@tameside.ac.uk::974392c1-6616-4ef5-b9d6-aa8b026b7fb4" providerId="AD" clId="Web-{75FB1504-21E9-B92F-EA24-A02A8FC97018}" dt="2023-05-26T13:21:14.013" v="160"/>
          <ac:spMkLst>
            <pc:docMk/>
            <pc:sldMk cId="2674435847" sldId="262"/>
            <ac:spMk id="69" creationId="{6D2CBB80-412E-41DA-37DC-DD90FF5F23EF}"/>
          </ac:spMkLst>
        </pc:spChg>
        <pc:spChg chg="mod">
          <ac:chgData name="Mahin Ibnay Mamun" userId="S::346584@tameside.ac.uk::974392c1-6616-4ef5-b9d6-aa8b026b7fb4" providerId="AD" clId="Web-{75FB1504-21E9-B92F-EA24-A02A8FC97018}" dt="2023-05-26T13:21:14.013" v="161"/>
          <ac:spMkLst>
            <pc:docMk/>
            <pc:sldMk cId="2674435847" sldId="262"/>
            <ac:spMk id="70" creationId="{2C0C7ADE-E860-5A55-3E7D-B4F4FFCA7A8C}"/>
          </ac:spMkLst>
        </pc:spChg>
        <pc:spChg chg="mod">
          <ac:chgData name="Mahin Ibnay Mamun" userId="S::346584@tameside.ac.uk::974392c1-6616-4ef5-b9d6-aa8b026b7fb4" providerId="AD" clId="Web-{75FB1504-21E9-B92F-EA24-A02A8FC97018}" dt="2023-05-26T13:21:14.029" v="162"/>
          <ac:spMkLst>
            <pc:docMk/>
            <pc:sldMk cId="2674435847" sldId="262"/>
            <ac:spMk id="71" creationId="{E4A7AFED-77AD-1F5A-2C09-6AEC9ECD01B9}"/>
          </ac:spMkLst>
        </pc:spChg>
        <pc:spChg chg="mod">
          <ac:chgData name="Mahin Ibnay Mamun" userId="S::346584@tameside.ac.uk::974392c1-6616-4ef5-b9d6-aa8b026b7fb4" providerId="AD" clId="Web-{75FB1504-21E9-B92F-EA24-A02A8FC97018}" dt="2023-05-26T13:21:14.044" v="163"/>
          <ac:spMkLst>
            <pc:docMk/>
            <pc:sldMk cId="2674435847" sldId="262"/>
            <ac:spMk id="74" creationId="{7C216916-4023-C585-699B-AAE824F4DDF7}"/>
          </ac:spMkLst>
        </pc:spChg>
        <pc:spChg chg="mod">
          <ac:chgData name="Mahin Ibnay Mamun" userId="S::346584@tameside.ac.uk::974392c1-6616-4ef5-b9d6-aa8b026b7fb4" providerId="AD" clId="Web-{75FB1504-21E9-B92F-EA24-A02A8FC97018}" dt="2023-05-26T13:21:14.044" v="164"/>
          <ac:spMkLst>
            <pc:docMk/>
            <pc:sldMk cId="2674435847" sldId="262"/>
            <ac:spMk id="75" creationId="{04768531-0F30-8188-2BD1-0D446599E613}"/>
          </ac:spMkLst>
        </pc:spChg>
        <pc:spChg chg="mod">
          <ac:chgData name="Mahin Ibnay Mamun" userId="S::346584@tameside.ac.uk::974392c1-6616-4ef5-b9d6-aa8b026b7fb4" providerId="AD" clId="Web-{75FB1504-21E9-B92F-EA24-A02A8FC97018}" dt="2023-05-26T13:21:14.060" v="165"/>
          <ac:spMkLst>
            <pc:docMk/>
            <pc:sldMk cId="2674435847" sldId="262"/>
            <ac:spMk id="76" creationId="{D858D789-1E02-5CEB-C64F-7A1FEA216DB4}"/>
          </ac:spMkLst>
        </pc:spChg>
        <pc:spChg chg="add mod">
          <ac:chgData name="Mahin Ibnay Mamun" userId="S::346584@tameside.ac.uk::974392c1-6616-4ef5-b9d6-aa8b026b7fb4" providerId="AD" clId="Web-{75FB1504-21E9-B92F-EA24-A02A8FC97018}" dt="2023-05-26T13:21:31.232" v="195" actId="1076"/>
          <ac:spMkLst>
            <pc:docMk/>
            <pc:sldMk cId="2674435847" sldId="262"/>
            <ac:spMk id="79" creationId="{E3C42911-7642-EA10-C007-CE511CD19543}"/>
          </ac:spMkLst>
        </pc:spChg>
        <pc:spChg chg="add mod">
          <ac:chgData name="Mahin Ibnay Mamun" userId="S::346584@tameside.ac.uk::974392c1-6616-4ef5-b9d6-aa8b026b7fb4" providerId="AD" clId="Web-{75FB1504-21E9-B92F-EA24-A02A8FC97018}" dt="2023-05-26T13:21:31.232" v="196" actId="1076"/>
          <ac:spMkLst>
            <pc:docMk/>
            <pc:sldMk cId="2674435847" sldId="262"/>
            <ac:spMk id="81" creationId="{582C8466-B217-0C73-5944-0E56FCF076B9}"/>
          </ac:spMkLst>
        </pc:spChg>
        <pc:spChg chg="add mod">
          <ac:chgData name="Mahin Ibnay Mamun" userId="S::346584@tameside.ac.uk::974392c1-6616-4ef5-b9d6-aa8b026b7fb4" providerId="AD" clId="Web-{75FB1504-21E9-B92F-EA24-A02A8FC97018}" dt="2023-05-26T13:21:31.248" v="197" actId="1076"/>
          <ac:spMkLst>
            <pc:docMk/>
            <pc:sldMk cId="2674435847" sldId="262"/>
            <ac:spMk id="83" creationId="{3330A2D9-8775-4FA0-E6E5-0803A5BFB532}"/>
          </ac:spMkLst>
        </pc:spChg>
        <pc:spChg chg="add mod">
          <ac:chgData name="Mahin Ibnay Mamun" userId="S::346584@tameside.ac.uk::974392c1-6616-4ef5-b9d6-aa8b026b7fb4" providerId="AD" clId="Web-{75FB1504-21E9-B92F-EA24-A02A8FC97018}" dt="2023-05-26T13:21:31.248" v="198" actId="1076"/>
          <ac:spMkLst>
            <pc:docMk/>
            <pc:sldMk cId="2674435847" sldId="262"/>
            <ac:spMk id="85" creationId="{A4850B54-C090-5650-78C2-B0BE4BC2B350}"/>
          </ac:spMkLst>
        </pc:spChg>
        <pc:spChg chg="add del">
          <ac:chgData name="Mahin Ibnay Mamun" userId="S::346584@tameside.ac.uk::974392c1-6616-4ef5-b9d6-aa8b026b7fb4" providerId="AD" clId="Web-{75FB1504-21E9-B92F-EA24-A02A8FC97018}" dt="2023-05-26T13:20:44.918" v="84"/>
          <ac:spMkLst>
            <pc:docMk/>
            <pc:sldMk cId="2674435847" sldId="262"/>
            <ac:spMk id="87" creationId="{21F5D829-624A-886B-D336-C35F31BCC0C1}"/>
          </ac:spMkLst>
        </pc:spChg>
        <pc:spChg chg="add del">
          <ac:chgData name="Mahin Ibnay Mamun" userId="S::346584@tameside.ac.uk::974392c1-6616-4ef5-b9d6-aa8b026b7fb4" providerId="AD" clId="Web-{75FB1504-21E9-B92F-EA24-A02A8FC97018}" dt="2023-05-26T13:20:28.574" v="64"/>
          <ac:spMkLst>
            <pc:docMk/>
            <pc:sldMk cId="2674435847" sldId="262"/>
            <ac:spMk id="89" creationId="{D5D71215-BB36-B4FF-4F2F-956366CF0A00}"/>
          </ac:spMkLst>
        </pc:spChg>
        <pc:spChg chg="add del">
          <ac:chgData name="Mahin Ibnay Mamun" userId="S::346584@tameside.ac.uk::974392c1-6616-4ef5-b9d6-aa8b026b7fb4" providerId="AD" clId="Web-{75FB1504-21E9-B92F-EA24-A02A8FC97018}" dt="2023-05-26T13:20:54.278" v="95"/>
          <ac:spMkLst>
            <pc:docMk/>
            <pc:sldMk cId="2674435847" sldId="262"/>
            <ac:spMk id="91" creationId="{FD663324-C0BC-3AAE-669C-FE3EA5A9CB73}"/>
          </ac:spMkLst>
        </pc:spChg>
        <pc:spChg chg="add del">
          <ac:chgData name="Mahin Ibnay Mamun" userId="S::346584@tameside.ac.uk::974392c1-6616-4ef5-b9d6-aa8b026b7fb4" providerId="AD" clId="Web-{75FB1504-21E9-B92F-EA24-A02A8FC97018}" dt="2023-05-26T13:20:54.716" v="96"/>
          <ac:spMkLst>
            <pc:docMk/>
            <pc:sldMk cId="2674435847" sldId="262"/>
            <ac:spMk id="93" creationId="{6D55C4C7-23BA-5472-B574-CD8C0DF6C6D3}"/>
          </ac:spMkLst>
        </pc:spChg>
        <pc:spChg chg="add del">
          <ac:chgData name="Mahin Ibnay Mamun" userId="S::346584@tameside.ac.uk::974392c1-6616-4ef5-b9d6-aa8b026b7fb4" providerId="AD" clId="Web-{75FB1504-21E9-B92F-EA24-A02A8FC97018}" dt="2023-05-26T13:20:55.216" v="97"/>
          <ac:spMkLst>
            <pc:docMk/>
            <pc:sldMk cId="2674435847" sldId="262"/>
            <ac:spMk id="95" creationId="{BC40BE4F-5720-8753-774E-743B319D8DA9}"/>
          </ac:spMkLst>
        </pc:spChg>
        <pc:spChg chg="add del">
          <ac:chgData name="Mahin Ibnay Mamun" userId="S::346584@tameside.ac.uk::974392c1-6616-4ef5-b9d6-aa8b026b7fb4" providerId="AD" clId="Web-{75FB1504-21E9-B92F-EA24-A02A8FC97018}" dt="2023-05-26T13:20:53.778" v="94"/>
          <ac:spMkLst>
            <pc:docMk/>
            <pc:sldMk cId="2674435847" sldId="262"/>
            <ac:spMk id="97" creationId="{B61A3DB5-6B1A-817D-D1DE-0E9D878CCC81}"/>
          </ac:spMkLst>
        </pc:spChg>
        <pc:spChg chg="add del">
          <ac:chgData name="Mahin Ibnay Mamun" userId="S::346584@tameside.ac.uk::974392c1-6616-4ef5-b9d6-aa8b026b7fb4" providerId="AD" clId="Web-{75FB1504-21E9-B92F-EA24-A02A8FC97018}" dt="2023-05-26T13:20:47.700" v="91"/>
          <ac:spMkLst>
            <pc:docMk/>
            <pc:sldMk cId="2674435847" sldId="262"/>
            <ac:spMk id="99" creationId="{687A9BBF-099F-5EB5-15A3-6C578DA495BA}"/>
          </ac:spMkLst>
        </pc:spChg>
        <pc:spChg chg="add del">
          <ac:chgData name="Mahin Ibnay Mamun" userId="S::346584@tameside.ac.uk::974392c1-6616-4ef5-b9d6-aa8b026b7fb4" providerId="AD" clId="Web-{75FB1504-21E9-B92F-EA24-A02A8FC97018}" dt="2023-05-26T13:20:51.903" v="93"/>
          <ac:spMkLst>
            <pc:docMk/>
            <pc:sldMk cId="2674435847" sldId="262"/>
            <ac:spMk id="107" creationId="{0CBCBFDF-C105-9B83-0B96-282593BF7A76}"/>
          </ac:spMkLst>
        </pc:spChg>
        <pc:spChg chg="add del">
          <ac:chgData name="Mahin Ibnay Mamun" userId="S::346584@tameside.ac.uk::974392c1-6616-4ef5-b9d6-aa8b026b7fb4" providerId="AD" clId="Web-{75FB1504-21E9-B92F-EA24-A02A8FC97018}" dt="2023-05-26T13:20:36.731" v="72"/>
          <ac:spMkLst>
            <pc:docMk/>
            <pc:sldMk cId="2674435847" sldId="262"/>
            <ac:spMk id="109" creationId="{8BDAD7CE-31BE-2C40-29A4-952E109EC9EB}"/>
          </ac:spMkLst>
        </pc:spChg>
        <pc:spChg chg="add del">
          <ac:chgData name="Mahin Ibnay Mamun" userId="S::346584@tameside.ac.uk::974392c1-6616-4ef5-b9d6-aa8b026b7fb4" providerId="AD" clId="Web-{75FB1504-21E9-B92F-EA24-A02A8FC97018}" dt="2023-05-26T13:20:44.918" v="82"/>
          <ac:spMkLst>
            <pc:docMk/>
            <pc:sldMk cId="2674435847" sldId="262"/>
            <ac:spMk id="111" creationId="{A7AA049B-26EC-E210-2976-0995D4A88FCB}"/>
          </ac:spMkLst>
        </pc:spChg>
        <pc:spChg chg="add del">
          <ac:chgData name="Mahin Ibnay Mamun" userId="S::346584@tameside.ac.uk::974392c1-6616-4ef5-b9d6-aa8b026b7fb4" providerId="AD" clId="Web-{75FB1504-21E9-B92F-EA24-A02A8FC97018}" dt="2023-05-26T13:20:44.918" v="81"/>
          <ac:spMkLst>
            <pc:docMk/>
            <pc:sldMk cId="2674435847" sldId="262"/>
            <ac:spMk id="113" creationId="{C5E6FE75-A2BE-B665-75C6-6E73314E2707}"/>
          </ac:spMkLst>
        </pc:spChg>
        <pc:spChg chg="del">
          <ac:chgData name="Mahin Ibnay Mamun" userId="S::346584@tameside.ac.uk::974392c1-6616-4ef5-b9d6-aa8b026b7fb4" providerId="AD" clId="Web-{75FB1504-21E9-B92F-EA24-A02A8FC97018}" dt="2023-05-26T13:20:40.200" v="74"/>
          <ac:spMkLst>
            <pc:docMk/>
            <pc:sldMk cId="2674435847" sldId="262"/>
            <ac:spMk id="115" creationId="{13ED6AFD-E7FC-7A93-8EB5-A376B9727A22}"/>
          </ac:spMkLst>
        </pc:spChg>
        <pc:spChg chg="add del">
          <ac:chgData name="Mahin Ibnay Mamun" userId="S::346584@tameside.ac.uk::974392c1-6616-4ef5-b9d6-aa8b026b7fb4" providerId="AD" clId="Web-{75FB1504-21E9-B92F-EA24-A02A8FC97018}" dt="2023-05-26T13:20:44.918" v="80"/>
          <ac:spMkLst>
            <pc:docMk/>
            <pc:sldMk cId="2674435847" sldId="262"/>
            <ac:spMk id="123" creationId="{6D750398-BEF3-7BD9-9D24-E8920F05791C}"/>
          </ac:spMkLst>
        </pc:spChg>
        <pc:spChg chg="add del">
          <ac:chgData name="Mahin Ibnay Mamun" userId="S::346584@tameside.ac.uk::974392c1-6616-4ef5-b9d6-aa8b026b7fb4" providerId="AD" clId="Web-{75FB1504-21E9-B92F-EA24-A02A8FC97018}" dt="2023-05-26T13:20:44.918" v="79"/>
          <ac:spMkLst>
            <pc:docMk/>
            <pc:sldMk cId="2674435847" sldId="262"/>
            <ac:spMk id="125" creationId="{9DEDF944-BAD8-3011-09B4-C23F5258F315}"/>
          </ac:spMkLst>
        </pc:spChg>
        <pc:spChg chg="add del">
          <ac:chgData name="Mahin Ibnay Mamun" userId="S::346584@tameside.ac.uk::974392c1-6616-4ef5-b9d6-aa8b026b7fb4" providerId="AD" clId="Web-{75FB1504-21E9-B92F-EA24-A02A8FC97018}" dt="2023-05-26T13:20:38.465" v="73"/>
          <ac:spMkLst>
            <pc:docMk/>
            <pc:sldMk cId="2674435847" sldId="262"/>
            <ac:spMk id="127" creationId="{ACC700D2-E51D-C3E1-CA6A-65F35E1C9C88}"/>
          </ac:spMkLst>
        </pc:spChg>
        <pc:spChg chg="add del">
          <ac:chgData name="Mahin Ibnay Mamun" userId="S::346584@tameside.ac.uk::974392c1-6616-4ef5-b9d6-aa8b026b7fb4" providerId="AD" clId="Web-{75FB1504-21E9-B92F-EA24-A02A8FC97018}" dt="2023-05-26T13:20:33.949" v="69"/>
          <ac:spMkLst>
            <pc:docMk/>
            <pc:sldMk cId="2674435847" sldId="262"/>
            <ac:spMk id="135" creationId="{605C4AC7-DC0C-B29F-082A-3F1FA253EA8F}"/>
          </ac:spMkLst>
        </pc:spChg>
        <pc:spChg chg="add del">
          <ac:chgData name="Mahin Ibnay Mamun" userId="S::346584@tameside.ac.uk::974392c1-6616-4ef5-b9d6-aa8b026b7fb4" providerId="AD" clId="Web-{75FB1504-21E9-B92F-EA24-A02A8FC97018}" dt="2023-05-26T13:20:33.949" v="68"/>
          <ac:spMkLst>
            <pc:docMk/>
            <pc:sldMk cId="2674435847" sldId="262"/>
            <ac:spMk id="137" creationId="{F451D553-99C5-976E-CC64-FDF20DA9F1E3}"/>
          </ac:spMkLst>
        </pc:spChg>
        <pc:spChg chg="add del mod">
          <ac:chgData name="Mahin Ibnay Mamun" userId="S::346584@tameside.ac.uk::974392c1-6616-4ef5-b9d6-aa8b026b7fb4" providerId="AD" clId="Web-{75FB1504-21E9-B92F-EA24-A02A8FC97018}" dt="2023-05-26T13:20:31.090" v="66"/>
          <ac:spMkLst>
            <pc:docMk/>
            <pc:sldMk cId="2674435847" sldId="262"/>
            <ac:spMk id="139" creationId="{7AE85D92-956B-EC02-F94E-76807BB6CE5E}"/>
          </ac:spMkLst>
        </pc:spChg>
        <pc:spChg chg="add del">
          <ac:chgData name="Mahin Ibnay Mamun" userId="S::346584@tameside.ac.uk::974392c1-6616-4ef5-b9d6-aa8b026b7fb4" providerId="AD" clId="Web-{75FB1504-21E9-B92F-EA24-A02A8FC97018}" dt="2023-05-26T13:20:44.918" v="77"/>
          <ac:spMkLst>
            <pc:docMk/>
            <pc:sldMk cId="2674435847" sldId="262"/>
            <ac:spMk id="145" creationId="{447C78E1-D148-B605-C70C-529FC046B40C}"/>
          </ac:spMkLst>
        </pc:spChg>
        <pc:spChg chg="add del">
          <ac:chgData name="Mahin Ibnay Mamun" userId="S::346584@tameside.ac.uk::974392c1-6616-4ef5-b9d6-aa8b026b7fb4" providerId="AD" clId="Web-{75FB1504-21E9-B92F-EA24-A02A8FC97018}" dt="2023-05-26T13:20:44.918" v="76"/>
          <ac:spMkLst>
            <pc:docMk/>
            <pc:sldMk cId="2674435847" sldId="262"/>
            <ac:spMk id="147" creationId="{EE1335F3-FC1D-6D5C-32B9-DCDDA987F900}"/>
          </ac:spMkLst>
        </pc:spChg>
        <pc:spChg chg="add del">
          <ac:chgData name="Mahin Ibnay Mamun" userId="S::346584@tameside.ac.uk::974392c1-6616-4ef5-b9d6-aa8b026b7fb4" providerId="AD" clId="Web-{75FB1504-21E9-B92F-EA24-A02A8FC97018}" dt="2023-05-26T13:20:49.231" v="92"/>
          <ac:spMkLst>
            <pc:docMk/>
            <pc:sldMk cId="2674435847" sldId="262"/>
            <ac:spMk id="149" creationId="{670E7462-2B35-C460-6961-979DCB87A589}"/>
          </ac:spMkLst>
        </pc:spChg>
        <pc:grpChg chg="add mod">
          <ac:chgData name="Mahin Ibnay Mamun" userId="S::346584@tameside.ac.uk::974392c1-6616-4ef5-b9d6-aa8b026b7fb4" providerId="AD" clId="Web-{75FB1504-21E9-B92F-EA24-A02A8FC97018}" dt="2023-05-26T13:21:31.123" v="179" actId="1076"/>
          <ac:grpSpMkLst>
            <pc:docMk/>
            <pc:sldMk cId="2674435847" sldId="262"/>
            <ac:grpSpMk id="17" creationId="{B644A63F-ABE0-C695-D2F9-C61C816D42E9}"/>
          </ac:grpSpMkLst>
        </pc:grpChg>
        <pc:grpChg chg="add mod">
          <ac:chgData name="Mahin Ibnay Mamun" userId="S::346584@tameside.ac.uk::974392c1-6616-4ef5-b9d6-aa8b026b7fb4" providerId="AD" clId="Web-{75FB1504-21E9-B92F-EA24-A02A8FC97018}" dt="2023-05-26T13:21:31.154" v="184" actId="1076"/>
          <ac:grpSpMkLst>
            <pc:docMk/>
            <pc:sldMk cId="2674435847" sldId="262"/>
            <ac:grpSpMk id="30" creationId="{ECC7F03D-DA32-F674-51C0-52FA2BE9733D}"/>
          </ac:grpSpMkLst>
        </pc:grpChg>
        <pc:grpChg chg="add del">
          <ac:chgData name="Mahin Ibnay Mamun" userId="S::346584@tameside.ac.uk::974392c1-6616-4ef5-b9d6-aa8b026b7fb4" providerId="AD" clId="Web-{75FB1504-21E9-B92F-EA24-A02A8FC97018}" dt="2023-05-26T13:20:44.918" v="89"/>
          <ac:grpSpMkLst>
            <pc:docMk/>
            <pc:sldMk cId="2674435847" sldId="262"/>
            <ac:grpSpMk id="43" creationId="{DFFA5149-D726-9D31-4393-FEB9AD2BFC09}"/>
          </ac:grpSpMkLst>
        </pc:grpChg>
        <pc:grpChg chg="add mod">
          <ac:chgData name="Mahin Ibnay Mamun" userId="S::346584@tameside.ac.uk::974392c1-6616-4ef5-b9d6-aa8b026b7fb4" providerId="AD" clId="Web-{75FB1504-21E9-B92F-EA24-A02A8FC97018}" dt="2023-05-26T13:21:31.216" v="193" actId="1076"/>
          <ac:grpSpMkLst>
            <pc:docMk/>
            <pc:sldMk cId="2674435847" sldId="262"/>
            <ac:grpSpMk id="72" creationId="{FD8D1E88-1D3F-66DE-1BB1-0ED07102A2E3}"/>
          </ac:grpSpMkLst>
        </pc:grpChg>
        <pc:grpChg chg="add mod">
          <ac:chgData name="Mahin Ibnay Mamun" userId="S::346584@tameside.ac.uk::974392c1-6616-4ef5-b9d6-aa8b026b7fb4" providerId="AD" clId="Web-{75FB1504-21E9-B92F-EA24-A02A8FC97018}" dt="2023-05-26T13:21:31.216" v="194" actId="1076"/>
          <ac:grpSpMkLst>
            <pc:docMk/>
            <pc:sldMk cId="2674435847" sldId="262"/>
            <ac:grpSpMk id="77" creationId="{8E9556C9-4A7A-9CF4-D9C6-39EFE6202651}"/>
          </ac:grpSpMkLst>
        </pc:grpChg>
        <pc:grpChg chg="add del">
          <ac:chgData name="Mahin Ibnay Mamun" userId="S::346584@tameside.ac.uk::974392c1-6616-4ef5-b9d6-aa8b026b7fb4" providerId="AD" clId="Web-{75FB1504-21E9-B92F-EA24-A02A8FC97018}" dt="2023-05-26T13:20:40.903" v="75"/>
          <ac:grpSpMkLst>
            <pc:docMk/>
            <pc:sldMk cId="2674435847" sldId="262"/>
            <ac:grpSpMk id="121" creationId="{E1F738EA-EBE4-0A70-2F53-1AE2648D1663}"/>
          </ac:grpSpMkLst>
        </pc:grpChg>
        <pc:picChg chg="add del">
          <ac:chgData name="Mahin Ibnay Mamun" userId="S::346584@tameside.ac.uk::974392c1-6616-4ef5-b9d6-aa8b026b7fb4" providerId="AD" clId="Web-{75FB1504-21E9-B92F-EA24-A02A8FC97018}" dt="2023-05-26T13:20:44.918" v="83"/>
          <ac:picMkLst>
            <pc:docMk/>
            <pc:sldMk cId="2674435847" sldId="262"/>
            <ac:picMk id="101" creationId="{95FF4B95-9BBB-E89E-CEE2-AB78CC91CF22}"/>
          </ac:picMkLst>
        </pc:picChg>
        <pc:picChg chg="add mod">
          <ac:chgData name="Mahin Ibnay Mamun" userId="S::346584@tameside.ac.uk::974392c1-6616-4ef5-b9d6-aa8b026b7fb4" providerId="AD" clId="Web-{75FB1504-21E9-B92F-EA24-A02A8FC97018}" dt="2023-05-26T13:21:31.076" v="174" actId="1076"/>
          <ac:picMkLst>
            <pc:docMk/>
            <pc:sldMk cId="2674435847" sldId="262"/>
            <ac:picMk id="103" creationId="{7178A483-063B-46DE-F451-195ECD15E53C}"/>
          </ac:picMkLst>
        </pc:picChg>
        <pc:picChg chg="add mod">
          <ac:chgData name="Mahin Ibnay Mamun" userId="S::346584@tameside.ac.uk::974392c1-6616-4ef5-b9d6-aa8b026b7fb4" providerId="AD" clId="Web-{75FB1504-21E9-B92F-EA24-A02A8FC97018}" dt="2023-05-26T13:21:31.091" v="175" actId="1076"/>
          <ac:picMkLst>
            <pc:docMk/>
            <pc:sldMk cId="2674435847" sldId="262"/>
            <ac:picMk id="105" creationId="{1E1C8BB0-F113-80B6-878C-367676413816}"/>
          </ac:picMkLst>
        </pc:picChg>
        <pc:picChg chg="add del">
          <ac:chgData name="Mahin Ibnay Mamun" userId="S::346584@tameside.ac.uk::974392c1-6616-4ef5-b9d6-aa8b026b7fb4" providerId="AD" clId="Web-{75FB1504-21E9-B92F-EA24-A02A8FC97018}" dt="2023-05-26T13:20:44.918" v="78"/>
          <ac:picMkLst>
            <pc:docMk/>
            <pc:sldMk cId="2674435847" sldId="262"/>
            <ac:picMk id="141" creationId="{88761765-BBE5-03D7-BF39-DD5BFF19E761}"/>
          </ac:picMkLst>
        </pc:picChg>
        <pc:picChg chg="add mod">
          <ac:chgData name="Mahin Ibnay Mamun" userId="S::346584@tameside.ac.uk::974392c1-6616-4ef5-b9d6-aa8b026b7fb4" providerId="AD" clId="Web-{75FB1504-21E9-B92F-EA24-A02A8FC97018}" dt="2023-05-26T13:21:31.091" v="176" actId="1076"/>
          <ac:picMkLst>
            <pc:docMk/>
            <pc:sldMk cId="2674435847" sldId="262"/>
            <ac:picMk id="143" creationId="{9B74663F-4A4D-CC14-238C-F469C1CA1E29}"/>
          </ac:picMkLst>
        </pc:picChg>
        <pc:cxnChg chg="mod">
          <ac:chgData name="Mahin Ibnay Mamun" userId="S::346584@tameside.ac.uk::974392c1-6616-4ef5-b9d6-aa8b026b7fb4" providerId="AD" clId="Web-{75FB1504-21E9-B92F-EA24-A02A8FC97018}" dt="2023-05-26T13:21:13.857" v="140"/>
          <ac:cxnSpMkLst>
            <pc:docMk/>
            <pc:sldMk cId="2674435847" sldId="262"/>
            <ac:cxnSpMk id="12" creationId="{270277B4-3A86-3091-5B41-E4F68456FCBC}"/>
          </ac:cxnSpMkLst>
        </pc:cxnChg>
        <pc:cxnChg chg="mod">
          <ac:chgData name="Mahin Ibnay Mamun" userId="S::346584@tameside.ac.uk::974392c1-6616-4ef5-b9d6-aa8b026b7fb4" providerId="AD" clId="Web-{75FB1504-21E9-B92F-EA24-A02A8FC97018}" dt="2023-05-26T13:21:13.857" v="141"/>
          <ac:cxnSpMkLst>
            <pc:docMk/>
            <pc:sldMk cId="2674435847" sldId="262"/>
            <ac:cxnSpMk id="13" creationId="{3351399D-F3C0-15D0-3D04-B834A9720AD6}"/>
          </ac:cxnSpMkLst>
        </pc:cxnChg>
        <pc:cxnChg chg="mod">
          <ac:chgData name="Mahin Ibnay Mamun" userId="S::346584@tameside.ac.uk::974392c1-6616-4ef5-b9d6-aa8b026b7fb4" providerId="AD" clId="Web-{75FB1504-21E9-B92F-EA24-A02A8FC97018}" dt="2023-05-26T13:21:13.872" v="142"/>
          <ac:cxnSpMkLst>
            <pc:docMk/>
            <pc:sldMk cId="2674435847" sldId="262"/>
            <ac:cxnSpMk id="14" creationId="{B11FD41B-C1E8-DAE6-BB43-0FBC1BB40B04}"/>
          </ac:cxnSpMkLst>
        </pc:cxnChg>
        <pc:cxnChg chg="mod">
          <ac:chgData name="Mahin Ibnay Mamun" userId="S::346584@tameside.ac.uk::974392c1-6616-4ef5-b9d6-aa8b026b7fb4" providerId="AD" clId="Web-{75FB1504-21E9-B92F-EA24-A02A8FC97018}" dt="2023-05-26T13:21:13.888" v="143"/>
          <ac:cxnSpMkLst>
            <pc:docMk/>
            <pc:sldMk cId="2674435847" sldId="262"/>
            <ac:cxnSpMk id="15" creationId="{E0DAAC23-AAFC-5A35-4549-FB67DF06E73E}"/>
          </ac:cxnSpMkLst>
        </pc:cxnChg>
        <pc:cxnChg chg="mod">
          <ac:chgData name="Mahin Ibnay Mamun" userId="S::346584@tameside.ac.uk::974392c1-6616-4ef5-b9d6-aa8b026b7fb4" providerId="AD" clId="Web-{75FB1504-21E9-B92F-EA24-A02A8FC97018}" dt="2023-05-26T13:21:13.888" v="144"/>
          <ac:cxnSpMkLst>
            <pc:docMk/>
            <pc:sldMk cId="2674435847" sldId="262"/>
            <ac:cxnSpMk id="16" creationId="{3F716DA7-5BEF-3040-9E6C-708C09F98B15}"/>
          </ac:cxnSpMkLst>
        </pc:cxnChg>
        <pc:cxnChg chg="add mod">
          <ac:chgData name="Mahin Ibnay Mamun" userId="S::346584@tameside.ac.uk::974392c1-6616-4ef5-b9d6-aa8b026b7fb4" providerId="AD" clId="Web-{75FB1504-21E9-B92F-EA24-A02A8FC97018}" dt="2023-05-26T13:21:31.060" v="171" actId="1076"/>
          <ac:cxnSpMkLst>
            <pc:docMk/>
            <pc:sldMk cId="2674435847" sldId="262"/>
            <ac:cxnSpMk id="34" creationId="{FA33E694-EAF8-6355-1002-0793B6A02EE4}"/>
          </ac:cxnSpMkLst>
        </pc:cxnChg>
        <pc:cxnChg chg="add del">
          <ac:chgData name="Mahin Ibnay Mamun" userId="S::346584@tameside.ac.uk::974392c1-6616-4ef5-b9d6-aa8b026b7fb4" providerId="AD" clId="Web-{75FB1504-21E9-B92F-EA24-A02A8FC97018}" dt="2023-05-26T13:20:44.918" v="86"/>
          <ac:cxnSpMkLst>
            <pc:docMk/>
            <pc:sldMk cId="2674435847" sldId="262"/>
            <ac:cxnSpMk id="51" creationId="{7D7601D8-3610-39EE-FC61-A293D14CB5B9}"/>
          </ac:cxnSpMkLst>
        </pc:cxnChg>
        <pc:cxnChg chg="add mod">
          <ac:chgData name="Mahin Ibnay Mamun" userId="S::346584@tameside.ac.uk::974392c1-6616-4ef5-b9d6-aa8b026b7fb4" providerId="AD" clId="Web-{75FB1504-21E9-B92F-EA24-A02A8FC97018}" dt="2023-05-26T13:21:31.076" v="172" actId="1076"/>
          <ac:cxnSpMkLst>
            <pc:docMk/>
            <pc:sldMk cId="2674435847" sldId="262"/>
            <ac:cxnSpMk id="57" creationId="{E9A80024-77A4-0D0D-D682-C894711FB76D}"/>
          </ac:cxnSpMkLst>
        </pc:cxnChg>
        <pc:cxnChg chg="add mod">
          <ac:chgData name="Mahin Ibnay Mamun" userId="S::346584@tameside.ac.uk::974392c1-6616-4ef5-b9d6-aa8b026b7fb4" providerId="AD" clId="Web-{75FB1504-21E9-B92F-EA24-A02A8FC97018}" dt="2023-05-26T13:21:31.076" v="173" actId="1076"/>
          <ac:cxnSpMkLst>
            <pc:docMk/>
            <pc:sldMk cId="2674435847" sldId="262"/>
            <ac:cxnSpMk id="67" creationId="{3569039A-A6CC-8458-1ED9-2C317B8C74B9}"/>
          </ac:cxnSpMkLst>
        </pc:cxnChg>
        <pc:cxnChg chg="add del">
          <ac:chgData name="Mahin Ibnay Mamun" userId="S::346584@tameside.ac.uk::974392c1-6616-4ef5-b9d6-aa8b026b7fb4" providerId="AD" clId="Web-{75FB1504-21E9-B92F-EA24-A02A8FC97018}" dt="2023-05-26T13:20:32.418" v="67"/>
          <ac:cxnSpMkLst>
            <pc:docMk/>
            <pc:sldMk cId="2674435847" sldId="262"/>
            <ac:cxnSpMk id="129" creationId="{42828058-95BA-E1D2-36B3-3E48F732F9E6}"/>
          </ac:cxnSpMkLst>
        </pc:cxnChg>
        <pc:cxnChg chg="add del">
          <ac:chgData name="Mahin Ibnay Mamun" userId="S::346584@tameside.ac.uk::974392c1-6616-4ef5-b9d6-aa8b026b7fb4" providerId="AD" clId="Web-{75FB1504-21E9-B92F-EA24-A02A8FC97018}" dt="2023-05-26T13:20:34.981" v="70"/>
          <ac:cxnSpMkLst>
            <pc:docMk/>
            <pc:sldMk cId="2674435847" sldId="262"/>
            <ac:cxnSpMk id="131" creationId="{4BDC67C6-3336-4358-AFB1-2C2EF423C12E}"/>
          </ac:cxnSpMkLst>
        </pc:cxnChg>
        <pc:cxnChg chg="add del">
          <ac:chgData name="Mahin Ibnay Mamun" userId="S::346584@tameside.ac.uk::974392c1-6616-4ef5-b9d6-aa8b026b7fb4" providerId="AD" clId="Web-{75FB1504-21E9-B92F-EA24-A02A8FC97018}" dt="2023-05-26T13:20:35.715" v="71"/>
          <ac:cxnSpMkLst>
            <pc:docMk/>
            <pc:sldMk cId="2674435847" sldId="262"/>
            <ac:cxnSpMk id="133" creationId="{9FE7DD54-3B15-7E48-E6FF-191A0013E435}"/>
          </ac:cxnSpMkLst>
        </pc:cxnChg>
      </pc:sldChg>
    </pc:docChg>
  </pc:docChgLst>
  <pc:docChgLst>
    <pc:chgData name="Mahin Ibnay Mamun" userId="S::346584@tameside.ac.uk::974392c1-6616-4ef5-b9d6-aa8b026b7fb4" providerId="AD" clId="Web-{D8028068-31D5-CD4C-E304-F48B3479792B}"/>
    <pc:docChg chg="addSld delSld modSld">
      <pc:chgData name="Mahin Ibnay Mamun" userId="S::346584@tameside.ac.uk::974392c1-6616-4ef5-b9d6-aa8b026b7fb4" providerId="AD" clId="Web-{D8028068-31D5-CD4C-E304-F48B3479792B}" dt="2023-05-04T10:02:53.698" v="326" actId="20577"/>
      <pc:docMkLst>
        <pc:docMk/>
      </pc:docMkLst>
      <pc:sldChg chg="addSp modSp">
        <pc:chgData name="Mahin Ibnay Mamun" userId="S::346584@tameside.ac.uk::974392c1-6616-4ef5-b9d6-aa8b026b7fb4" providerId="AD" clId="Web-{D8028068-31D5-CD4C-E304-F48B3479792B}" dt="2023-05-04T10:02:53.698" v="326" actId="20577"/>
        <pc:sldMkLst>
          <pc:docMk/>
          <pc:sldMk cId="82076841" sldId="258"/>
        </pc:sldMkLst>
        <pc:spChg chg="add mod">
          <ac:chgData name="Mahin Ibnay Mamun" userId="S::346584@tameside.ac.uk::974392c1-6616-4ef5-b9d6-aa8b026b7fb4" providerId="AD" clId="Web-{D8028068-31D5-CD4C-E304-F48B3479792B}" dt="2023-05-04T09:59:50.412" v="251" actId="1076"/>
          <ac:spMkLst>
            <pc:docMk/>
            <pc:sldMk cId="82076841" sldId="258"/>
            <ac:spMk id="30" creationId="{7CB1E96E-5D63-2112-6B7E-4BDCF1D9598E}"/>
          </ac:spMkLst>
        </pc:spChg>
        <pc:spChg chg="add mod">
          <ac:chgData name="Mahin Ibnay Mamun" userId="S::346584@tameside.ac.uk::974392c1-6616-4ef5-b9d6-aa8b026b7fb4" providerId="AD" clId="Web-{D8028068-31D5-CD4C-E304-F48B3479792B}" dt="2023-05-04T09:59:50.427" v="252" actId="1076"/>
          <ac:spMkLst>
            <pc:docMk/>
            <pc:sldMk cId="82076841" sldId="258"/>
            <ac:spMk id="31" creationId="{205D7F59-19BB-1C78-8FD9-26683070BAB5}"/>
          </ac:spMkLst>
        </pc:spChg>
        <pc:spChg chg="mod">
          <ac:chgData name="Mahin Ibnay Mamun" userId="S::346584@tameside.ac.uk::974392c1-6616-4ef5-b9d6-aa8b026b7fb4" providerId="AD" clId="Web-{D8028068-31D5-CD4C-E304-F48B3479792B}" dt="2023-05-04T10:02:53.698" v="326" actId="20577"/>
          <ac:spMkLst>
            <pc:docMk/>
            <pc:sldMk cId="82076841" sldId="258"/>
            <ac:spMk id="82" creationId="{9749005D-1289-33F4-6191-479D5EAFABCF}"/>
          </ac:spMkLst>
        </pc:spChg>
        <pc:spChg chg="mod">
          <ac:chgData name="Mahin Ibnay Mamun" userId="S::346584@tameside.ac.uk::974392c1-6616-4ef5-b9d6-aa8b026b7fb4" providerId="AD" clId="Web-{D8028068-31D5-CD4C-E304-F48B3479792B}" dt="2023-05-04T09:59:06.676" v="229" actId="1076"/>
          <ac:spMkLst>
            <pc:docMk/>
            <pc:sldMk cId="82076841" sldId="258"/>
            <ac:spMk id="95" creationId="{C2100B77-DA2F-E03F-7277-B77516A1F2C3}"/>
          </ac:spMkLst>
        </pc:spChg>
      </pc:sldChg>
      <pc:sldChg chg="modSp">
        <pc:chgData name="Mahin Ibnay Mamun" userId="S::346584@tameside.ac.uk::974392c1-6616-4ef5-b9d6-aa8b026b7fb4" providerId="AD" clId="Web-{D8028068-31D5-CD4C-E304-F48B3479792B}" dt="2023-05-04T10:02:33.041" v="324"/>
        <pc:sldMkLst>
          <pc:docMk/>
          <pc:sldMk cId="71320420" sldId="259"/>
        </pc:sldMkLst>
        <pc:spChg chg="mod">
          <ac:chgData name="Mahin Ibnay Mamun" userId="S::346584@tameside.ac.uk::974392c1-6616-4ef5-b9d6-aa8b026b7fb4" providerId="AD" clId="Web-{D8028068-31D5-CD4C-E304-F48B3479792B}" dt="2023-05-04T10:01:00.585" v="301" actId="20577"/>
          <ac:spMkLst>
            <pc:docMk/>
            <pc:sldMk cId="71320420" sldId="259"/>
            <ac:spMk id="139" creationId="{A540F3B1-57E1-9140-AD33-12942303D914}"/>
          </ac:spMkLst>
        </pc:spChg>
        <pc:spChg chg="mod">
          <ac:chgData name="Mahin Ibnay Mamun" userId="S::346584@tameside.ac.uk::974392c1-6616-4ef5-b9d6-aa8b026b7fb4" providerId="AD" clId="Web-{D8028068-31D5-CD4C-E304-F48B3479792B}" dt="2023-05-04T09:36:50.171" v="3" actId="14100"/>
          <ac:spMkLst>
            <pc:docMk/>
            <pc:sldMk cId="71320420" sldId="259"/>
            <ac:spMk id="158" creationId="{C1CA3D35-0B8F-9F31-66C4-1F1F8640D0D7}"/>
          </ac:spMkLst>
        </pc:spChg>
        <pc:spChg chg="mod">
          <ac:chgData name="Mahin Ibnay Mamun" userId="S::346584@tameside.ac.uk::974392c1-6616-4ef5-b9d6-aa8b026b7fb4" providerId="AD" clId="Web-{D8028068-31D5-CD4C-E304-F48B3479792B}" dt="2023-05-04T09:36:45.124" v="2" actId="1076"/>
          <ac:spMkLst>
            <pc:docMk/>
            <pc:sldMk cId="71320420" sldId="259"/>
            <ac:spMk id="159" creationId="{87DC1663-1EE2-2C6F-1D58-C055F70FC94C}"/>
          </ac:spMkLst>
        </pc:spChg>
        <pc:grpChg chg="mod">
          <ac:chgData name="Mahin Ibnay Mamun" userId="S::346584@tameside.ac.uk::974392c1-6616-4ef5-b9d6-aa8b026b7fb4" providerId="AD" clId="Web-{D8028068-31D5-CD4C-E304-F48B3479792B}" dt="2023-05-04T09:36:42.499" v="1" actId="1076"/>
          <ac:grpSpMkLst>
            <pc:docMk/>
            <pc:sldMk cId="71320420" sldId="259"/>
            <ac:grpSpMk id="150" creationId="{9802D71E-0BCE-4537-537C-289AC8EBAD9B}"/>
          </ac:grpSpMkLst>
        </pc:grpChg>
        <pc:cxnChg chg="mod">
          <ac:chgData name="Mahin Ibnay Mamun" userId="S::346584@tameside.ac.uk::974392c1-6616-4ef5-b9d6-aa8b026b7fb4" providerId="AD" clId="Web-{D8028068-31D5-CD4C-E304-F48B3479792B}" dt="2023-05-04T10:02:23.478" v="322"/>
          <ac:cxnSpMkLst>
            <pc:docMk/>
            <pc:sldMk cId="71320420" sldId="259"/>
            <ac:cxnSpMk id="129" creationId="{053D36CC-F397-B3C3-C813-F20770FF0816}"/>
          </ac:cxnSpMkLst>
        </pc:cxnChg>
        <pc:cxnChg chg="mod">
          <ac:chgData name="Mahin Ibnay Mamun" userId="S::346584@tameside.ac.uk::974392c1-6616-4ef5-b9d6-aa8b026b7fb4" providerId="AD" clId="Web-{D8028068-31D5-CD4C-E304-F48B3479792B}" dt="2023-05-04T10:02:28.838" v="323"/>
          <ac:cxnSpMkLst>
            <pc:docMk/>
            <pc:sldMk cId="71320420" sldId="259"/>
            <ac:cxnSpMk id="131" creationId="{F6B52860-92A4-77C8-9046-A56F40F15390}"/>
          </ac:cxnSpMkLst>
        </pc:cxnChg>
        <pc:cxnChg chg="mod">
          <ac:chgData name="Mahin Ibnay Mamun" userId="S::346584@tameside.ac.uk::974392c1-6616-4ef5-b9d6-aa8b026b7fb4" providerId="AD" clId="Web-{D8028068-31D5-CD4C-E304-F48B3479792B}" dt="2023-05-04T10:02:33.041" v="324"/>
          <ac:cxnSpMkLst>
            <pc:docMk/>
            <pc:sldMk cId="71320420" sldId="259"/>
            <ac:cxnSpMk id="133" creationId="{AF1333E6-2BB2-48B3-D278-744999B56787}"/>
          </ac:cxnSpMkLst>
        </pc:cxnChg>
      </pc:sldChg>
      <pc:sldChg chg="addSp delSp modSp">
        <pc:chgData name="Mahin Ibnay Mamun" userId="S::346584@tameside.ac.uk::974392c1-6616-4ef5-b9d6-aa8b026b7fb4" providerId="AD" clId="Web-{D8028068-31D5-CD4C-E304-F48B3479792B}" dt="2023-05-04T10:02:16.822" v="321" actId="14100"/>
        <pc:sldMkLst>
          <pc:docMk/>
          <pc:sldMk cId="591744901" sldId="260"/>
        </pc:sldMkLst>
        <pc:spChg chg="add del mod">
          <ac:chgData name="Mahin Ibnay Mamun" userId="S::346584@tameside.ac.uk::974392c1-6616-4ef5-b9d6-aa8b026b7fb4" providerId="AD" clId="Web-{D8028068-31D5-CD4C-E304-F48B3479792B}" dt="2023-05-04T09:55:26.842" v="61"/>
          <ac:spMkLst>
            <pc:docMk/>
            <pc:sldMk cId="591744901" sldId="260"/>
            <ac:spMk id="2" creationId="{D6D3C251-8DE0-59F7-5448-E90FFD845C26}"/>
          </ac:spMkLst>
        </pc:spChg>
        <pc:spChg chg="add mod">
          <ac:chgData name="Mahin Ibnay Mamun" userId="S::346584@tameside.ac.uk::974392c1-6616-4ef5-b9d6-aa8b026b7fb4" providerId="AD" clId="Web-{D8028068-31D5-CD4C-E304-F48B3479792B}" dt="2023-05-04T09:43:01.540" v="9" actId="14100"/>
          <ac:spMkLst>
            <pc:docMk/>
            <pc:sldMk cId="591744901" sldId="260"/>
            <ac:spMk id="3" creationId="{C853757F-74E7-228C-8C0C-A4CF156F1C10}"/>
          </ac:spMkLst>
        </pc:spChg>
        <pc:spChg chg="mod">
          <ac:chgData name="Mahin Ibnay Mamun" userId="S::346584@tameside.ac.uk::974392c1-6616-4ef5-b9d6-aa8b026b7fb4" providerId="AD" clId="Web-{D8028068-31D5-CD4C-E304-F48B3479792B}" dt="2023-05-04T09:45:53.014" v="43" actId="1076"/>
          <ac:spMkLst>
            <pc:docMk/>
            <pc:sldMk cId="591744901" sldId="260"/>
            <ac:spMk id="5" creationId="{29619DE5-51AF-0335-B16A-5F8D53B29BC0}"/>
          </ac:spMkLst>
        </pc:spChg>
        <pc:spChg chg="add mod">
          <ac:chgData name="Mahin Ibnay Mamun" userId="S::346584@tameside.ac.uk::974392c1-6616-4ef5-b9d6-aa8b026b7fb4" providerId="AD" clId="Web-{D8028068-31D5-CD4C-E304-F48B3479792B}" dt="2023-05-04T09:44:44.434" v="27" actId="1076"/>
          <ac:spMkLst>
            <pc:docMk/>
            <pc:sldMk cId="591744901" sldId="260"/>
            <ac:spMk id="6" creationId="{3AAFF49D-AF38-F2CE-D8D7-B3B4ECB1CB52}"/>
          </ac:spMkLst>
        </pc:spChg>
        <pc:spChg chg="add mod">
          <ac:chgData name="Mahin Ibnay Mamun" userId="S::346584@tameside.ac.uk::974392c1-6616-4ef5-b9d6-aa8b026b7fb4" providerId="AD" clId="Web-{D8028068-31D5-CD4C-E304-F48B3479792B}" dt="2023-05-04T09:44:18.402" v="25" actId="1076"/>
          <ac:spMkLst>
            <pc:docMk/>
            <pc:sldMk cId="591744901" sldId="260"/>
            <ac:spMk id="8" creationId="{46E83248-40D7-364A-2D46-C19CEFC57B17}"/>
          </ac:spMkLst>
        </pc:spChg>
        <pc:spChg chg="add mod">
          <ac:chgData name="Mahin Ibnay Mamun" userId="S::346584@tameside.ac.uk::974392c1-6616-4ef5-b9d6-aa8b026b7fb4" providerId="AD" clId="Web-{D8028068-31D5-CD4C-E304-F48B3479792B}" dt="2023-05-04T09:43:40.698" v="18" actId="1076"/>
          <ac:spMkLst>
            <pc:docMk/>
            <pc:sldMk cId="591744901" sldId="260"/>
            <ac:spMk id="22" creationId="{08B00AE2-6032-7164-F1A0-1ACC1272DB58}"/>
          </ac:spMkLst>
        </pc:spChg>
        <pc:spChg chg="add mod">
          <ac:chgData name="Mahin Ibnay Mamun" userId="S::346584@tameside.ac.uk::974392c1-6616-4ef5-b9d6-aa8b026b7fb4" providerId="AD" clId="Web-{D8028068-31D5-CD4C-E304-F48B3479792B}" dt="2023-05-04T09:43:54.417" v="20" actId="1076"/>
          <ac:spMkLst>
            <pc:docMk/>
            <pc:sldMk cId="591744901" sldId="260"/>
            <ac:spMk id="24" creationId="{F9404286-9CB6-0611-8DF7-5D7B12B033B5}"/>
          </ac:spMkLst>
        </pc:spChg>
        <pc:spChg chg="add mod">
          <ac:chgData name="Mahin Ibnay Mamun" userId="S::346584@tameside.ac.uk::974392c1-6616-4ef5-b9d6-aa8b026b7fb4" providerId="AD" clId="Web-{D8028068-31D5-CD4C-E304-F48B3479792B}" dt="2023-05-04T09:44:23.449" v="26" actId="14100"/>
          <ac:spMkLst>
            <pc:docMk/>
            <pc:sldMk cId="591744901" sldId="260"/>
            <ac:spMk id="25" creationId="{A8EDA132-5D5D-2EEE-CA07-305E00472449}"/>
          </ac:spMkLst>
        </pc:spChg>
        <pc:spChg chg="add mod">
          <ac:chgData name="Mahin Ibnay Mamun" userId="S::346584@tameside.ac.uk::974392c1-6616-4ef5-b9d6-aa8b026b7fb4" providerId="AD" clId="Web-{D8028068-31D5-CD4C-E304-F48B3479792B}" dt="2023-05-04T09:45:11.794" v="31" actId="14100"/>
          <ac:spMkLst>
            <pc:docMk/>
            <pc:sldMk cId="591744901" sldId="260"/>
            <ac:spMk id="27" creationId="{732846F4-C262-D705-B7CE-066E91EF2A70}"/>
          </ac:spMkLst>
        </pc:spChg>
        <pc:spChg chg="del">
          <ac:chgData name="Mahin Ibnay Mamun" userId="S::346584@tameside.ac.uk::974392c1-6616-4ef5-b9d6-aa8b026b7fb4" providerId="AD" clId="Web-{D8028068-31D5-CD4C-E304-F48B3479792B}" dt="2023-05-04T09:55:27.545" v="62"/>
          <ac:spMkLst>
            <pc:docMk/>
            <pc:sldMk cId="591744901" sldId="260"/>
            <ac:spMk id="29" creationId="{E71DD5A2-72E8-093D-B1E2-8CCB65FDEFB1}"/>
          </ac:spMkLst>
        </pc:spChg>
        <pc:spChg chg="mod">
          <ac:chgData name="Mahin Ibnay Mamun" userId="S::346584@tameside.ac.uk::974392c1-6616-4ef5-b9d6-aa8b026b7fb4" providerId="AD" clId="Web-{D8028068-31D5-CD4C-E304-F48B3479792B}" dt="2023-05-04T09:45:01.762" v="29" actId="14100"/>
          <ac:spMkLst>
            <pc:docMk/>
            <pc:sldMk cId="591744901" sldId="260"/>
            <ac:spMk id="31" creationId="{BECB7033-ABFF-E388-81EB-3B7226940AB4}"/>
          </ac:spMkLst>
        </pc:spChg>
        <pc:spChg chg="add del">
          <ac:chgData name="Mahin Ibnay Mamun" userId="S::346584@tameside.ac.uk::974392c1-6616-4ef5-b9d6-aa8b026b7fb4" providerId="AD" clId="Web-{D8028068-31D5-CD4C-E304-F48B3479792B}" dt="2023-05-04T09:45:15.888" v="33"/>
          <ac:spMkLst>
            <pc:docMk/>
            <pc:sldMk cId="591744901" sldId="260"/>
            <ac:spMk id="33" creationId="{721FAAE7-FA39-02F1-4E5D-C928180AA69F}"/>
          </ac:spMkLst>
        </pc:spChg>
        <pc:spChg chg="add mod">
          <ac:chgData name="Mahin Ibnay Mamun" userId="S::346584@tameside.ac.uk::974392c1-6616-4ef5-b9d6-aa8b026b7fb4" providerId="AD" clId="Web-{D8028068-31D5-CD4C-E304-F48B3479792B}" dt="2023-05-04T09:45:25.482" v="35" actId="1076"/>
          <ac:spMkLst>
            <pc:docMk/>
            <pc:sldMk cId="591744901" sldId="260"/>
            <ac:spMk id="34" creationId="{7E47D943-049D-A7B7-6BEA-90C2D244CE31}"/>
          </ac:spMkLst>
        </pc:spChg>
        <pc:spChg chg="add mod">
          <ac:chgData name="Mahin Ibnay Mamun" userId="S::346584@tameside.ac.uk::974392c1-6616-4ef5-b9d6-aa8b026b7fb4" providerId="AD" clId="Web-{D8028068-31D5-CD4C-E304-F48B3479792B}" dt="2023-05-04T09:46:04.999" v="45" actId="14100"/>
          <ac:spMkLst>
            <pc:docMk/>
            <pc:sldMk cId="591744901" sldId="260"/>
            <ac:spMk id="35" creationId="{AF6407FA-F5E6-B073-DCF3-83598AC25890}"/>
          </ac:spMkLst>
        </pc:spChg>
        <pc:spChg chg="add mod">
          <ac:chgData name="Mahin Ibnay Mamun" userId="S::346584@tameside.ac.uk::974392c1-6616-4ef5-b9d6-aa8b026b7fb4" providerId="AD" clId="Web-{D8028068-31D5-CD4C-E304-F48B3479792B}" dt="2023-05-04T09:46:24.265" v="50" actId="14100"/>
          <ac:spMkLst>
            <pc:docMk/>
            <pc:sldMk cId="591744901" sldId="260"/>
            <ac:spMk id="39" creationId="{0ACDB017-EE74-269B-64DE-AABB4715CE8B}"/>
          </ac:spMkLst>
        </pc:spChg>
        <pc:spChg chg="add mod">
          <ac:chgData name="Mahin Ibnay Mamun" userId="S::346584@tameside.ac.uk::974392c1-6616-4ef5-b9d6-aa8b026b7fb4" providerId="AD" clId="Web-{D8028068-31D5-CD4C-E304-F48B3479792B}" dt="2023-05-04T09:46:38.218" v="54" actId="1076"/>
          <ac:spMkLst>
            <pc:docMk/>
            <pc:sldMk cId="591744901" sldId="260"/>
            <ac:spMk id="40" creationId="{6AF8ACDC-CB07-7DA7-D991-98A1DB6B8AC1}"/>
          </ac:spMkLst>
        </pc:spChg>
        <pc:spChg chg="add mod">
          <ac:chgData name="Mahin Ibnay Mamun" userId="S::346584@tameside.ac.uk::974392c1-6616-4ef5-b9d6-aa8b026b7fb4" providerId="AD" clId="Web-{D8028068-31D5-CD4C-E304-F48B3479792B}" dt="2023-05-04T09:46:50.218" v="57" actId="14100"/>
          <ac:spMkLst>
            <pc:docMk/>
            <pc:sldMk cId="591744901" sldId="260"/>
            <ac:spMk id="41" creationId="{3142ADCF-E843-5020-E8EA-12BC45BACC67}"/>
          </ac:spMkLst>
        </pc:spChg>
        <pc:spChg chg="add mod">
          <ac:chgData name="Mahin Ibnay Mamun" userId="S::346584@tameside.ac.uk::974392c1-6616-4ef5-b9d6-aa8b026b7fb4" providerId="AD" clId="Web-{D8028068-31D5-CD4C-E304-F48B3479792B}" dt="2023-05-04T09:46:58.172" v="60" actId="14100"/>
          <ac:spMkLst>
            <pc:docMk/>
            <pc:sldMk cId="591744901" sldId="260"/>
            <ac:spMk id="42" creationId="{77BBD277-FF9C-1B7C-A120-3AFF48334E34}"/>
          </ac:spMkLst>
        </pc:spChg>
        <pc:spChg chg="add mod">
          <ac:chgData name="Mahin Ibnay Mamun" userId="S::346584@tameside.ac.uk::974392c1-6616-4ef5-b9d6-aa8b026b7fb4" providerId="AD" clId="Web-{D8028068-31D5-CD4C-E304-F48B3479792B}" dt="2023-05-04T09:57:07.673" v="171" actId="20577"/>
          <ac:spMkLst>
            <pc:docMk/>
            <pc:sldMk cId="591744901" sldId="260"/>
            <ac:spMk id="43" creationId="{C5599233-A3E5-816E-E2C7-C96200022823}"/>
          </ac:spMkLst>
        </pc:spChg>
        <pc:spChg chg="add">
          <ac:chgData name="Mahin Ibnay Mamun" userId="S::346584@tameside.ac.uk::974392c1-6616-4ef5-b9d6-aa8b026b7fb4" providerId="AD" clId="Web-{D8028068-31D5-CD4C-E304-F48B3479792B}" dt="2023-05-04T09:57:20.204" v="172"/>
          <ac:spMkLst>
            <pc:docMk/>
            <pc:sldMk cId="591744901" sldId="260"/>
            <ac:spMk id="45" creationId="{7398DC8C-E7FE-58A5-ABC8-27B23E86463B}"/>
          </ac:spMkLst>
        </pc:spChg>
        <pc:spChg chg="add">
          <ac:chgData name="Mahin Ibnay Mamun" userId="S::346584@tameside.ac.uk::974392c1-6616-4ef5-b9d6-aa8b026b7fb4" providerId="AD" clId="Web-{D8028068-31D5-CD4C-E304-F48B3479792B}" dt="2023-05-04T09:57:20.220" v="173"/>
          <ac:spMkLst>
            <pc:docMk/>
            <pc:sldMk cId="591744901" sldId="260"/>
            <ac:spMk id="47" creationId="{87EEB5AB-59AA-EBAB-F39C-9ECD5FEBD2F0}"/>
          </ac:spMkLst>
        </pc:spChg>
        <pc:spChg chg="add">
          <ac:chgData name="Mahin Ibnay Mamun" userId="S::346584@tameside.ac.uk::974392c1-6616-4ef5-b9d6-aa8b026b7fb4" providerId="AD" clId="Web-{D8028068-31D5-CD4C-E304-F48B3479792B}" dt="2023-05-04T09:57:20.220" v="174"/>
          <ac:spMkLst>
            <pc:docMk/>
            <pc:sldMk cId="591744901" sldId="260"/>
            <ac:spMk id="49" creationId="{B59A31CA-123A-17B8-1F37-B640227466AF}"/>
          </ac:spMkLst>
        </pc:spChg>
        <pc:spChg chg="add">
          <ac:chgData name="Mahin Ibnay Mamun" userId="S::346584@tameside.ac.uk::974392c1-6616-4ef5-b9d6-aa8b026b7fb4" providerId="AD" clId="Web-{D8028068-31D5-CD4C-E304-F48B3479792B}" dt="2023-05-04T09:57:20.236" v="175"/>
          <ac:spMkLst>
            <pc:docMk/>
            <pc:sldMk cId="591744901" sldId="260"/>
            <ac:spMk id="51" creationId="{B012FE47-338F-14F4-E801-17851CACD1B1}"/>
          </ac:spMkLst>
        </pc:spChg>
        <pc:spChg chg="add">
          <ac:chgData name="Mahin Ibnay Mamun" userId="S::346584@tameside.ac.uk::974392c1-6616-4ef5-b9d6-aa8b026b7fb4" providerId="AD" clId="Web-{D8028068-31D5-CD4C-E304-F48B3479792B}" dt="2023-05-04T09:57:20.251" v="176"/>
          <ac:spMkLst>
            <pc:docMk/>
            <pc:sldMk cId="591744901" sldId="260"/>
            <ac:spMk id="53" creationId="{9E87FB34-5437-1A8C-07D9-244DB8E9C083}"/>
          </ac:spMkLst>
        </pc:spChg>
        <pc:spChg chg="add">
          <ac:chgData name="Mahin Ibnay Mamun" userId="S::346584@tameside.ac.uk::974392c1-6616-4ef5-b9d6-aa8b026b7fb4" providerId="AD" clId="Web-{D8028068-31D5-CD4C-E304-F48B3479792B}" dt="2023-05-04T09:57:20.251" v="177"/>
          <ac:spMkLst>
            <pc:docMk/>
            <pc:sldMk cId="591744901" sldId="260"/>
            <ac:spMk id="55" creationId="{D24F5954-3D30-04BE-214C-78020E42D8BC}"/>
          </ac:spMkLst>
        </pc:spChg>
        <pc:spChg chg="add">
          <ac:chgData name="Mahin Ibnay Mamun" userId="S::346584@tameside.ac.uk::974392c1-6616-4ef5-b9d6-aa8b026b7fb4" providerId="AD" clId="Web-{D8028068-31D5-CD4C-E304-F48B3479792B}" dt="2023-05-04T09:57:41.330" v="178"/>
          <ac:spMkLst>
            <pc:docMk/>
            <pc:sldMk cId="591744901" sldId="260"/>
            <ac:spMk id="57" creationId="{52DBCAA7-60A9-9899-0A6F-E41A70E1B97D}"/>
          </ac:spMkLst>
        </pc:spChg>
        <pc:spChg chg="add">
          <ac:chgData name="Mahin Ibnay Mamun" userId="S::346584@tameside.ac.uk::974392c1-6616-4ef5-b9d6-aa8b026b7fb4" providerId="AD" clId="Web-{D8028068-31D5-CD4C-E304-F48B3479792B}" dt="2023-05-04T09:57:41.361" v="180"/>
          <ac:spMkLst>
            <pc:docMk/>
            <pc:sldMk cId="591744901" sldId="260"/>
            <ac:spMk id="61" creationId="{5A8A9EE7-92FE-4880-7FF8-11DA4C33B8D4}"/>
          </ac:spMkLst>
        </pc:spChg>
        <pc:spChg chg="add">
          <ac:chgData name="Mahin Ibnay Mamun" userId="S::346584@tameside.ac.uk::974392c1-6616-4ef5-b9d6-aa8b026b7fb4" providerId="AD" clId="Web-{D8028068-31D5-CD4C-E304-F48B3479792B}" dt="2023-05-04T09:57:41.361" v="181"/>
          <ac:spMkLst>
            <pc:docMk/>
            <pc:sldMk cId="591744901" sldId="260"/>
            <ac:spMk id="63" creationId="{9FEFE660-EC0B-5381-1BC5-FCCF52C43257}"/>
          </ac:spMkLst>
        </pc:spChg>
        <pc:spChg chg="add mod">
          <ac:chgData name="Mahin Ibnay Mamun" userId="S::346584@tameside.ac.uk::974392c1-6616-4ef5-b9d6-aa8b026b7fb4" providerId="AD" clId="Web-{D8028068-31D5-CD4C-E304-F48B3479792B}" dt="2023-05-04T10:00:02.146" v="261" actId="1076"/>
          <ac:spMkLst>
            <pc:docMk/>
            <pc:sldMk cId="591744901" sldId="260"/>
            <ac:spMk id="73" creationId="{7EDCC4CA-96F5-A6DA-5523-E683ABD3AD6A}"/>
          </ac:spMkLst>
        </pc:spChg>
        <pc:spChg chg="add mod">
          <ac:chgData name="Mahin Ibnay Mamun" userId="S::346584@tameside.ac.uk::974392c1-6616-4ef5-b9d6-aa8b026b7fb4" providerId="AD" clId="Web-{D8028068-31D5-CD4C-E304-F48B3479792B}" dt="2023-05-04T09:58:43.066" v="224" actId="1076"/>
          <ac:spMkLst>
            <pc:docMk/>
            <pc:sldMk cId="591744901" sldId="260"/>
            <ac:spMk id="77" creationId="{225F6EFE-E7FA-8B18-7F03-9E2DF4051FE0}"/>
          </ac:spMkLst>
        </pc:spChg>
        <pc:spChg chg="add mod">
          <ac:chgData name="Mahin Ibnay Mamun" userId="S::346584@tameside.ac.uk::974392c1-6616-4ef5-b9d6-aa8b026b7fb4" providerId="AD" clId="Web-{D8028068-31D5-CD4C-E304-F48B3479792B}" dt="2023-05-04T09:58:39.847" v="223" actId="1076"/>
          <ac:spMkLst>
            <pc:docMk/>
            <pc:sldMk cId="591744901" sldId="260"/>
            <ac:spMk id="81" creationId="{A304BC59-E87B-C68A-0FC7-56468D5AAA0E}"/>
          </ac:spMkLst>
        </pc:spChg>
        <pc:spChg chg="add del">
          <ac:chgData name="Mahin Ibnay Mamun" userId="S::346584@tameside.ac.uk::974392c1-6616-4ef5-b9d6-aa8b026b7fb4" providerId="AD" clId="Web-{D8028068-31D5-CD4C-E304-F48B3479792B}" dt="2023-05-04T09:59:56.349" v="256"/>
          <ac:spMkLst>
            <pc:docMk/>
            <pc:sldMk cId="591744901" sldId="260"/>
            <ac:spMk id="83" creationId="{AD680E4A-D87B-4B36-E379-2490082A31D5}"/>
          </ac:spMkLst>
        </pc:spChg>
        <pc:spChg chg="add del">
          <ac:chgData name="Mahin Ibnay Mamun" userId="S::346584@tameside.ac.uk::974392c1-6616-4ef5-b9d6-aa8b026b7fb4" providerId="AD" clId="Web-{D8028068-31D5-CD4C-E304-F48B3479792B}" dt="2023-05-04T09:59:56.349" v="255"/>
          <ac:spMkLst>
            <pc:docMk/>
            <pc:sldMk cId="591744901" sldId="260"/>
            <ac:spMk id="85" creationId="{7CBB18D0-240B-5BC8-9310-746F782C80B9}"/>
          </ac:spMkLst>
        </pc:spChg>
        <pc:spChg chg="add mod">
          <ac:chgData name="Mahin Ibnay Mamun" userId="S::346584@tameside.ac.uk::974392c1-6616-4ef5-b9d6-aa8b026b7fb4" providerId="AD" clId="Web-{D8028068-31D5-CD4C-E304-F48B3479792B}" dt="2023-05-04T09:59:59.537" v="259" actId="1076"/>
          <ac:spMkLst>
            <pc:docMk/>
            <pc:sldMk cId="591744901" sldId="260"/>
            <ac:spMk id="87" creationId="{06CC077C-4818-894D-DA17-23D104D6D403}"/>
          </ac:spMkLst>
        </pc:spChg>
        <pc:spChg chg="add mod">
          <ac:chgData name="Mahin Ibnay Mamun" userId="S::346584@tameside.ac.uk::974392c1-6616-4ef5-b9d6-aa8b026b7fb4" providerId="AD" clId="Web-{D8028068-31D5-CD4C-E304-F48B3479792B}" dt="2023-05-04T09:59:59.552" v="260" actId="1076"/>
          <ac:spMkLst>
            <pc:docMk/>
            <pc:sldMk cId="591744901" sldId="260"/>
            <ac:spMk id="89" creationId="{757CA619-938A-37CF-3A84-CF29E4C569CF}"/>
          </ac:spMkLst>
        </pc:spChg>
        <pc:spChg chg="add mod">
          <ac:chgData name="Mahin Ibnay Mamun" userId="S::346584@tameside.ac.uk::974392c1-6616-4ef5-b9d6-aa8b026b7fb4" providerId="AD" clId="Web-{D8028068-31D5-CD4C-E304-F48B3479792B}" dt="2023-05-04T10:00:53.538" v="298" actId="20577"/>
          <ac:spMkLst>
            <pc:docMk/>
            <pc:sldMk cId="591744901" sldId="260"/>
            <ac:spMk id="93" creationId="{47466363-E0A4-B46C-2AD3-34ABEDA74F75}"/>
          </ac:spMkLst>
        </pc:spChg>
        <pc:spChg chg="add mod">
          <ac:chgData name="Mahin Ibnay Mamun" userId="S::346584@tameside.ac.uk::974392c1-6616-4ef5-b9d6-aa8b026b7fb4" providerId="AD" clId="Web-{D8028068-31D5-CD4C-E304-F48B3479792B}" dt="2023-05-04T10:01:25.555" v="309" actId="14100"/>
          <ac:spMkLst>
            <pc:docMk/>
            <pc:sldMk cId="591744901" sldId="260"/>
            <ac:spMk id="97" creationId="{41F55138-A9CB-DF95-8284-4617AD367C57}"/>
          </ac:spMkLst>
        </pc:spChg>
        <pc:spChg chg="add mod">
          <ac:chgData name="Mahin Ibnay Mamun" userId="S::346584@tameside.ac.uk::974392c1-6616-4ef5-b9d6-aa8b026b7fb4" providerId="AD" clId="Web-{D8028068-31D5-CD4C-E304-F48B3479792B}" dt="2023-05-04T10:01:52.446" v="313" actId="1076"/>
          <ac:spMkLst>
            <pc:docMk/>
            <pc:sldMk cId="591744901" sldId="260"/>
            <ac:spMk id="102" creationId="{BB3E5D7A-2F76-62A6-8CAC-D68AAE3DC249}"/>
          </ac:spMkLst>
        </pc:spChg>
        <pc:grpChg chg="add mod">
          <ac:chgData name="Mahin Ibnay Mamun" userId="S::346584@tameside.ac.uk::974392c1-6616-4ef5-b9d6-aa8b026b7fb4" providerId="AD" clId="Web-{D8028068-31D5-CD4C-E304-F48B3479792B}" dt="2023-05-04T09:57:52.877" v="191" actId="1076"/>
          <ac:grpSpMkLst>
            <pc:docMk/>
            <pc:sldMk cId="591744901" sldId="260"/>
            <ac:grpSpMk id="71" creationId="{4D096128-6048-A43A-CDE9-29672C541758}"/>
          </ac:grpSpMkLst>
        </pc:grpChg>
        <pc:picChg chg="add mod">
          <ac:chgData name="Mahin Ibnay Mamun" userId="S::346584@tameside.ac.uk::974392c1-6616-4ef5-b9d6-aa8b026b7fb4" providerId="AD" clId="Web-{D8028068-31D5-CD4C-E304-F48B3479792B}" dt="2023-05-04T09:43:15.556" v="11" actId="1076"/>
          <ac:picMkLst>
            <pc:docMk/>
            <pc:sldMk cId="591744901" sldId="260"/>
            <ac:picMk id="4" creationId="{D80573F1-BD54-C65F-A105-3FF0D41FE92C}"/>
          </ac:picMkLst>
        </pc:picChg>
        <pc:picChg chg="add mod">
          <ac:chgData name="Mahin Ibnay Mamun" userId="S::346584@tameside.ac.uk::974392c1-6616-4ef5-b9d6-aa8b026b7fb4" providerId="AD" clId="Web-{D8028068-31D5-CD4C-E304-F48B3479792B}" dt="2023-05-04T09:46:11.483" v="47" actId="1076"/>
          <ac:picMkLst>
            <pc:docMk/>
            <pc:sldMk cId="591744901" sldId="260"/>
            <ac:picMk id="37" creationId="{06CF37A0-D4D4-EA05-ACEA-CECB14E3EAEF}"/>
          </ac:picMkLst>
        </pc:picChg>
        <pc:picChg chg="add">
          <ac:chgData name="Mahin Ibnay Mamun" userId="S::346584@tameside.ac.uk::974392c1-6616-4ef5-b9d6-aa8b026b7fb4" providerId="AD" clId="Web-{D8028068-31D5-CD4C-E304-F48B3479792B}" dt="2023-05-04T09:57:41.346" v="179"/>
          <ac:picMkLst>
            <pc:docMk/>
            <pc:sldMk cId="591744901" sldId="260"/>
            <ac:picMk id="59" creationId="{BE36D567-8858-892E-2D71-79C30E4254A4}"/>
          </ac:picMkLst>
        </pc:picChg>
        <pc:picChg chg="add mod">
          <ac:chgData name="Mahin Ibnay Mamun" userId="S::346584@tameside.ac.uk::974392c1-6616-4ef5-b9d6-aa8b026b7fb4" providerId="AD" clId="Web-{D8028068-31D5-CD4C-E304-F48B3479792B}" dt="2023-05-04T09:58:45.707" v="226" actId="1076"/>
          <ac:picMkLst>
            <pc:docMk/>
            <pc:sldMk cId="591744901" sldId="260"/>
            <ac:picMk id="75" creationId="{D154E771-26AE-E26B-9CAE-D303AE901F15}"/>
          </ac:picMkLst>
        </pc:picChg>
        <pc:picChg chg="add mod">
          <ac:chgData name="Mahin Ibnay Mamun" userId="S::346584@tameside.ac.uk::974392c1-6616-4ef5-b9d6-aa8b026b7fb4" providerId="AD" clId="Web-{D8028068-31D5-CD4C-E304-F48B3479792B}" dt="2023-05-04T09:58:37.785" v="222" actId="1076"/>
          <ac:picMkLst>
            <pc:docMk/>
            <pc:sldMk cId="591744901" sldId="260"/>
            <ac:picMk id="79" creationId="{BF936380-956D-D881-12A6-9C1D034A49CC}"/>
          </ac:picMkLst>
        </pc:picChg>
        <pc:cxnChg chg="add mod">
          <ac:chgData name="Mahin Ibnay Mamun" userId="S::346584@tameside.ac.uk::974392c1-6616-4ef5-b9d6-aa8b026b7fb4" providerId="AD" clId="Web-{D8028068-31D5-CD4C-E304-F48B3479792B}" dt="2023-05-04T10:00:35.960" v="270" actId="14100"/>
          <ac:cxnSpMkLst>
            <pc:docMk/>
            <pc:sldMk cId="591744901" sldId="260"/>
            <ac:cxnSpMk id="91" creationId="{975E5572-1DB7-C974-9140-8061D183A851}"/>
          </ac:cxnSpMkLst>
        </pc:cxnChg>
        <pc:cxnChg chg="add del mod">
          <ac:chgData name="Mahin Ibnay Mamun" userId="S::346584@tameside.ac.uk::974392c1-6616-4ef5-b9d6-aa8b026b7fb4" providerId="AD" clId="Web-{D8028068-31D5-CD4C-E304-F48B3479792B}" dt="2023-05-04T10:01:13.695" v="306"/>
          <ac:cxnSpMkLst>
            <pc:docMk/>
            <pc:sldMk cId="591744901" sldId="260"/>
            <ac:cxnSpMk id="95" creationId="{730E126A-E9FD-982B-7214-8E402A34C758}"/>
          </ac:cxnSpMkLst>
        </pc:cxnChg>
        <pc:cxnChg chg="add mod">
          <ac:chgData name="Mahin Ibnay Mamun" userId="S::346584@tameside.ac.uk::974392c1-6616-4ef5-b9d6-aa8b026b7fb4" providerId="AD" clId="Web-{D8028068-31D5-CD4C-E304-F48B3479792B}" dt="2023-05-04T10:01:17.961" v="308" actId="1076"/>
          <ac:cxnSpMkLst>
            <pc:docMk/>
            <pc:sldMk cId="591744901" sldId="260"/>
            <ac:cxnSpMk id="98" creationId="{CC2BD5BA-F5DF-3635-F2B9-8B1069E2AAB9}"/>
          </ac:cxnSpMkLst>
        </pc:cxnChg>
        <pc:cxnChg chg="add del mod">
          <ac:chgData name="Mahin Ibnay Mamun" userId="S::346584@tameside.ac.uk::974392c1-6616-4ef5-b9d6-aa8b026b7fb4" providerId="AD" clId="Web-{D8028068-31D5-CD4C-E304-F48B3479792B}" dt="2023-05-04T10:02:12.322" v="318"/>
          <ac:cxnSpMkLst>
            <pc:docMk/>
            <pc:sldMk cId="591744901" sldId="260"/>
            <ac:cxnSpMk id="100" creationId="{233443A8-3CCF-C5E2-52FD-3758B5605F3C}"/>
          </ac:cxnSpMkLst>
        </pc:cxnChg>
        <pc:cxnChg chg="add mod">
          <ac:chgData name="Mahin Ibnay Mamun" userId="S::346584@tameside.ac.uk::974392c1-6616-4ef5-b9d6-aa8b026b7fb4" providerId="AD" clId="Web-{D8028068-31D5-CD4C-E304-F48B3479792B}" dt="2023-05-04T10:02:16.822" v="321" actId="14100"/>
          <ac:cxnSpMkLst>
            <pc:docMk/>
            <pc:sldMk cId="591744901" sldId="260"/>
            <ac:cxnSpMk id="103" creationId="{12DE9F67-AB8E-3B1C-B9F2-7095D7773090}"/>
          </ac:cxnSpMkLst>
        </pc:cxnChg>
      </pc:sldChg>
      <pc:sldChg chg="add del replId">
        <pc:chgData name="Mahin Ibnay Mamun" userId="S::346584@tameside.ac.uk::974392c1-6616-4ef5-b9d6-aa8b026b7fb4" providerId="AD" clId="Web-{D8028068-31D5-CD4C-E304-F48B3479792B}" dt="2023-05-04T09:59:13.473" v="231"/>
        <pc:sldMkLst>
          <pc:docMk/>
          <pc:sldMk cId="1013058207" sldId="261"/>
        </pc:sldMkLst>
      </pc:sldChg>
    </pc:docChg>
  </pc:docChgLst>
  <pc:docChgLst>
    <pc:chgData name="Mahin Ibnay Mamun" userId="S::346584@tameside.ac.uk::974392c1-6616-4ef5-b9d6-aa8b026b7fb4" providerId="AD" clId="Web-{BF00790B-AAC8-4592-8CCE-BD4B748CEC77}"/>
    <pc:docChg chg="addSld modSld sldOrd">
      <pc:chgData name="Mahin Ibnay Mamun" userId="S::346584@tameside.ac.uk::974392c1-6616-4ef5-b9d6-aa8b026b7fb4" providerId="AD" clId="Web-{BF00790B-AAC8-4592-8CCE-BD4B748CEC77}" dt="2023-05-04T08:57:31.138" v="71" actId="14100"/>
      <pc:docMkLst>
        <pc:docMk/>
      </pc:docMkLst>
      <pc:sldChg chg="modSp">
        <pc:chgData name="Mahin Ibnay Mamun" userId="S::346584@tameside.ac.uk::974392c1-6616-4ef5-b9d6-aa8b026b7fb4" providerId="AD" clId="Web-{BF00790B-AAC8-4592-8CCE-BD4B748CEC77}" dt="2023-05-04T08:52:06.380" v="6" actId="20577"/>
        <pc:sldMkLst>
          <pc:docMk/>
          <pc:sldMk cId="71320420" sldId="259"/>
        </pc:sldMkLst>
        <pc:spChg chg="mod">
          <ac:chgData name="Mahin Ibnay Mamun" userId="S::346584@tameside.ac.uk::974392c1-6616-4ef5-b9d6-aa8b026b7fb4" providerId="AD" clId="Web-{BF00790B-AAC8-4592-8CCE-BD4B748CEC77}" dt="2023-05-04T08:52:02.864" v="5" actId="20577"/>
          <ac:spMkLst>
            <pc:docMk/>
            <pc:sldMk cId="71320420" sldId="259"/>
            <ac:spMk id="7" creationId="{63CCB553-B4F7-C831-7677-22FFC4A0F079}"/>
          </ac:spMkLst>
        </pc:spChg>
        <pc:spChg chg="mod">
          <ac:chgData name="Mahin Ibnay Mamun" userId="S::346584@tameside.ac.uk::974392c1-6616-4ef5-b9d6-aa8b026b7fb4" providerId="AD" clId="Web-{BF00790B-AAC8-4592-8CCE-BD4B748CEC77}" dt="2023-05-04T08:52:06.380" v="6" actId="20577"/>
          <ac:spMkLst>
            <pc:docMk/>
            <pc:sldMk cId="71320420" sldId="259"/>
            <ac:spMk id="178" creationId="{A21A6931-71A6-B129-78CF-7539A6491F87}"/>
          </ac:spMkLst>
        </pc:spChg>
      </pc:sldChg>
      <pc:sldChg chg="addSp delSp modSp new ord">
        <pc:chgData name="Mahin Ibnay Mamun" userId="S::346584@tameside.ac.uk::974392c1-6616-4ef5-b9d6-aa8b026b7fb4" providerId="AD" clId="Web-{BF00790B-AAC8-4592-8CCE-BD4B748CEC77}" dt="2023-05-04T08:57:31.138" v="71" actId="14100"/>
        <pc:sldMkLst>
          <pc:docMk/>
          <pc:sldMk cId="591744901" sldId="260"/>
        </pc:sldMkLst>
        <pc:spChg chg="del">
          <ac:chgData name="Mahin Ibnay Mamun" userId="S::346584@tameside.ac.uk::974392c1-6616-4ef5-b9d6-aa8b026b7fb4" providerId="AD" clId="Web-{BF00790B-AAC8-4592-8CCE-BD4B748CEC77}" dt="2023-05-04T08:52:21.552" v="11"/>
          <ac:spMkLst>
            <pc:docMk/>
            <pc:sldMk cId="591744901" sldId="260"/>
            <ac:spMk id="2" creationId="{A6BEFF82-1C23-B914-279E-5C142586C5D4}"/>
          </ac:spMkLst>
        </pc:spChg>
        <pc:spChg chg="del">
          <ac:chgData name="Mahin Ibnay Mamun" userId="S::346584@tameside.ac.uk::974392c1-6616-4ef5-b9d6-aa8b026b7fb4" providerId="AD" clId="Web-{BF00790B-AAC8-4592-8CCE-BD4B748CEC77}" dt="2023-05-04T08:52:20.818" v="10"/>
          <ac:spMkLst>
            <pc:docMk/>
            <pc:sldMk cId="591744901" sldId="260"/>
            <ac:spMk id="3" creationId="{59507A26-9F20-B889-8A70-619864F5D361}"/>
          </ac:spMkLst>
        </pc:spChg>
        <pc:spChg chg="add">
          <ac:chgData name="Mahin Ibnay Mamun" userId="S::346584@tameside.ac.uk::974392c1-6616-4ef5-b9d6-aa8b026b7fb4" providerId="AD" clId="Web-{BF00790B-AAC8-4592-8CCE-BD4B748CEC77}" dt="2023-05-04T08:52:18.974" v="8"/>
          <ac:spMkLst>
            <pc:docMk/>
            <pc:sldMk cId="591744901" sldId="260"/>
            <ac:spMk id="5" creationId="{29619DE5-51AF-0335-B16A-5F8D53B29BC0}"/>
          </ac:spMkLst>
        </pc:spChg>
        <pc:spChg chg="add mod">
          <ac:chgData name="Mahin Ibnay Mamun" userId="S::346584@tameside.ac.uk::974392c1-6616-4ef5-b9d6-aa8b026b7fb4" providerId="AD" clId="Web-{BF00790B-AAC8-4592-8CCE-BD4B748CEC77}" dt="2023-05-04T08:52:36.349" v="15" actId="20577"/>
          <ac:spMkLst>
            <pc:docMk/>
            <pc:sldMk cId="591744901" sldId="260"/>
            <ac:spMk id="7" creationId="{BBDF7818-0285-6FA8-815E-203FF863E9E8}"/>
          </ac:spMkLst>
        </pc:spChg>
        <pc:spChg chg="add mod">
          <ac:chgData name="Mahin Ibnay Mamun" userId="S::346584@tameside.ac.uk::974392c1-6616-4ef5-b9d6-aa8b026b7fb4" providerId="AD" clId="Web-{BF00790B-AAC8-4592-8CCE-BD4B748CEC77}" dt="2023-05-04T08:53:19.413" v="20" actId="14100"/>
          <ac:spMkLst>
            <pc:docMk/>
            <pc:sldMk cId="591744901" sldId="260"/>
            <ac:spMk id="16" creationId="{3E901E62-906A-298C-D59B-388F7B3EB049}"/>
          </ac:spMkLst>
        </pc:spChg>
        <pc:spChg chg="add mod">
          <ac:chgData name="Mahin Ibnay Mamun" userId="S::346584@tameside.ac.uk::974392c1-6616-4ef5-b9d6-aa8b026b7fb4" providerId="AD" clId="Web-{BF00790B-AAC8-4592-8CCE-BD4B748CEC77}" dt="2023-05-04T08:55:14.838" v="48" actId="14100"/>
          <ac:spMkLst>
            <pc:docMk/>
            <pc:sldMk cId="591744901" sldId="260"/>
            <ac:spMk id="17" creationId="{C7CA899C-79C7-2814-58DD-767CA32C687A}"/>
          </ac:spMkLst>
        </pc:spChg>
        <pc:spChg chg="add mod ord">
          <ac:chgData name="Mahin Ibnay Mamun" userId="S::346584@tameside.ac.uk::974392c1-6616-4ef5-b9d6-aa8b026b7fb4" providerId="AD" clId="Web-{BF00790B-AAC8-4592-8CCE-BD4B748CEC77}" dt="2023-05-04T08:56:08.839" v="54" actId="14100"/>
          <ac:spMkLst>
            <pc:docMk/>
            <pc:sldMk cId="591744901" sldId="260"/>
            <ac:spMk id="18" creationId="{3008455B-CFFD-A9F7-3116-7AD196D10C76}"/>
          </ac:spMkLst>
        </pc:spChg>
        <pc:spChg chg="add mod">
          <ac:chgData name="Mahin Ibnay Mamun" userId="S::346584@tameside.ac.uk::974392c1-6616-4ef5-b9d6-aa8b026b7fb4" providerId="AD" clId="Web-{BF00790B-AAC8-4592-8CCE-BD4B748CEC77}" dt="2023-05-04T08:55:59.932" v="53" actId="1076"/>
          <ac:spMkLst>
            <pc:docMk/>
            <pc:sldMk cId="591744901" sldId="260"/>
            <ac:spMk id="19" creationId="{A1A11B70-06DC-9163-679B-36081EFEBF55}"/>
          </ac:spMkLst>
        </pc:spChg>
        <pc:spChg chg="add mod">
          <ac:chgData name="Mahin Ibnay Mamun" userId="S::346584@tameside.ac.uk::974392c1-6616-4ef5-b9d6-aa8b026b7fb4" providerId="AD" clId="Web-{BF00790B-AAC8-4592-8CCE-BD4B748CEC77}" dt="2023-05-04T08:53:51.773" v="31" actId="1076"/>
          <ac:spMkLst>
            <pc:docMk/>
            <pc:sldMk cId="591744901" sldId="260"/>
            <ac:spMk id="20" creationId="{ED4E7BC6-A171-2E78-F94C-6A810224E1D6}"/>
          </ac:spMkLst>
        </pc:spChg>
        <pc:spChg chg="add mod">
          <ac:chgData name="Mahin Ibnay Mamun" userId="S::346584@tameside.ac.uk::974392c1-6616-4ef5-b9d6-aa8b026b7fb4" providerId="AD" clId="Web-{BF00790B-AAC8-4592-8CCE-BD4B748CEC77}" dt="2023-05-04T08:55:27.135" v="49" actId="14100"/>
          <ac:spMkLst>
            <pc:docMk/>
            <pc:sldMk cId="591744901" sldId="260"/>
            <ac:spMk id="21" creationId="{B81E7B86-B3BE-5F09-DB83-61CABD1F0CCB}"/>
          </ac:spMkLst>
        </pc:spChg>
        <pc:spChg chg="add mod">
          <ac:chgData name="Mahin Ibnay Mamun" userId="S::346584@tameside.ac.uk::974392c1-6616-4ef5-b9d6-aa8b026b7fb4" providerId="AD" clId="Web-{BF00790B-AAC8-4592-8CCE-BD4B748CEC77}" dt="2023-05-04T08:55:08.806" v="47"/>
          <ac:spMkLst>
            <pc:docMk/>
            <pc:sldMk cId="591744901" sldId="260"/>
            <ac:spMk id="26" creationId="{C26B1A68-0273-9A21-3FF3-EABE5F257715}"/>
          </ac:spMkLst>
        </pc:spChg>
        <pc:spChg chg="add mod">
          <ac:chgData name="Mahin Ibnay Mamun" userId="S::346584@tameside.ac.uk::974392c1-6616-4ef5-b9d6-aa8b026b7fb4" providerId="AD" clId="Web-{BF00790B-AAC8-4592-8CCE-BD4B748CEC77}" dt="2023-05-04T08:56:37.324" v="60"/>
          <ac:spMkLst>
            <pc:docMk/>
            <pc:sldMk cId="591744901" sldId="260"/>
            <ac:spMk id="29" creationId="{E71DD5A2-72E8-093D-B1E2-8CCB65FDEFB1}"/>
          </ac:spMkLst>
        </pc:spChg>
        <pc:spChg chg="add mod">
          <ac:chgData name="Mahin Ibnay Mamun" userId="S::346584@tameside.ac.uk::974392c1-6616-4ef5-b9d6-aa8b026b7fb4" providerId="AD" clId="Web-{BF00790B-AAC8-4592-8CCE-BD4B748CEC77}" dt="2023-05-04T08:56:44.559" v="62" actId="1076"/>
          <ac:spMkLst>
            <pc:docMk/>
            <pc:sldMk cId="591744901" sldId="260"/>
            <ac:spMk id="30" creationId="{783D810F-E26D-CA29-8F90-75B00248632B}"/>
          </ac:spMkLst>
        </pc:spChg>
        <pc:spChg chg="add mod">
          <ac:chgData name="Mahin Ibnay Mamun" userId="S::346584@tameside.ac.uk::974392c1-6616-4ef5-b9d6-aa8b026b7fb4" providerId="AD" clId="Web-{BF00790B-AAC8-4592-8CCE-BD4B748CEC77}" dt="2023-05-04T08:57:10.106" v="67" actId="1076"/>
          <ac:spMkLst>
            <pc:docMk/>
            <pc:sldMk cId="591744901" sldId="260"/>
            <ac:spMk id="31" creationId="{BECB7033-ABFF-E388-81EB-3B7226940AB4}"/>
          </ac:spMkLst>
        </pc:spChg>
        <pc:spChg chg="add mod">
          <ac:chgData name="Mahin Ibnay Mamun" userId="S::346584@tameside.ac.uk::974392c1-6616-4ef5-b9d6-aa8b026b7fb4" providerId="AD" clId="Web-{BF00790B-AAC8-4592-8CCE-BD4B748CEC77}" dt="2023-05-04T08:57:31.138" v="71" actId="14100"/>
          <ac:spMkLst>
            <pc:docMk/>
            <pc:sldMk cId="591744901" sldId="260"/>
            <ac:spMk id="32" creationId="{17022351-2A46-B855-61C8-D57C832B0F90}"/>
          </ac:spMkLst>
        </pc:spChg>
        <pc:grpChg chg="add mod">
          <ac:chgData name="Mahin Ibnay Mamun" userId="S::346584@tameside.ac.uk::974392c1-6616-4ef5-b9d6-aa8b026b7fb4" providerId="AD" clId="Web-{BF00790B-AAC8-4592-8CCE-BD4B748CEC77}" dt="2023-05-04T08:52:53.881" v="17" actId="1076"/>
          <ac:grpSpMkLst>
            <pc:docMk/>
            <pc:sldMk cId="591744901" sldId="260"/>
            <ac:grpSpMk id="15" creationId="{66B23893-1561-2E45-7AB7-1608763E19A6}"/>
          </ac:grpSpMkLst>
        </pc:grpChg>
        <pc:picChg chg="add mod">
          <ac:chgData name="Mahin Ibnay Mamun" userId="S::346584@tameside.ac.uk::974392c1-6616-4ef5-b9d6-aa8b026b7fb4" providerId="AD" clId="Web-{BF00790B-AAC8-4592-8CCE-BD4B748CEC77}" dt="2023-05-04T08:54:38.805" v="40" actId="1076"/>
          <ac:picMkLst>
            <pc:docMk/>
            <pc:sldMk cId="591744901" sldId="260"/>
            <ac:picMk id="23" creationId="{407A5F6C-1431-8B8B-B34D-13ABE344CB24}"/>
          </ac:picMkLst>
        </pc:picChg>
        <pc:picChg chg="add mod">
          <ac:chgData name="Mahin Ibnay Mamun" userId="S::346584@tameside.ac.uk::974392c1-6616-4ef5-b9d6-aa8b026b7fb4" providerId="AD" clId="Web-{BF00790B-AAC8-4592-8CCE-BD4B748CEC77}" dt="2023-05-04T08:56:18.683" v="57" actId="1076"/>
          <ac:picMkLst>
            <pc:docMk/>
            <pc:sldMk cId="591744901" sldId="260"/>
            <ac:picMk id="28" creationId="{3999FA87-2AF8-BA6A-C04B-53086750B718}"/>
          </ac:picMkLst>
        </pc:picChg>
        <pc:cxnChg chg="add del mod">
          <ac:chgData name="Mahin Ibnay Mamun" userId="S::346584@tameside.ac.uk::974392c1-6616-4ef5-b9d6-aa8b026b7fb4" providerId="AD" clId="Web-{BF00790B-AAC8-4592-8CCE-BD4B748CEC77}" dt="2023-05-04T08:54:52.993" v="44"/>
          <ac:cxnSpMkLst>
            <pc:docMk/>
            <pc:sldMk cId="591744901" sldId="260"/>
            <ac:cxnSpMk id="25" creationId="{2CEB5FD3-7630-A1DF-912C-B5DA6467D6E9}"/>
          </ac:cxnSpMkLst>
        </pc:cxnChg>
      </pc:sldChg>
    </pc:docChg>
  </pc:docChgLst>
  <pc:docChgLst>
    <pc:chgData name="Mahin Ibnay Mamun" userId="S::346584@tameside.ac.uk::974392c1-6616-4ef5-b9d6-aa8b026b7fb4" providerId="AD" clId="Web-{047752F1-55F8-DDD2-BDF8-22DB24BB9D4F}"/>
    <pc:docChg chg="modSld">
      <pc:chgData name="Mahin Ibnay Mamun" userId="S::346584@tameside.ac.uk::974392c1-6616-4ef5-b9d6-aa8b026b7fb4" providerId="AD" clId="Web-{047752F1-55F8-DDD2-BDF8-22DB24BB9D4F}" dt="2023-03-16T10:13:40.819" v="101" actId="20577"/>
      <pc:docMkLst>
        <pc:docMk/>
      </pc:docMkLst>
      <pc:sldChg chg="addSp delSp modSp">
        <pc:chgData name="Mahin Ibnay Mamun" userId="S::346584@tameside.ac.uk::974392c1-6616-4ef5-b9d6-aa8b026b7fb4" providerId="AD" clId="Web-{047752F1-55F8-DDD2-BDF8-22DB24BB9D4F}" dt="2023-03-16T10:13:40.819" v="101" actId="20577"/>
        <pc:sldMkLst>
          <pc:docMk/>
          <pc:sldMk cId="2150109896" sldId="257"/>
        </pc:sldMkLst>
        <pc:spChg chg="mod">
          <ac:chgData name="Mahin Ibnay Mamun" userId="S::346584@tameside.ac.uk::974392c1-6616-4ef5-b9d6-aa8b026b7fb4" providerId="AD" clId="Web-{047752F1-55F8-DDD2-BDF8-22DB24BB9D4F}" dt="2023-03-16T10:11:53.455" v="51" actId="1076"/>
          <ac:spMkLst>
            <pc:docMk/>
            <pc:sldMk cId="2150109896" sldId="257"/>
            <ac:spMk id="4" creationId="{0C832D05-81EA-44EC-90AE-4C104469698B}"/>
          </ac:spMkLst>
        </pc:spChg>
        <pc:spChg chg="mod">
          <ac:chgData name="Mahin Ibnay Mamun" userId="S::346584@tameside.ac.uk::974392c1-6616-4ef5-b9d6-aa8b026b7fb4" providerId="AD" clId="Web-{047752F1-55F8-DDD2-BDF8-22DB24BB9D4F}" dt="2023-03-16T10:10:59.593" v="34" actId="20577"/>
          <ac:spMkLst>
            <pc:docMk/>
            <pc:sldMk cId="2150109896" sldId="257"/>
            <ac:spMk id="10" creationId="{9B9EB63A-9210-43D9-9850-9B569443EEFD}"/>
          </ac:spMkLst>
        </pc:spChg>
        <pc:spChg chg="add mod">
          <ac:chgData name="Mahin Ibnay Mamun" userId="S::346584@tameside.ac.uk::974392c1-6616-4ef5-b9d6-aa8b026b7fb4" providerId="AD" clId="Web-{047752F1-55F8-DDD2-BDF8-22DB24BB9D4F}" dt="2023-03-16T10:12:37.785" v="68" actId="1076"/>
          <ac:spMkLst>
            <pc:docMk/>
            <pc:sldMk cId="2150109896" sldId="257"/>
            <ac:spMk id="16" creationId="{AF0C1A49-4194-E42C-D7AB-FA321CDE43DD}"/>
          </ac:spMkLst>
        </pc:spChg>
        <pc:spChg chg="add mod">
          <ac:chgData name="Mahin Ibnay Mamun" userId="S::346584@tameside.ac.uk::974392c1-6616-4ef5-b9d6-aa8b026b7fb4" providerId="AD" clId="Web-{047752F1-55F8-DDD2-BDF8-22DB24BB9D4F}" dt="2023-03-16T10:12:55.239" v="71" actId="1076"/>
          <ac:spMkLst>
            <pc:docMk/>
            <pc:sldMk cId="2150109896" sldId="257"/>
            <ac:spMk id="24" creationId="{B2A2C862-B589-DE96-5078-D00AEF76E3A3}"/>
          </ac:spMkLst>
        </pc:spChg>
        <pc:spChg chg="add mod">
          <ac:chgData name="Mahin Ibnay Mamun" userId="S::346584@tameside.ac.uk::974392c1-6616-4ef5-b9d6-aa8b026b7fb4" providerId="AD" clId="Web-{047752F1-55F8-DDD2-BDF8-22DB24BB9D4F}" dt="2023-03-16T10:13:32.068" v="97" actId="1076"/>
          <ac:spMkLst>
            <pc:docMk/>
            <pc:sldMk cId="2150109896" sldId="257"/>
            <ac:spMk id="25" creationId="{C25C5EF0-CDDC-5DB6-C49B-E9E3F9351F54}"/>
          </ac:spMkLst>
        </pc:spChg>
        <pc:spChg chg="add mod">
          <ac:chgData name="Mahin Ibnay Mamun" userId="S::346584@tameside.ac.uk::974392c1-6616-4ef5-b9d6-aa8b026b7fb4" providerId="AD" clId="Web-{047752F1-55F8-DDD2-BDF8-22DB24BB9D4F}" dt="2023-03-16T10:13:40.819" v="101" actId="20577"/>
          <ac:spMkLst>
            <pc:docMk/>
            <pc:sldMk cId="2150109896" sldId="257"/>
            <ac:spMk id="26" creationId="{29CDABFE-56EA-A408-F1AD-DB14BA9FD0B7}"/>
          </ac:spMkLst>
        </pc:spChg>
        <pc:graphicFrameChg chg="add del mod">
          <ac:chgData name="Mahin Ibnay Mamun" userId="S::346584@tameside.ac.uk::974392c1-6616-4ef5-b9d6-aa8b026b7fb4" providerId="AD" clId="Web-{047752F1-55F8-DDD2-BDF8-22DB24BB9D4F}" dt="2023-03-16T10:10:41.749" v="29"/>
          <ac:graphicFrameMkLst>
            <pc:docMk/>
            <pc:sldMk cId="2150109896" sldId="257"/>
            <ac:graphicFrameMk id="3" creationId="{328188E4-5CB5-44E7-3C86-AECA684C145C}"/>
          </ac:graphicFrameMkLst>
        </pc:graphicFrameChg>
        <pc:cxnChg chg="add mod">
          <ac:chgData name="Mahin Ibnay Mamun" userId="S::346584@tameside.ac.uk::974392c1-6616-4ef5-b9d6-aa8b026b7fb4" providerId="AD" clId="Web-{047752F1-55F8-DDD2-BDF8-22DB24BB9D4F}" dt="2023-03-16T10:12:35.613" v="67" actId="14100"/>
          <ac:cxnSpMkLst>
            <pc:docMk/>
            <pc:sldMk cId="2150109896" sldId="257"/>
            <ac:cxnSpMk id="12" creationId="{1751F3F3-2C78-8734-1FC2-282B79178AB1}"/>
          </ac:cxnSpMkLst>
        </pc:cxnChg>
        <pc:cxnChg chg="add del">
          <ac:chgData name="Mahin Ibnay Mamun" userId="S::346584@tameside.ac.uk::974392c1-6616-4ef5-b9d6-aa8b026b7fb4" providerId="AD" clId="Web-{047752F1-55F8-DDD2-BDF8-22DB24BB9D4F}" dt="2023-03-16T10:11:16.750" v="37"/>
          <ac:cxnSpMkLst>
            <pc:docMk/>
            <pc:sldMk cId="2150109896" sldId="257"/>
            <ac:cxnSpMk id="14" creationId="{61A32EAF-8555-357A-0B8B-9F6F70626EA6}"/>
          </ac:cxnSpMkLst>
        </pc:cxnChg>
        <pc:cxnChg chg="add mod">
          <ac:chgData name="Mahin Ibnay Mamun" userId="S::346584@tameside.ac.uk::974392c1-6616-4ef5-b9d6-aa8b026b7fb4" providerId="AD" clId="Web-{047752F1-55F8-DDD2-BDF8-22DB24BB9D4F}" dt="2023-03-16T10:12:23.675" v="64" actId="14100"/>
          <ac:cxnSpMkLst>
            <pc:docMk/>
            <pc:sldMk cId="2150109896" sldId="257"/>
            <ac:cxnSpMk id="18" creationId="{0C9724CF-6A8F-73AF-B700-2C4466AD7E00}"/>
          </ac:cxnSpMkLst>
        </pc:cxnChg>
        <pc:cxnChg chg="add mod">
          <ac:chgData name="Mahin Ibnay Mamun" userId="S::346584@tameside.ac.uk::974392c1-6616-4ef5-b9d6-aa8b026b7fb4" providerId="AD" clId="Web-{047752F1-55F8-DDD2-BDF8-22DB24BB9D4F}" dt="2023-03-16T10:12:31.503" v="66" actId="1076"/>
          <ac:cxnSpMkLst>
            <pc:docMk/>
            <pc:sldMk cId="2150109896" sldId="257"/>
            <ac:cxnSpMk id="20" creationId="{BC008A6C-ADA1-FC4D-5321-681C10A7D223}"/>
          </ac:cxnSpMkLst>
        </pc:cxnChg>
        <pc:cxnChg chg="add mod">
          <ac:chgData name="Mahin Ibnay Mamun" userId="S::346584@tameside.ac.uk::974392c1-6616-4ef5-b9d6-aa8b026b7fb4" providerId="AD" clId="Web-{047752F1-55F8-DDD2-BDF8-22DB24BB9D4F}" dt="2023-03-16T10:13:29.599" v="96" actId="14100"/>
          <ac:cxnSpMkLst>
            <pc:docMk/>
            <pc:sldMk cId="2150109896" sldId="257"/>
            <ac:cxnSpMk id="22" creationId="{5A4AEBCA-72D4-28D1-E567-A03DC80ABAFE}"/>
          </ac:cxnSpMkLst>
        </pc:cxnChg>
      </pc:sldChg>
    </pc:docChg>
  </pc:docChgLst>
  <pc:docChgLst>
    <pc:chgData name="Mahin Ibnay Mamun" userId="S::346584@tameside.ac.uk::974392c1-6616-4ef5-b9d6-aa8b026b7fb4" providerId="AD" clId="Web-{4B8E52C3-25AD-DA4C-168A-BE4265916B63}"/>
    <pc:docChg chg="addSld delSld modSld">
      <pc:chgData name="Mahin Ibnay Mamun" userId="S::346584@tameside.ac.uk::974392c1-6616-4ef5-b9d6-aa8b026b7fb4" providerId="AD" clId="Web-{4B8E52C3-25AD-DA4C-168A-BE4265916B63}" dt="2023-04-20T08:48:29.059" v="332" actId="20577"/>
      <pc:docMkLst>
        <pc:docMk/>
      </pc:docMkLst>
      <pc:sldChg chg="addSp delSp modSp">
        <pc:chgData name="Mahin Ibnay Mamun" userId="S::346584@tameside.ac.uk::974392c1-6616-4ef5-b9d6-aa8b026b7fb4" providerId="AD" clId="Web-{4B8E52C3-25AD-DA4C-168A-BE4265916B63}" dt="2023-04-20T08:48:29.059" v="332" actId="20577"/>
        <pc:sldMkLst>
          <pc:docMk/>
          <pc:sldMk cId="1956028321" sldId="256"/>
        </pc:sldMkLst>
        <pc:spChg chg="add ord">
          <ac:chgData name="Mahin Ibnay Mamun" userId="S::346584@tameside.ac.uk::974392c1-6616-4ef5-b9d6-aa8b026b7fb4" providerId="AD" clId="Web-{4B8E52C3-25AD-DA4C-168A-BE4265916B63}" dt="2023-04-20T08:22:27.849" v="7"/>
          <ac:spMkLst>
            <pc:docMk/>
            <pc:sldMk cId="1956028321" sldId="256"/>
            <ac:spMk id="3" creationId="{4CF08955-DEF6-AE7E-41E4-8DD4EBAA132E}"/>
          </ac:spMkLst>
        </pc:spChg>
        <pc:spChg chg="del mod">
          <ac:chgData name="Mahin Ibnay Mamun" userId="S::346584@tameside.ac.uk::974392c1-6616-4ef5-b9d6-aa8b026b7fb4" providerId="AD" clId="Web-{4B8E52C3-25AD-DA4C-168A-BE4265916B63}" dt="2023-04-20T08:22:05.239" v="3"/>
          <ac:spMkLst>
            <pc:docMk/>
            <pc:sldMk cId="1956028321" sldId="256"/>
            <ac:spMk id="4" creationId="{2DECB5D2-5D18-4533-9E22-C56CCAE583DF}"/>
          </ac:spMkLst>
        </pc:spChg>
        <pc:spChg chg="mod">
          <ac:chgData name="Mahin Ibnay Mamun" userId="S::346584@tameside.ac.uk::974392c1-6616-4ef5-b9d6-aa8b026b7fb4" providerId="AD" clId="Web-{4B8E52C3-25AD-DA4C-168A-BE4265916B63}" dt="2023-04-20T08:48:29.059" v="332" actId="20577"/>
          <ac:spMkLst>
            <pc:docMk/>
            <pc:sldMk cId="1956028321" sldId="256"/>
            <ac:spMk id="22" creationId="{1CCF3583-0426-4EA5-B152-E294BEC00DE5}"/>
          </ac:spMkLst>
        </pc:spChg>
      </pc:sldChg>
      <pc:sldChg chg="addSp delSp modSp">
        <pc:chgData name="Mahin Ibnay Mamun" userId="S::346584@tameside.ac.uk::974392c1-6616-4ef5-b9d6-aa8b026b7fb4" providerId="AD" clId="Web-{4B8E52C3-25AD-DA4C-168A-BE4265916B63}" dt="2023-04-20T08:24:34.102" v="57" actId="14100"/>
        <pc:sldMkLst>
          <pc:docMk/>
          <pc:sldMk cId="2150109896" sldId="257"/>
        </pc:sldMkLst>
        <pc:spChg chg="add del">
          <ac:chgData name="Mahin Ibnay Mamun" userId="S::346584@tameside.ac.uk::974392c1-6616-4ef5-b9d6-aa8b026b7fb4" providerId="AD" clId="Web-{4B8E52C3-25AD-DA4C-168A-BE4265916B63}" dt="2023-04-20T08:22:21.615" v="5"/>
          <ac:spMkLst>
            <pc:docMk/>
            <pc:sldMk cId="2150109896" sldId="257"/>
            <ac:spMk id="2" creationId="{E7B818FE-9132-3C20-B64C-A912DFD3AD5F}"/>
          </ac:spMkLst>
        </pc:spChg>
        <pc:spChg chg="mod">
          <ac:chgData name="Mahin Ibnay Mamun" userId="S::346584@tameside.ac.uk::974392c1-6616-4ef5-b9d6-aa8b026b7fb4" providerId="AD" clId="Web-{4B8E52C3-25AD-DA4C-168A-BE4265916B63}" dt="2023-04-20T08:24:29.712" v="56" actId="1076"/>
          <ac:spMkLst>
            <pc:docMk/>
            <pc:sldMk cId="2150109896" sldId="257"/>
            <ac:spMk id="4" creationId="{0C832D05-81EA-44EC-90AE-4C104469698B}"/>
          </ac:spMkLst>
        </pc:spChg>
        <pc:spChg chg="add mod">
          <ac:chgData name="Mahin Ibnay Mamun" userId="S::346584@tameside.ac.uk::974392c1-6616-4ef5-b9d6-aa8b026b7fb4" providerId="AD" clId="Web-{4B8E52C3-25AD-DA4C-168A-BE4265916B63}" dt="2023-04-20T08:24:17.805" v="52" actId="1076"/>
          <ac:spMkLst>
            <pc:docMk/>
            <pc:sldMk cId="2150109896" sldId="257"/>
            <ac:spMk id="11" creationId="{9FBF2034-63BF-4329-A775-233AC2D0C956}"/>
          </ac:spMkLst>
        </pc:spChg>
        <pc:spChg chg="mod">
          <ac:chgData name="Mahin Ibnay Mamun" userId="S::346584@tameside.ac.uk::974392c1-6616-4ef5-b9d6-aa8b026b7fb4" providerId="AD" clId="Web-{4B8E52C3-25AD-DA4C-168A-BE4265916B63}" dt="2023-04-20T08:23:49.086" v="50" actId="20577"/>
          <ac:spMkLst>
            <pc:docMk/>
            <pc:sldMk cId="2150109896" sldId="257"/>
            <ac:spMk id="26" creationId="{29CDABFE-56EA-A408-F1AD-DB14BA9FD0B7}"/>
          </ac:spMkLst>
        </pc:spChg>
        <pc:cxnChg chg="add mod">
          <ac:chgData name="Mahin Ibnay Mamun" userId="S::346584@tameside.ac.uk::974392c1-6616-4ef5-b9d6-aa8b026b7fb4" providerId="AD" clId="Web-{4B8E52C3-25AD-DA4C-168A-BE4265916B63}" dt="2023-04-20T08:24:34.102" v="57" actId="14100"/>
          <ac:cxnSpMkLst>
            <pc:docMk/>
            <pc:sldMk cId="2150109896" sldId="257"/>
            <ac:cxnSpMk id="13" creationId="{3A1BFE8F-8E87-E6CF-FB7A-47C629392784}"/>
          </ac:cxnSpMkLst>
        </pc:cxnChg>
      </pc:sldChg>
      <pc:sldChg chg="addSp modSp">
        <pc:chgData name="Mahin Ibnay Mamun" userId="S::346584@tameside.ac.uk::974392c1-6616-4ef5-b9d6-aa8b026b7fb4" providerId="AD" clId="Web-{4B8E52C3-25AD-DA4C-168A-BE4265916B63}" dt="2023-04-20T08:39:04.545" v="329" actId="1076"/>
        <pc:sldMkLst>
          <pc:docMk/>
          <pc:sldMk cId="82076841" sldId="258"/>
        </pc:sldMkLst>
        <pc:spChg chg="mod">
          <ac:chgData name="Mahin Ibnay Mamun" userId="S::346584@tameside.ac.uk::974392c1-6616-4ef5-b9d6-aa8b026b7fb4" providerId="AD" clId="Web-{4B8E52C3-25AD-DA4C-168A-BE4265916B63}" dt="2023-04-20T08:33:24.490" v="112" actId="1076"/>
          <ac:spMkLst>
            <pc:docMk/>
            <pc:sldMk cId="82076841" sldId="258"/>
            <ac:spMk id="2" creationId="{DB9C0681-4A03-2A68-0637-25FD139DC8CE}"/>
          </ac:spMkLst>
        </pc:spChg>
        <pc:spChg chg="mod">
          <ac:chgData name="Mahin Ibnay Mamun" userId="S::346584@tameside.ac.uk::974392c1-6616-4ef5-b9d6-aa8b026b7fb4" providerId="AD" clId="Web-{4B8E52C3-25AD-DA4C-168A-BE4265916B63}" dt="2023-04-20T08:33:24.506" v="113" actId="1076"/>
          <ac:spMkLst>
            <pc:docMk/>
            <pc:sldMk cId="82076841" sldId="258"/>
            <ac:spMk id="3" creationId="{0DE8B1DA-DD72-62C3-11BB-B2DC70A08BD4}"/>
          </ac:spMkLst>
        </pc:spChg>
        <pc:spChg chg="add mod">
          <ac:chgData name="Mahin Ibnay Mamun" userId="S::346584@tameside.ac.uk::974392c1-6616-4ef5-b9d6-aa8b026b7fb4" providerId="AD" clId="Web-{4B8E52C3-25AD-DA4C-168A-BE4265916B63}" dt="2023-04-20T08:33:24.631" v="124" actId="1076"/>
          <ac:spMkLst>
            <pc:docMk/>
            <pc:sldMk cId="82076841" sldId="258"/>
            <ac:spMk id="4" creationId="{992B6185-FCF3-D905-327A-3A866AD18EB4}"/>
          </ac:spMkLst>
        </pc:spChg>
        <pc:spChg chg="mod">
          <ac:chgData name="Mahin Ibnay Mamun" userId="S::346584@tameside.ac.uk::974392c1-6616-4ef5-b9d6-aa8b026b7fb4" providerId="AD" clId="Web-{4B8E52C3-25AD-DA4C-168A-BE4265916B63}" dt="2023-04-20T08:33:24.318" v="94" actId="1076"/>
          <ac:spMkLst>
            <pc:docMk/>
            <pc:sldMk cId="82076841" sldId="258"/>
            <ac:spMk id="5" creationId="{FD497DD0-8E86-B803-C8AA-47A79DCBCCBC}"/>
          </ac:spMkLst>
        </pc:spChg>
        <pc:spChg chg="mod">
          <ac:chgData name="Mahin Ibnay Mamun" userId="S::346584@tameside.ac.uk::974392c1-6616-4ef5-b9d6-aa8b026b7fb4" providerId="AD" clId="Web-{4B8E52C3-25AD-DA4C-168A-BE4265916B63}" dt="2023-04-20T08:33:24.521" v="114" actId="1076"/>
          <ac:spMkLst>
            <pc:docMk/>
            <pc:sldMk cId="82076841" sldId="258"/>
            <ac:spMk id="6" creationId="{0492BE9C-1057-9BCF-3458-25998A657D66}"/>
          </ac:spMkLst>
        </pc:spChg>
        <pc:spChg chg="mod">
          <ac:chgData name="Mahin Ibnay Mamun" userId="S::346584@tameside.ac.uk::974392c1-6616-4ef5-b9d6-aa8b026b7fb4" providerId="AD" clId="Web-{4B8E52C3-25AD-DA4C-168A-BE4265916B63}" dt="2023-04-20T08:33:24.318" v="95" actId="1076"/>
          <ac:spMkLst>
            <pc:docMk/>
            <pc:sldMk cId="82076841" sldId="258"/>
            <ac:spMk id="7" creationId="{83DF105A-CD3E-70B9-F17B-DFE174466977}"/>
          </ac:spMkLst>
        </pc:spChg>
        <pc:spChg chg="mod">
          <ac:chgData name="Mahin Ibnay Mamun" userId="S::346584@tameside.ac.uk::974392c1-6616-4ef5-b9d6-aa8b026b7fb4" providerId="AD" clId="Web-{4B8E52C3-25AD-DA4C-168A-BE4265916B63}" dt="2023-04-20T08:33:24.334" v="96" actId="1076"/>
          <ac:spMkLst>
            <pc:docMk/>
            <pc:sldMk cId="82076841" sldId="258"/>
            <ac:spMk id="8" creationId="{8D2590E6-1B92-3BB0-FC76-69D3CF795D98}"/>
          </ac:spMkLst>
        </pc:spChg>
        <pc:spChg chg="mod">
          <ac:chgData name="Mahin Ibnay Mamun" userId="S::346584@tameside.ac.uk::974392c1-6616-4ef5-b9d6-aa8b026b7fb4" providerId="AD" clId="Web-{4B8E52C3-25AD-DA4C-168A-BE4265916B63}" dt="2023-04-20T08:33:24.521" v="115" actId="1076"/>
          <ac:spMkLst>
            <pc:docMk/>
            <pc:sldMk cId="82076841" sldId="258"/>
            <ac:spMk id="11" creationId="{557DB11C-4932-168A-6141-244A65965755}"/>
          </ac:spMkLst>
        </pc:spChg>
        <pc:spChg chg="mod">
          <ac:chgData name="Mahin Ibnay Mamun" userId="S::346584@tameside.ac.uk::974392c1-6616-4ef5-b9d6-aa8b026b7fb4" providerId="AD" clId="Web-{4B8E52C3-25AD-DA4C-168A-BE4265916B63}" dt="2023-04-20T08:33:24.350" v="98" actId="1076"/>
          <ac:spMkLst>
            <pc:docMk/>
            <pc:sldMk cId="82076841" sldId="258"/>
            <ac:spMk id="20" creationId="{01678B22-274E-7BC3-9AB1-B54D6B034F3B}"/>
          </ac:spMkLst>
        </pc:spChg>
        <pc:spChg chg="mod">
          <ac:chgData name="Mahin Ibnay Mamun" userId="S::346584@tameside.ac.uk::974392c1-6616-4ef5-b9d6-aa8b026b7fb4" providerId="AD" clId="Web-{4B8E52C3-25AD-DA4C-168A-BE4265916B63}" dt="2023-04-20T08:33:24.365" v="99" actId="1076"/>
          <ac:spMkLst>
            <pc:docMk/>
            <pc:sldMk cId="82076841" sldId="258"/>
            <ac:spMk id="21" creationId="{A6A48586-FBA4-99F0-0DC3-86465D05E213}"/>
          </ac:spMkLst>
        </pc:spChg>
        <pc:spChg chg="mod">
          <ac:chgData name="Mahin Ibnay Mamun" userId="S::346584@tameside.ac.uk::974392c1-6616-4ef5-b9d6-aa8b026b7fb4" providerId="AD" clId="Web-{4B8E52C3-25AD-DA4C-168A-BE4265916B63}" dt="2023-04-20T08:33:24.381" v="100" actId="1076"/>
          <ac:spMkLst>
            <pc:docMk/>
            <pc:sldMk cId="82076841" sldId="258"/>
            <ac:spMk id="22" creationId="{0143C9A8-4C2A-6CF2-7AF2-FA145585F4FC}"/>
          </ac:spMkLst>
        </pc:spChg>
        <pc:spChg chg="mod">
          <ac:chgData name="Mahin Ibnay Mamun" userId="S::346584@tameside.ac.uk::974392c1-6616-4ef5-b9d6-aa8b026b7fb4" providerId="AD" clId="Web-{4B8E52C3-25AD-DA4C-168A-BE4265916B63}" dt="2023-04-20T08:33:24.381" v="101" actId="1076"/>
          <ac:spMkLst>
            <pc:docMk/>
            <pc:sldMk cId="82076841" sldId="258"/>
            <ac:spMk id="23" creationId="{DD04B10C-7BC4-2CB3-9C41-880867C7296D}"/>
          </ac:spMkLst>
        </pc:spChg>
        <pc:spChg chg="mod">
          <ac:chgData name="Mahin Ibnay Mamun" userId="S::346584@tameside.ac.uk::974392c1-6616-4ef5-b9d6-aa8b026b7fb4" providerId="AD" clId="Web-{4B8E52C3-25AD-DA4C-168A-BE4265916B63}" dt="2023-04-20T08:33:24.412" v="103" actId="1076"/>
          <ac:spMkLst>
            <pc:docMk/>
            <pc:sldMk cId="82076841" sldId="258"/>
            <ac:spMk id="32" creationId="{A7B73D94-F7D0-A2B8-B9CE-F7883DB43BE7}"/>
          </ac:spMkLst>
        </pc:spChg>
        <pc:spChg chg="mod">
          <ac:chgData name="Mahin Ibnay Mamun" userId="S::346584@tameside.ac.uk::974392c1-6616-4ef5-b9d6-aa8b026b7fb4" providerId="AD" clId="Web-{4B8E52C3-25AD-DA4C-168A-BE4265916B63}" dt="2023-04-20T08:33:24.428" v="105" actId="1076"/>
          <ac:spMkLst>
            <pc:docMk/>
            <pc:sldMk cId="82076841" sldId="258"/>
            <ac:spMk id="36" creationId="{AB2B8EED-B7F3-A607-C214-AF26D60D1876}"/>
          </ac:spMkLst>
        </pc:spChg>
        <pc:spChg chg="mod">
          <ac:chgData name="Mahin Ibnay Mamun" userId="S::346584@tameside.ac.uk::974392c1-6616-4ef5-b9d6-aa8b026b7fb4" providerId="AD" clId="Web-{4B8E52C3-25AD-DA4C-168A-BE4265916B63}" dt="2023-04-20T08:33:24.428" v="106" actId="1076"/>
          <ac:spMkLst>
            <pc:docMk/>
            <pc:sldMk cId="82076841" sldId="258"/>
            <ac:spMk id="37" creationId="{1E78CEE1-C709-2512-123D-BF627CA46BE4}"/>
          </ac:spMkLst>
        </pc:spChg>
        <pc:spChg chg="mod">
          <ac:chgData name="Mahin Ibnay Mamun" userId="S::346584@tameside.ac.uk::974392c1-6616-4ef5-b9d6-aa8b026b7fb4" providerId="AD" clId="Web-{4B8E52C3-25AD-DA4C-168A-BE4265916B63}" dt="2023-04-20T08:33:24.459" v="108" actId="1076"/>
          <ac:spMkLst>
            <pc:docMk/>
            <pc:sldMk cId="82076841" sldId="258"/>
            <ac:spMk id="49" creationId="{2F52FB0B-1093-E8F9-5EC5-D16852D14EA2}"/>
          </ac:spMkLst>
        </pc:spChg>
        <pc:spChg chg="add mod">
          <ac:chgData name="Mahin Ibnay Mamun" userId="S::346584@tameside.ac.uk::974392c1-6616-4ef5-b9d6-aa8b026b7fb4" providerId="AD" clId="Web-{4B8E52C3-25AD-DA4C-168A-BE4265916B63}" dt="2023-04-20T08:33:24.646" v="125" actId="1076"/>
          <ac:spMkLst>
            <pc:docMk/>
            <pc:sldMk cId="82076841" sldId="258"/>
            <ac:spMk id="51" creationId="{1CE4B58E-E81C-8DC5-31A7-0D9285029C02}"/>
          </ac:spMkLst>
        </pc:spChg>
        <pc:spChg chg="add mod">
          <ac:chgData name="Mahin Ibnay Mamun" userId="S::346584@tameside.ac.uk::974392c1-6616-4ef5-b9d6-aa8b026b7fb4" providerId="AD" clId="Web-{4B8E52C3-25AD-DA4C-168A-BE4265916B63}" dt="2023-04-20T08:36:50.433" v="300" actId="20577"/>
          <ac:spMkLst>
            <pc:docMk/>
            <pc:sldMk cId="82076841" sldId="258"/>
            <ac:spMk id="52" creationId="{747AEAD9-563C-8078-9F17-F8A74C216AA3}"/>
          </ac:spMkLst>
        </pc:spChg>
        <pc:spChg chg="add mod">
          <ac:chgData name="Mahin Ibnay Mamun" userId="S::346584@tameside.ac.uk::974392c1-6616-4ef5-b9d6-aa8b026b7fb4" providerId="AD" clId="Web-{4B8E52C3-25AD-DA4C-168A-BE4265916B63}" dt="2023-04-20T08:39:04.530" v="327" actId="1076"/>
          <ac:spMkLst>
            <pc:docMk/>
            <pc:sldMk cId="82076841" sldId="258"/>
            <ac:spMk id="53" creationId="{DC5AA72D-5E8E-0A2D-5CD5-6BF80EF17E63}"/>
          </ac:spMkLst>
        </pc:spChg>
        <pc:spChg chg="mod">
          <ac:chgData name="Mahin Ibnay Mamun" userId="S::346584@tameside.ac.uk::974392c1-6616-4ef5-b9d6-aa8b026b7fb4" providerId="AD" clId="Web-{4B8E52C3-25AD-DA4C-168A-BE4265916B63}" dt="2023-04-20T08:33:24.646" v="126" actId="1076"/>
          <ac:spMkLst>
            <pc:docMk/>
            <pc:sldMk cId="82076841" sldId="258"/>
            <ac:spMk id="54" creationId="{3E18FBBC-9263-DDA6-3AFC-29F7DFE43AF2}"/>
          </ac:spMkLst>
        </pc:spChg>
        <pc:spChg chg="mod">
          <ac:chgData name="Mahin Ibnay Mamun" userId="S::346584@tameside.ac.uk::974392c1-6616-4ef5-b9d6-aa8b026b7fb4" providerId="AD" clId="Web-{4B8E52C3-25AD-DA4C-168A-BE4265916B63}" dt="2023-04-20T08:33:24.662" v="127" actId="1076"/>
          <ac:spMkLst>
            <pc:docMk/>
            <pc:sldMk cId="82076841" sldId="258"/>
            <ac:spMk id="55" creationId="{C84FA2C4-C454-E3F3-1425-BC5781D00C83}"/>
          </ac:spMkLst>
        </pc:spChg>
        <pc:spChg chg="mod">
          <ac:chgData name="Mahin Ibnay Mamun" userId="S::346584@tameside.ac.uk::974392c1-6616-4ef5-b9d6-aa8b026b7fb4" providerId="AD" clId="Web-{4B8E52C3-25AD-DA4C-168A-BE4265916B63}" dt="2023-04-20T08:33:24.459" v="109" actId="1076"/>
          <ac:spMkLst>
            <pc:docMk/>
            <pc:sldMk cId="82076841" sldId="258"/>
            <ac:spMk id="57" creationId="{D2BD87B8-6805-93C1-B63E-19BC5E0A603A}"/>
          </ac:spMkLst>
        </pc:spChg>
        <pc:spChg chg="mod">
          <ac:chgData name="Mahin Ibnay Mamun" userId="S::346584@tameside.ac.uk::974392c1-6616-4ef5-b9d6-aa8b026b7fb4" providerId="AD" clId="Web-{4B8E52C3-25AD-DA4C-168A-BE4265916B63}" dt="2023-04-20T08:33:24.475" v="110" actId="1076"/>
          <ac:spMkLst>
            <pc:docMk/>
            <pc:sldMk cId="82076841" sldId="258"/>
            <ac:spMk id="58" creationId="{1F3A8DBF-F738-2A20-6E18-C84AD9EFF00E}"/>
          </ac:spMkLst>
        </pc:spChg>
        <pc:spChg chg="add mod">
          <ac:chgData name="Mahin Ibnay Mamun" userId="S::346584@tameside.ac.uk::974392c1-6616-4ef5-b9d6-aa8b026b7fb4" providerId="AD" clId="Web-{4B8E52C3-25AD-DA4C-168A-BE4265916B63}" dt="2023-04-20T08:39:04.545" v="328" actId="1076"/>
          <ac:spMkLst>
            <pc:docMk/>
            <pc:sldMk cId="82076841" sldId="258"/>
            <ac:spMk id="60" creationId="{1C808E6E-E740-5B2D-2687-F3737C99C5DB}"/>
          </ac:spMkLst>
        </pc:spChg>
        <pc:spChg chg="add mod">
          <ac:chgData name="Mahin Ibnay Mamun" userId="S::346584@tameside.ac.uk::974392c1-6616-4ef5-b9d6-aa8b026b7fb4" providerId="AD" clId="Web-{4B8E52C3-25AD-DA4C-168A-BE4265916B63}" dt="2023-04-20T08:39:04.545" v="329" actId="1076"/>
          <ac:spMkLst>
            <pc:docMk/>
            <pc:sldMk cId="82076841" sldId="258"/>
            <ac:spMk id="61" creationId="{DD3F67E7-B835-C94C-834B-7B8ABD01A966}"/>
          </ac:spMkLst>
        </pc:spChg>
        <pc:spChg chg="add mod">
          <ac:chgData name="Mahin Ibnay Mamun" userId="S::346584@tameside.ac.uk::974392c1-6616-4ef5-b9d6-aa8b026b7fb4" providerId="AD" clId="Web-{4B8E52C3-25AD-DA4C-168A-BE4265916B63}" dt="2023-04-20T08:38:55.311" v="326" actId="14100"/>
          <ac:spMkLst>
            <pc:docMk/>
            <pc:sldMk cId="82076841" sldId="258"/>
            <ac:spMk id="62" creationId="{E8BC366E-3850-1843-2B5E-13DA6E941931}"/>
          </ac:spMkLst>
        </pc:spChg>
        <pc:spChg chg="mod">
          <ac:chgData name="Mahin Ibnay Mamun" userId="S::346584@tameside.ac.uk::974392c1-6616-4ef5-b9d6-aa8b026b7fb4" providerId="AD" clId="Web-{4B8E52C3-25AD-DA4C-168A-BE4265916B63}" dt="2023-04-20T08:33:24.600" v="121" actId="1076"/>
          <ac:spMkLst>
            <pc:docMk/>
            <pc:sldMk cId="82076841" sldId="258"/>
            <ac:spMk id="65" creationId="{96389043-EA90-E4B5-D4CD-73036F324FED}"/>
          </ac:spMkLst>
        </pc:spChg>
        <pc:spChg chg="mod">
          <ac:chgData name="Mahin Ibnay Mamun" userId="S::346584@tameside.ac.uk::974392c1-6616-4ef5-b9d6-aa8b026b7fb4" providerId="AD" clId="Web-{4B8E52C3-25AD-DA4C-168A-BE4265916B63}" dt="2023-04-20T08:33:24.615" v="122" actId="1076"/>
          <ac:spMkLst>
            <pc:docMk/>
            <pc:sldMk cId="82076841" sldId="258"/>
            <ac:spMk id="66" creationId="{DE2F696E-1BD2-6017-2190-A287C3ECF1D2}"/>
          </ac:spMkLst>
        </pc:spChg>
        <pc:spChg chg="mod">
          <ac:chgData name="Mahin Ibnay Mamun" userId="S::346584@tameside.ac.uk::974392c1-6616-4ef5-b9d6-aa8b026b7fb4" providerId="AD" clId="Web-{4B8E52C3-25AD-DA4C-168A-BE4265916B63}" dt="2023-04-20T08:33:24.615" v="123" actId="1076"/>
          <ac:spMkLst>
            <pc:docMk/>
            <pc:sldMk cId="82076841" sldId="258"/>
            <ac:spMk id="68" creationId="{EE20C38E-6BF5-F878-810C-86A10AA7218C}"/>
          </ac:spMkLst>
        </pc:spChg>
        <pc:grpChg chg="mod">
          <ac:chgData name="Mahin Ibnay Mamun" userId="S::346584@tameside.ac.uk::974392c1-6616-4ef5-b9d6-aa8b026b7fb4" providerId="AD" clId="Web-{4B8E52C3-25AD-DA4C-168A-BE4265916B63}" dt="2023-04-20T08:33:24.553" v="117" actId="1076"/>
          <ac:grpSpMkLst>
            <pc:docMk/>
            <pc:sldMk cId="82076841" sldId="258"/>
            <ac:grpSpMk id="13" creationId="{B16D2017-B4C8-87CF-E800-A68F9A1B388C}"/>
          </ac:grpSpMkLst>
        </pc:grpChg>
        <pc:grpChg chg="mod">
          <ac:chgData name="Mahin Ibnay Mamun" userId="S::346584@tameside.ac.uk::974392c1-6616-4ef5-b9d6-aa8b026b7fb4" providerId="AD" clId="Web-{4B8E52C3-25AD-DA4C-168A-BE4265916B63}" dt="2023-04-20T08:33:24.350" v="97" actId="1076"/>
          <ac:grpSpMkLst>
            <pc:docMk/>
            <pc:sldMk cId="82076841" sldId="258"/>
            <ac:grpSpMk id="19" creationId="{DFC6094B-32D6-4378-5E4D-73463CFCA2E6}"/>
          </ac:grpSpMkLst>
        </pc:grpChg>
        <pc:grpChg chg="mod">
          <ac:chgData name="Mahin Ibnay Mamun" userId="S::346584@tameside.ac.uk::974392c1-6616-4ef5-b9d6-aa8b026b7fb4" providerId="AD" clId="Web-{4B8E52C3-25AD-DA4C-168A-BE4265916B63}" dt="2023-04-20T08:33:24.396" v="102" actId="1076"/>
          <ac:grpSpMkLst>
            <pc:docMk/>
            <pc:sldMk cId="82076841" sldId="258"/>
            <ac:grpSpMk id="28" creationId="{793033B1-9AE3-95E0-B454-16B51B7A834C}"/>
          </ac:grpSpMkLst>
        </pc:grpChg>
        <pc:grpChg chg="mod">
          <ac:chgData name="Mahin Ibnay Mamun" userId="S::346584@tameside.ac.uk::974392c1-6616-4ef5-b9d6-aa8b026b7fb4" providerId="AD" clId="Web-{4B8E52C3-25AD-DA4C-168A-BE4265916B63}" dt="2023-04-20T08:33:24.568" v="118" actId="1076"/>
          <ac:grpSpMkLst>
            <pc:docMk/>
            <pc:sldMk cId="82076841" sldId="258"/>
            <ac:grpSpMk id="30" creationId="{2417E9BB-7FEA-00FE-86AF-2567D1161B33}"/>
          </ac:grpSpMkLst>
        </pc:grpChg>
        <pc:grpChg chg="mod">
          <ac:chgData name="Mahin Ibnay Mamun" userId="S::346584@tameside.ac.uk::974392c1-6616-4ef5-b9d6-aa8b026b7fb4" providerId="AD" clId="Web-{4B8E52C3-25AD-DA4C-168A-BE4265916B63}" dt="2023-04-20T08:33:24.584" v="119" actId="1076"/>
          <ac:grpSpMkLst>
            <pc:docMk/>
            <pc:sldMk cId="82076841" sldId="258"/>
            <ac:grpSpMk id="38" creationId="{46972F55-FBC1-A6B1-6D62-ADF0ADB727C3}"/>
          </ac:grpSpMkLst>
        </pc:grpChg>
        <pc:grpChg chg="mod">
          <ac:chgData name="Mahin Ibnay Mamun" userId="S::346584@tameside.ac.uk::974392c1-6616-4ef5-b9d6-aa8b026b7fb4" providerId="AD" clId="Web-{4B8E52C3-25AD-DA4C-168A-BE4265916B63}" dt="2023-04-20T08:33:24.443" v="107" actId="1076"/>
          <ac:grpSpMkLst>
            <pc:docMk/>
            <pc:sldMk cId="82076841" sldId="258"/>
            <ac:grpSpMk id="41" creationId="{EC6765DB-6D76-DDA5-BCFF-FCB103F8CB9D}"/>
          </ac:grpSpMkLst>
        </pc:grpChg>
        <pc:grpChg chg="mod">
          <ac:chgData name="Mahin Ibnay Mamun" userId="S::346584@tameside.ac.uk::974392c1-6616-4ef5-b9d6-aa8b026b7fb4" providerId="AD" clId="Web-{4B8E52C3-25AD-DA4C-168A-BE4265916B63}" dt="2023-04-20T08:33:24.600" v="120" actId="1076"/>
          <ac:grpSpMkLst>
            <pc:docMk/>
            <pc:sldMk cId="82076841" sldId="258"/>
            <ac:grpSpMk id="46" creationId="{B478F0D0-32CD-053E-651D-B286F80B3030}"/>
          </ac:grpSpMkLst>
        </pc:grpChg>
        <pc:cxnChg chg="mod">
          <ac:chgData name="Mahin Ibnay Mamun" userId="S::346584@tameside.ac.uk::974392c1-6616-4ef5-b9d6-aa8b026b7fb4" providerId="AD" clId="Web-{4B8E52C3-25AD-DA4C-168A-BE4265916B63}" dt="2023-04-20T08:33:24.537" v="116" actId="1076"/>
          <ac:cxnSpMkLst>
            <pc:docMk/>
            <pc:sldMk cId="82076841" sldId="258"/>
            <ac:cxnSpMk id="12" creationId="{E0F1EC2F-BA29-BD03-E5E7-98F8552B6626}"/>
          </ac:cxnSpMkLst>
        </pc:cxnChg>
        <pc:cxnChg chg="mod">
          <ac:chgData name="Mahin Ibnay Mamun" userId="S::346584@tameside.ac.uk::974392c1-6616-4ef5-b9d6-aa8b026b7fb4" providerId="AD" clId="Web-{4B8E52C3-25AD-DA4C-168A-BE4265916B63}" dt="2023-04-20T08:33:24.412" v="104" actId="1076"/>
          <ac:cxnSpMkLst>
            <pc:docMk/>
            <pc:sldMk cId="82076841" sldId="258"/>
            <ac:cxnSpMk id="33" creationId="{0A8244DB-B892-7C09-2B16-031763CCB485}"/>
          </ac:cxnSpMkLst>
        </pc:cxnChg>
        <pc:cxnChg chg="mod">
          <ac:chgData name="Mahin Ibnay Mamun" userId="S::346584@tameside.ac.uk::974392c1-6616-4ef5-b9d6-aa8b026b7fb4" providerId="AD" clId="Web-{4B8E52C3-25AD-DA4C-168A-BE4265916B63}" dt="2023-04-20T08:33:24.662" v="128" actId="1076"/>
          <ac:cxnSpMkLst>
            <pc:docMk/>
            <pc:sldMk cId="82076841" sldId="258"/>
            <ac:cxnSpMk id="56" creationId="{68841065-DBCE-A36F-C82F-C20FE01303DD}"/>
          </ac:cxnSpMkLst>
        </pc:cxnChg>
        <pc:cxnChg chg="mod">
          <ac:chgData name="Mahin Ibnay Mamun" userId="S::346584@tameside.ac.uk::974392c1-6616-4ef5-b9d6-aa8b026b7fb4" providerId="AD" clId="Web-{4B8E52C3-25AD-DA4C-168A-BE4265916B63}" dt="2023-04-20T08:33:24.490" v="111" actId="1076"/>
          <ac:cxnSpMkLst>
            <pc:docMk/>
            <pc:sldMk cId="82076841" sldId="258"/>
            <ac:cxnSpMk id="59" creationId="{39F6F739-6EC4-F8A6-07C4-2FB32F1D7ED1}"/>
          </ac:cxnSpMkLst>
        </pc:cxnChg>
      </pc:sldChg>
      <pc:sldChg chg="add del replId">
        <pc:chgData name="Mahin Ibnay Mamun" userId="S::346584@tameside.ac.uk::974392c1-6616-4ef5-b9d6-aa8b026b7fb4" providerId="AD" clId="Web-{4B8E52C3-25AD-DA4C-168A-BE4265916B63}" dt="2023-04-20T08:27:59.420" v="61"/>
        <pc:sldMkLst>
          <pc:docMk/>
          <pc:sldMk cId="911792230" sldId="259"/>
        </pc:sldMkLst>
      </pc:sldChg>
      <pc:sldChg chg="add del replId">
        <pc:chgData name="Mahin Ibnay Mamun" userId="S::346584@tameside.ac.uk::974392c1-6616-4ef5-b9d6-aa8b026b7fb4" providerId="AD" clId="Web-{4B8E52C3-25AD-DA4C-168A-BE4265916B63}" dt="2023-04-20T08:26:49.793" v="59"/>
        <pc:sldMkLst>
          <pc:docMk/>
          <pc:sldMk cId="1624972205" sldId="259"/>
        </pc:sldMkLst>
      </pc:sldChg>
    </pc:docChg>
  </pc:docChgLst>
  <pc:docChgLst>
    <pc:chgData name="Mahin Ibnay Mamun" userId="S::346584@tameside.ac.uk::974392c1-6616-4ef5-b9d6-aa8b026b7fb4" providerId="AD" clId="Web-{2719432F-AD6A-E9DB-A481-E419F88DF6D2}"/>
    <pc:docChg chg="addSld delSld modSld">
      <pc:chgData name="Mahin Ibnay Mamun" userId="S::346584@tameside.ac.uk::974392c1-6616-4ef5-b9d6-aa8b026b7fb4" providerId="AD" clId="Web-{2719432F-AD6A-E9DB-A481-E419F88DF6D2}" dt="2023-05-17T13:33:00.937" v="12"/>
      <pc:docMkLst>
        <pc:docMk/>
      </pc:docMkLst>
      <pc:sldChg chg="addSp delSp modSp new del">
        <pc:chgData name="Mahin Ibnay Mamun" userId="S::346584@tameside.ac.uk::974392c1-6616-4ef5-b9d6-aa8b026b7fb4" providerId="AD" clId="Web-{2719432F-AD6A-E9DB-A481-E419F88DF6D2}" dt="2023-05-17T12:58:37.797" v="6"/>
        <pc:sldMkLst>
          <pc:docMk/>
          <pc:sldMk cId="121856543" sldId="261"/>
        </pc:sldMkLst>
        <pc:spChg chg="del">
          <ac:chgData name="Mahin Ibnay Mamun" userId="S::346584@tameside.ac.uk::974392c1-6616-4ef5-b9d6-aa8b026b7fb4" providerId="AD" clId="Web-{2719432F-AD6A-E9DB-A481-E419F88DF6D2}" dt="2023-05-17T12:57:39.404" v="2"/>
          <ac:spMkLst>
            <pc:docMk/>
            <pc:sldMk cId="121856543" sldId="261"/>
            <ac:spMk id="2" creationId="{50610978-A922-6EF3-0A0E-CB0FE991777F}"/>
          </ac:spMkLst>
        </pc:spChg>
        <pc:spChg chg="del">
          <ac:chgData name="Mahin Ibnay Mamun" userId="S::346584@tameside.ac.uk::974392c1-6616-4ef5-b9d6-aa8b026b7fb4" providerId="AD" clId="Web-{2719432F-AD6A-E9DB-A481-E419F88DF6D2}" dt="2023-05-17T12:57:39.404" v="1"/>
          <ac:spMkLst>
            <pc:docMk/>
            <pc:sldMk cId="121856543" sldId="261"/>
            <ac:spMk id="3" creationId="{8C68592F-2649-D084-92A6-6F294A5CD391}"/>
          </ac:spMkLst>
        </pc:spChg>
        <pc:picChg chg="add del mod">
          <ac:chgData name="Mahin Ibnay Mamun" userId="S::346584@tameside.ac.uk::974392c1-6616-4ef5-b9d6-aa8b026b7fb4" providerId="AD" clId="Web-{2719432F-AD6A-E9DB-A481-E419F88DF6D2}" dt="2023-05-17T12:58:30.624" v="5"/>
          <ac:picMkLst>
            <pc:docMk/>
            <pc:sldMk cId="121856543" sldId="261"/>
            <ac:picMk id="4" creationId="{18F36ACC-4819-DCF4-994B-FAC3DDF166ED}"/>
          </ac:picMkLst>
        </pc:picChg>
      </pc:sldChg>
      <pc:sldChg chg="addSp delSp modSp new">
        <pc:chgData name="Mahin Ibnay Mamun" userId="S::346584@tameside.ac.uk::974392c1-6616-4ef5-b9d6-aa8b026b7fb4" providerId="AD" clId="Web-{2719432F-AD6A-E9DB-A481-E419F88DF6D2}" dt="2023-05-17T13:33:00.937" v="12"/>
        <pc:sldMkLst>
          <pc:docMk/>
          <pc:sldMk cId="1632455868" sldId="261"/>
        </pc:sldMkLst>
        <pc:spChg chg="del">
          <ac:chgData name="Mahin Ibnay Mamun" userId="S::346584@tameside.ac.uk::974392c1-6616-4ef5-b9d6-aa8b026b7fb4" providerId="AD" clId="Web-{2719432F-AD6A-E9DB-A481-E419F88DF6D2}" dt="2023-05-17T13:32:47.686" v="9"/>
          <ac:spMkLst>
            <pc:docMk/>
            <pc:sldMk cId="1632455868" sldId="261"/>
            <ac:spMk id="2" creationId="{6C538797-5E31-043A-37A6-C11A0703ABAA}"/>
          </ac:spMkLst>
        </pc:spChg>
        <pc:spChg chg="del">
          <ac:chgData name="Mahin Ibnay Mamun" userId="S::346584@tameside.ac.uk::974392c1-6616-4ef5-b9d6-aa8b026b7fb4" providerId="AD" clId="Web-{2719432F-AD6A-E9DB-A481-E419F88DF6D2}" dt="2023-05-17T13:32:47.686" v="8"/>
          <ac:spMkLst>
            <pc:docMk/>
            <pc:sldMk cId="1632455868" sldId="261"/>
            <ac:spMk id="3" creationId="{8C2408B7-F8BC-A4E0-CEA9-995536EFFAC7}"/>
          </ac:spMkLst>
        </pc:spChg>
        <pc:picChg chg="add del mod">
          <ac:chgData name="Mahin Ibnay Mamun" userId="S::346584@tameside.ac.uk::974392c1-6616-4ef5-b9d6-aa8b026b7fb4" providerId="AD" clId="Web-{2719432F-AD6A-E9DB-A481-E419F88DF6D2}" dt="2023-05-17T13:33:00.937" v="12"/>
          <ac:picMkLst>
            <pc:docMk/>
            <pc:sldMk cId="1632455868" sldId="261"/>
            <ac:picMk id="4" creationId="{7F0872E3-8939-3171-5D25-6BF42B2A82BA}"/>
          </ac:picMkLst>
        </pc:picChg>
      </pc:sldChg>
    </pc:docChg>
  </pc:docChgLst>
  <pc:docChgLst>
    <pc:chgData name="Mahin Ibnay Mamun" userId="S::346584@tameside.ac.uk::974392c1-6616-4ef5-b9d6-aa8b026b7fb4" providerId="AD" clId="Web-{E902404C-1AA5-12CA-78DD-ADBD528030CB}"/>
    <pc:docChg chg="modSld">
      <pc:chgData name="Mahin Ibnay Mamun" userId="S::346584@tameside.ac.uk::974392c1-6616-4ef5-b9d6-aa8b026b7fb4" providerId="AD" clId="Web-{E902404C-1AA5-12CA-78DD-ADBD528030CB}" dt="2023-03-23T10:08:46.336" v="0" actId="1076"/>
      <pc:docMkLst>
        <pc:docMk/>
      </pc:docMkLst>
      <pc:sldChg chg="modSp">
        <pc:chgData name="Mahin Ibnay Mamun" userId="S::346584@tameside.ac.uk::974392c1-6616-4ef5-b9d6-aa8b026b7fb4" providerId="AD" clId="Web-{E902404C-1AA5-12CA-78DD-ADBD528030CB}" dt="2023-03-23T10:08:46.336" v="0" actId="1076"/>
        <pc:sldMkLst>
          <pc:docMk/>
          <pc:sldMk cId="1956028321" sldId="256"/>
        </pc:sldMkLst>
        <pc:spChg chg="mod">
          <ac:chgData name="Mahin Ibnay Mamun" userId="S::346584@tameside.ac.uk::974392c1-6616-4ef5-b9d6-aa8b026b7fb4" providerId="AD" clId="Web-{E902404C-1AA5-12CA-78DD-ADBD528030CB}" dt="2023-03-23T10:08:46.336" v="0" actId="1076"/>
          <ac:spMkLst>
            <pc:docMk/>
            <pc:sldMk cId="1956028321" sldId="256"/>
            <ac:spMk id="4" creationId="{2DECB5D2-5D18-4533-9E22-C56CCAE583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1EAD-3B36-42B9-936A-0FF391DAFD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D50AD09-712D-42E0-8AD1-0FFFFE192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34D1758-F209-4814-8EA3-B2B22D4303E8}"/>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5" name="Footer Placeholder 4">
            <a:extLst>
              <a:ext uri="{FF2B5EF4-FFF2-40B4-BE49-F238E27FC236}">
                <a16:creationId xmlns:a16="http://schemas.microsoft.com/office/drawing/2014/main" id="{AE56E92B-3DD4-4905-AFC9-082C17CE71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33A8B2-4697-40DB-81F8-EBF0F3A52894}"/>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303769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426B-C85B-491B-A19C-94006D33457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F8E72B4-705E-40C7-8CBE-8023EF9B6E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65D0A7D-8173-487D-8596-342DE6F9ECA9}"/>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5" name="Footer Placeholder 4">
            <a:extLst>
              <a:ext uri="{FF2B5EF4-FFF2-40B4-BE49-F238E27FC236}">
                <a16:creationId xmlns:a16="http://schemas.microsoft.com/office/drawing/2014/main" id="{BDB449D3-1004-4197-88C1-0A71D2962E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B9C158-D8B6-4495-8B3B-DB052D13F616}"/>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353590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B1E848-6347-4B98-976D-0E5D97E35D1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529289F-E450-4D97-9ADE-FD6F79E909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527E9B8-FA04-433C-9577-E65EEC4AB244}"/>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5" name="Footer Placeholder 4">
            <a:extLst>
              <a:ext uri="{FF2B5EF4-FFF2-40B4-BE49-F238E27FC236}">
                <a16:creationId xmlns:a16="http://schemas.microsoft.com/office/drawing/2014/main" id="{40C2AA91-B502-4351-B0BC-C7B01D12AC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D86C67-9917-4D18-8DCC-4375847308BE}"/>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231648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1710-E9F9-44D6-8E0A-AEE3CEF162A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AFCD996-49BC-4A41-824E-A83209857F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8BEB02-96F7-43D7-B0D4-24DEBE9DF2CF}"/>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5" name="Footer Placeholder 4">
            <a:extLst>
              <a:ext uri="{FF2B5EF4-FFF2-40B4-BE49-F238E27FC236}">
                <a16:creationId xmlns:a16="http://schemas.microsoft.com/office/drawing/2014/main" id="{AFF1791C-0377-4257-8FFE-D7A67B1860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E7D235-16E6-4B03-BD07-6EC1930749FF}"/>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71195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76DE-F87B-4962-93C9-69C23CB183A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5BB3EAF-5697-4D85-BE2D-4B114859A5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9877B4-CA79-4ED9-BC26-411D2CCB1CBD}"/>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5" name="Footer Placeholder 4">
            <a:extLst>
              <a:ext uri="{FF2B5EF4-FFF2-40B4-BE49-F238E27FC236}">
                <a16:creationId xmlns:a16="http://schemas.microsoft.com/office/drawing/2014/main" id="{2BD455FA-46BD-4F2E-8C5E-C716B39E51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4685C-B210-4C88-AD5D-8C00DEE6F8AB}"/>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66556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7A0A-9E69-46E4-BE5F-ABD6B2C2E7A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DC25725-E00D-44EA-893E-7D5C6DE3EEA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1D06B3D-D5CB-4B9A-A33F-EF18A9282F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A6CD0C1-84F6-4886-AD56-53C14424E6C9}"/>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6" name="Footer Placeholder 5">
            <a:extLst>
              <a:ext uri="{FF2B5EF4-FFF2-40B4-BE49-F238E27FC236}">
                <a16:creationId xmlns:a16="http://schemas.microsoft.com/office/drawing/2014/main" id="{DAA7EE8C-F21E-4959-8CE2-C049C89772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3F0132-EAF9-40EC-A3C4-3A8677286825}"/>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108596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BBB7-2D8C-4075-9340-7C0416B22BD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0B15385-FBFB-4E24-9E9A-4BA670C650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FDA911-02FD-4336-96C4-F5D7E4F5D7B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FA90A01-C921-4864-B3D8-DCA6D8D63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87504D6-3C6F-47BD-A4B2-FEC255D9877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4B926BB-44CA-402C-AB4A-2537E4D19361}"/>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8" name="Footer Placeholder 7">
            <a:extLst>
              <a:ext uri="{FF2B5EF4-FFF2-40B4-BE49-F238E27FC236}">
                <a16:creationId xmlns:a16="http://schemas.microsoft.com/office/drawing/2014/main" id="{AB480E08-BC05-4C77-85FE-111FDD1D77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0BAE3C-0A2A-4584-87A4-B986BA54C437}"/>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372281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FDA9-5153-4D69-BD20-A60A28AC8EA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6D1C9BB-D4D5-4882-96D4-C17DC4C0863F}"/>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4" name="Footer Placeholder 3">
            <a:extLst>
              <a:ext uri="{FF2B5EF4-FFF2-40B4-BE49-F238E27FC236}">
                <a16:creationId xmlns:a16="http://schemas.microsoft.com/office/drawing/2014/main" id="{D7248A5B-2C80-41AE-B6E8-23E31760EF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50BBC41-E79F-4729-A62A-2944B2DCAEDA}"/>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269961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1960D0-147A-48E8-AA42-88CDA8E9BFFB}"/>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3" name="Footer Placeholder 2">
            <a:extLst>
              <a:ext uri="{FF2B5EF4-FFF2-40B4-BE49-F238E27FC236}">
                <a16:creationId xmlns:a16="http://schemas.microsoft.com/office/drawing/2014/main" id="{4A18B82A-28F9-4CB1-B266-2BA99037ED2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EAAFED-8B6C-4A81-8331-84D6176605DE}"/>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56872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5056-5B1A-4475-8999-132DA39FC5B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346A107-1A77-4F37-B651-78208A25ED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D1A54B1-6248-4334-84AE-3B07F1965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B7F50D-FD80-4B09-8379-5D55BD063423}"/>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6" name="Footer Placeholder 5">
            <a:extLst>
              <a:ext uri="{FF2B5EF4-FFF2-40B4-BE49-F238E27FC236}">
                <a16:creationId xmlns:a16="http://schemas.microsoft.com/office/drawing/2014/main" id="{036E2BAA-C837-4FC4-A98D-385B9CDC59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B8274E-2AC0-46EA-BB1B-8374FA803DC8}"/>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361561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3EE5-B482-498D-BA60-F653D1FDD0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7A859DC-445D-403B-80AB-9CFA2A121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F0F59C-70F3-4E34-99D0-8396964BE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E463E4-AFF3-4573-A594-1CEDF9928FE5}"/>
              </a:ext>
            </a:extLst>
          </p:cNvPr>
          <p:cNvSpPr>
            <a:spLocks noGrp="1"/>
          </p:cNvSpPr>
          <p:nvPr>
            <p:ph type="dt" sz="half" idx="10"/>
          </p:nvPr>
        </p:nvSpPr>
        <p:spPr/>
        <p:txBody>
          <a:bodyPr/>
          <a:lstStyle/>
          <a:p>
            <a:fld id="{2AA4EAD0-A67E-41D9-8798-C1FFCA98E431}" type="datetimeFigureOut">
              <a:rPr lang="en-GB" smtClean="0"/>
              <a:t>26/05/2023</a:t>
            </a:fld>
            <a:endParaRPr lang="en-GB"/>
          </a:p>
        </p:txBody>
      </p:sp>
      <p:sp>
        <p:nvSpPr>
          <p:cNvPr id="6" name="Footer Placeholder 5">
            <a:extLst>
              <a:ext uri="{FF2B5EF4-FFF2-40B4-BE49-F238E27FC236}">
                <a16:creationId xmlns:a16="http://schemas.microsoft.com/office/drawing/2014/main" id="{9BEFD2BF-4D1E-4AEB-8CA0-9F19C3BA4D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2FC2F7-85C3-4B97-89C4-2E02A507515C}"/>
              </a:ext>
            </a:extLst>
          </p:cNvPr>
          <p:cNvSpPr>
            <a:spLocks noGrp="1"/>
          </p:cNvSpPr>
          <p:nvPr>
            <p:ph type="sldNum" sz="quarter" idx="12"/>
          </p:nvPr>
        </p:nvSpPr>
        <p:spPr/>
        <p:txBody>
          <a:bodyPr/>
          <a:lstStyle/>
          <a:p>
            <a:fld id="{D64BF3BA-5F01-47BE-8905-8F5282B1BAC7}" type="slidenum">
              <a:rPr lang="en-GB" smtClean="0"/>
              <a:t>‹#›</a:t>
            </a:fld>
            <a:endParaRPr lang="en-GB"/>
          </a:p>
        </p:txBody>
      </p:sp>
    </p:spTree>
    <p:extLst>
      <p:ext uri="{BB962C8B-B14F-4D97-AF65-F5344CB8AC3E}">
        <p14:creationId xmlns:p14="http://schemas.microsoft.com/office/powerpoint/2010/main" val="238209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0B435-A6F1-4FF1-88DE-FBB320AB1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64B0C94-DEE2-4D30-910C-08C2759A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49361E5-909F-4E0D-9AB4-AEE6376B5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4EAD0-A67E-41D9-8798-C1FFCA98E431}" type="datetimeFigureOut">
              <a:rPr lang="en-GB" smtClean="0"/>
              <a:t>26/05/2023</a:t>
            </a:fld>
            <a:endParaRPr lang="en-GB"/>
          </a:p>
        </p:txBody>
      </p:sp>
      <p:sp>
        <p:nvSpPr>
          <p:cNvPr id="5" name="Footer Placeholder 4">
            <a:extLst>
              <a:ext uri="{FF2B5EF4-FFF2-40B4-BE49-F238E27FC236}">
                <a16:creationId xmlns:a16="http://schemas.microsoft.com/office/drawing/2014/main" id="{246D9C73-E177-4EC1-A34D-D113B9992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E28B637-E2E5-4832-B558-182866EC3F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BF3BA-5F01-47BE-8905-8F5282B1BAC7}" type="slidenum">
              <a:rPr lang="en-GB" smtClean="0"/>
              <a:t>‹#›</a:t>
            </a:fld>
            <a:endParaRPr lang="en-GB"/>
          </a:p>
        </p:txBody>
      </p:sp>
    </p:spTree>
    <p:extLst>
      <p:ext uri="{BB962C8B-B14F-4D97-AF65-F5344CB8AC3E}">
        <p14:creationId xmlns:p14="http://schemas.microsoft.com/office/powerpoint/2010/main" val="2270020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F08955-DEF6-AE7E-41E4-8DD4EBAA132E}"/>
              </a:ext>
            </a:extLst>
          </p:cNvPr>
          <p:cNvSpPr/>
          <p:nvPr/>
        </p:nvSpPr>
        <p:spPr>
          <a:xfrm>
            <a:off x="2671007" y="1287378"/>
            <a:ext cx="5935579" cy="512545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E657DFEB-D3EE-413D-8C28-45453D66303C}"/>
              </a:ext>
            </a:extLst>
          </p:cNvPr>
          <p:cNvSpPr txBox="1"/>
          <p:nvPr/>
        </p:nvSpPr>
        <p:spPr>
          <a:xfrm>
            <a:off x="4170945" y="417095"/>
            <a:ext cx="2935705" cy="646331"/>
          </a:xfrm>
          <a:prstGeom prst="rect">
            <a:avLst/>
          </a:prstGeom>
          <a:noFill/>
        </p:spPr>
        <p:txBody>
          <a:bodyPr wrap="square" rtlCol="0">
            <a:spAutoFit/>
          </a:bodyPr>
          <a:lstStyle/>
          <a:p>
            <a:r>
              <a:rPr lang="en-GB" sz="3600" b="1" u="sng"/>
              <a:t>START MENU</a:t>
            </a:r>
          </a:p>
        </p:txBody>
      </p:sp>
      <p:sp>
        <p:nvSpPr>
          <p:cNvPr id="6" name="Rectangle 5">
            <a:extLst>
              <a:ext uri="{FF2B5EF4-FFF2-40B4-BE49-F238E27FC236}">
                <a16:creationId xmlns:a16="http://schemas.microsoft.com/office/drawing/2014/main" id="{8B9E2BEA-EDB0-4F80-BE29-8EC49E6F5039}"/>
              </a:ext>
            </a:extLst>
          </p:cNvPr>
          <p:cNvSpPr/>
          <p:nvPr/>
        </p:nvSpPr>
        <p:spPr>
          <a:xfrm>
            <a:off x="4876796" y="3256543"/>
            <a:ext cx="1524000" cy="5855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FF0000"/>
                </a:solidFill>
              </a:rPr>
              <a:t>Play</a:t>
            </a:r>
          </a:p>
        </p:txBody>
      </p:sp>
      <p:sp>
        <p:nvSpPr>
          <p:cNvPr id="7" name="Rectangle 6">
            <a:extLst>
              <a:ext uri="{FF2B5EF4-FFF2-40B4-BE49-F238E27FC236}">
                <a16:creationId xmlns:a16="http://schemas.microsoft.com/office/drawing/2014/main" id="{FA0277AC-12C4-4868-9621-D9E1279D5B7E}"/>
              </a:ext>
            </a:extLst>
          </p:cNvPr>
          <p:cNvSpPr/>
          <p:nvPr/>
        </p:nvSpPr>
        <p:spPr>
          <a:xfrm>
            <a:off x="4876796" y="5277853"/>
            <a:ext cx="1524000" cy="5855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FF0000"/>
                </a:solidFill>
              </a:rPr>
              <a:t>Exit</a:t>
            </a:r>
          </a:p>
        </p:txBody>
      </p:sp>
      <p:sp>
        <p:nvSpPr>
          <p:cNvPr id="8" name="Rectangle 7">
            <a:extLst>
              <a:ext uri="{FF2B5EF4-FFF2-40B4-BE49-F238E27FC236}">
                <a16:creationId xmlns:a16="http://schemas.microsoft.com/office/drawing/2014/main" id="{EF85FBC7-9144-445D-A876-11AEBEA91D8F}"/>
              </a:ext>
            </a:extLst>
          </p:cNvPr>
          <p:cNvSpPr/>
          <p:nvPr/>
        </p:nvSpPr>
        <p:spPr>
          <a:xfrm>
            <a:off x="4022554" y="4267198"/>
            <a:ext cx="3232484" cy="5855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FF0000"/>
                </a:solidFill>
              </a:rPr>
              <a:t>How to play</a:t>
            </a:r>
          </a:p>
        </p:txBody>
      </p:sp>
      <p:sp>
        <p:nvSpPr>
          <p:cNvPr id="9" name="Rectangle 8">
            <a:extLst>
              <a:ext uri="{FF2B5EF4-FFF2-40B4-BE49-F238E27FC236}">
                <a16:creationId xmlns:a16="http://schemas.microsoft.com/office/drawing/2014/main" id="{346E0CD5-EF6D-41BD-9DBF-45C2E0D9F80C}"/>
              </a:ext>
            </a:extLst>
          </p:cNvPr>
          <p:cNvSpPr/>
          <p:nvPr/>
        </p:nvSpPr>
        <p:spPr>
          <a:xfrm>
            <a:off x="4876796" y="1403683"/>
            <a:ext cx="1524000" cy="5855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FF0000"/>
                </a:solidFill>
              </a:rPr>
              <a:t>Game title</a:t>
            </a:r>
          </a:p>
        </p:txBody>
      </p:sp>
      <p:cxnSp>
        <p:nvCxnSpPr>
          <p:cNvPr id="12" name="Straight Arrow Connector 11">
            <a:extLst>
              <a:ext uri="{FF2B5EF4-FFF2-40B4-BE49-F238E27FC236}">
                <a16:creationId xmlns:a16="http://schemas.microsoft.com/office/drawing/2014/main" id="{CF696E93-FE57-4330-A2CC-C439877B3D80}"/>
              </a:ext>
            </a:extLst>
          </p:cNvPr>
          <p:cNvCxnSpPr/>
          <p:nvPr/>
        </p:nvCxnSpPr>
        <p:spPr>
          <a:xfrm flipH="1">
            <a:off x="6633411" y="740260"/>
            <a:ext cx="2045368" cy="8318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3631B0A-6247-4FB8-9B88-24643A29C282}"/>
              </a:ext>
            </a:extLst>
          </p:cNvPr>
          <p:cNvSpPr txBox="1"/>
          <p:nvPr/>
        </p:nvSpPr>
        <p:spPr>
          <a:xfrm>
            <a:off x="8758989" y="448128"/>
            <a:ext cx="2382256" cy="646331"/>
          </a:xfrm>
          <a:prstGeom prst="rect">
            <a:avLst/>
          </a:prstGeom>
          <a:noFill/>
        </p:spPr>
        <p:txBody>
          <a:bodyPr wrap="square" rtlCol="0">
            <a:spAutoFit/>
          </a:bodyPr>
          <a:lstStyle/>
          <a:p>
            <a:r>
              <a:rPr lang="en-GB"/>
              <a:t>Game name will be displayed up here </a:t>
            </a:r>
          </a:p>
        </p:txBody>
      </p:sp>
      <p:cxnSp>
        <p:nvCxnSpPr>
          <p:cNvPr id="14" name="Straight Arrow Connector 13">
            <a:extLst>
              <a:ext uri="{FF2B5EF4-FFF2-40B4-BE49-F238E27FC236}">
                <a16:creationId xmlns:a16="http://schemas.microsoft.com/office/drawing/2014/main" id="{859D42AF-D7DB-4D7E-AD41-B715003F27CB}"/>
              </a:ext>
            </a:extLst>
          </p:cNvPr>
          <p:cNvCxnSpPr>
            <a:cxnSpLocks/>
          </p:cNvCxnSpPr>
          <p:nvPr/>
        </p:nvCxnSpPr>
        <p:spPr>
          <a:xfrm flipH="1">
            <a:off x="6472986" y="3321663"/>
            <a:ext cx="2983835" cy="2146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9DB726D-F8A1-44D5-B454-BFB2BB48E267}"/>
              </a:ext>
            </a:extLst>
          </p:cNvPr>
          <p:cNvSpPr txBox="1"/>
          <p:nvPr/>
        </p:nvSpPr>
        <p:spPr>
          <a:xfrm>
            <a:off x="9520993" y="3062162"/>
            <a:ext cx="2189744" cy="923330"/>
          </a:xfrm>
          <a:prstGeom prst="rect">
            <a:avLst/>
          </a:prstGeom>
          <a:noFill/>
        </p:spPr>
        <p:txBody>
          <a:bodyPr wrap="square" rtlCol="0">
            <a:spAutoFit/>
          </a:bodyPr>
          <a:lstStyle/>
          <a:p>
            <a:r>
              <a:rPr lang="en-GB"/>
              <a:t>This button will run the game from level one</a:t>
            </a:r>
          </a:p>
        </p:txBody>
      </p:sp>
      <p:cxnSp>
        <p:nvCxnSpPr>
          <p:cNvPr id="17" name="Straight Arrow Connector 16">
            <a:extLst>
              <a:ext uri="{FF2B5EF4-FFF2-40B4-BE49-F238E27FC236}">
                <a16:creationId xmlns:a16="http://schemas.microsoft.com/office/drawing/2014/main" id="{4000C177-CD8F-43A3-AB29-4CFB0EFB1CF5}"/>
              </a:ext>
            </a:extLst>
          </p:cNvPr>
          <p:cNvCxnSpPr>
            <a:cxnSpLocks/>
          </p:cNvCxnSpPr>
          <p:nvPr/>
        </p:nvCxnSpPr>
        <p:spPr>
          <a:xfrm>
            <a:off x="1902279" y="4057650"/>
            <a:ext cx="2048082" cy="40864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F8A50EB-3C19-4E03-95D5-4EF160939C9D}"/>
              </a:ext>
            </a:extLst>
          </p:cNvPr>
          <p:cNvSpPr txBox="1"/>
          <p:nvPr/>
        </p:nvSpPr>
        <p:spPr>
          <a:xfrm>
            <a:off x="242417" y="3661808"/>
            <a:ext cx="1796143" cy="1200329"/>
          </a:xfrm>
          <a:prstGeom prst="rect">
            <a:avLst/>
          </a:prstGeom>
          <a:noFill/>
        </p:spPr>
        <p:txBody>
          <a:bodyPr wrap="square" rtlCol="0">
            <a:spAutoFit/>
          </a:bodyPr>
          <a:lstStyle/>
          <a:p>
            <a:r>
              <a:rPr lang="en-GB"/>
              <a:t>This button will take the user to the instructions page</a:t>
            </a:r>
          </a:p>
        </p:txBody>
      </p:sp>
      <p:cxnSp>
        <p:nvCxnSpPr>
          <p:cNvPr id="21" name="Straight Arrow Connector 20">
            <a:extLst>
              <a:ext uri="{FF2B5EF4-FFF2-40B4-BE49-F238E27FC236}">
                <a16:creationId xmlns:a16="http://schemas.microsoft.com/office/drawing/2014/main" id="{65AECB53-A7FE-40D6-B8A1-FD5E97BE1F05}"/>
              </a:ext>
            </a:extLst>
          </p:cNvPr>
          <p:cNvCxnSpPr>
            <a:cxnSpLocks/>
          </p:cNvCxnSpPr>
          <p:nvPr/>
        </p:nvCxnSpPr>
        <p:spPr>
          <a:xfrm flipH="1">
            <a:off x="6472985" y="5358554"/>
            <a:ext cx="2983835" cy="2146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CCF3583-0426-4EA5-B152-E294BEC00DE5}"/>
              </a:ext>
            </a:extLst>
          </p:cNvPr>
          <p:cNvSpPr txBox="1"/>
          <p:nvPr/>
        </p:nvSpPr>
        <p:spPr>
          <a:xfrm>
            <a:off x="9520993" y="5216979"/>
            <a:ext cx="2047800" cy="923330"/>
          </a:xfrm>
          <a:prstGeom prst="rect">
            <a:avLst/>
          </a:prstGeom>
          <a:noFill/>
        </p:spPr>
        <p:txBody>
          <a:bodyPr wrap="square" lIns="91440" tIns="45720" rIns="91440" bIns="45720" rtlCol="0" anchor="t">
            <a:spAutoFit/>
          </a:bodyPr>
          <a:lstStyle/>
          <a:p>
            <a:r>
              <a:rPr lang="en-GB" dirty="0"/>
              <a:t>This button will end the entire code </a:t>
            </a:r>
            <a:r>
              <a:rPr lang="en-GB" dirty="0" err="1"/>
              <a:t>e.g</a:t>
            </a:r>
            <a:r>
              <a:rPr lang="en-GB" dirty="0"/>
              <a:t>: quit.()</a:t>
            </a:r>
          </a:p>
        </p:txBody>
      </p:sp>
      <p:cxnSp>
        <p:nvCxnSpPr>
          <p:cNvPr id="23" name="Straight Arrow Connector 22">
            <a:extLst>
              <a:ext uri="{FF2B5EF4-FFF2-40B4-BE49-F238E27FC236}">
                <a16:creationId xmlns:a16="http://schemas.microsoft.com/office/drawing/2014/main" id="{A9FC748D-DC68-4DE4-B8AF-1A5066A54592}"/>
              </a:ext>
            </a:extLst>
          </p:cNvPr>
          <p:cNvCxnSpPr>
            <a:cxnSpLocks/>
          </p:cNvCxnSpPr>
          <p:nvPr/>
        </p:nvCxnSpPr>
        <p:spPr>
          <a:xfrm>
            <a:off x="2089337" y="1250587"/>
            <a:ext cx="1612515" cy="89791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6775A2F-FCBD-4F90-8FD7-C29EDCC9A084}"/>
              </a:ext>
            </a:extLst>
          </p:cNvPr>
          <p:cNvSpPr txBox="1"/>
          <p:nvPr/>
        </p:nvSpPr>
        <p:spPr>
          <a:xfrm>
            <a:off x="336521" y="680788"/>
            <a:ext cx="1853293" cy="2031325"/>
          </a:xfrm>
          <a:prstGeom prst="rect">
            <a:avLst/>
          </a:prstGeom>
          <a:noFill/>
        </p:spPr>
        <p:txBody>
          <a:bodyPr wrap="square" rtlCol="0">
            <a:spAutoFit/>
          </a:bodyPr>
          <a:lstStyle/>
          <a:p>
            <a:r>
              <a:rPr lang="en-GB"/>
              <a:t>The background will consist of a blue sky with some raindrops and a character near the play button</a:t>
            </a:r>
          </a:p>
        </p:txBody>
      </p:sp>
    </p:spTree>
    <p:extLst>
      <p:ext uri="{BB962C8B-B14F-4D97-AF65-F5344CB8AC3E}">
        <p14:creationId xmlns:p14="http://schemas.microsoft.com/office/powerpoint/2010/main" val="195602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32D05-81EA-44EC-90AE-4C104469698B}"/>
              </a:ext>
            </a:extLst>
          </p:cNvPr>
          <p:cNvSpPr/>
          <p:nvPr/>
        </p:nvSpPr>
        <p:spPr>
          <a:xfrm>
            <a:off x="2671007" y="1287378"/>
            <a:ext cx="5935579" cy="512545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8C35CE6-903B-4644-825E-9DB276EEAA1F}"/>
              </a:ext>
            </a:extLst>
          </p:cNvPr>
          <p:cNvSpPr txBox="1"/>
          <p:nvPr/>
        </p:nvSpPr>
        <p:spPr>
          <a:xfrm>
            <a:off x="3072063" y="417095"/>
            <a:ext cx="5261811" cy="646331"/>
          </a:xfrm>
          <a:prstGeom prst="rect">
            <a:avLst/>
          </a:prstGeom>
          <a:noFill/>
        </p:spPr>
        <p:txBody>
          <a:bodyPr wrap="square" rtlCol="0">
            <a:spAutoFit/>
          </a:bodyPr>
          <a:lstStyle/>
          <a:p>
            <a:r>
              <a:rPr lang="en-GB" sz="3600" b="1" u="sng"/>
              <a:t>How to play / instructions</a:t>
            </a:r>
          </a:p>
        </p:txBody>
      </p:sp>
      <p:sp>
        <p:nvSpPr>
          <p:cNvPr id="6" name="Rectangle 5">
            <a:extLst>
              <a:ext uri="{FF2B5EF4-FFF2-40B4-BE49-F238E27FC236}">
                <a16:creationId xmlns:a16="http://schemas.microsoft.com/office/drawing/2014/main" id="{A848103B-122A-44BB-B395-09FE5D09BFE0}"/>
              </a:ext>
            </a:extLst>
          </p:cNvPr>
          <p:cNvSpPr/>
          <p:nvPr/>
        </p:nvSpPr>
        <p:spPr>
          <a:xfrm>
            <a:off x="4876796" y="1403683"/>
            <a:ext cx="1524000" cy="5855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FF0000"/>
                </a:solidFill>
              </a:rPr>
              <a:t>Game title</a:t>
            </a:r>
          </a:p>
        </p:txBody>
      </p:sp>
      <p:sp>
        <p:nvSpPr>
          <p:cNvPr id="7" name="Rectangle 6">
            <a:extLst>
              <a:ext uri="{FF2B5EF4-FFF2-40B4-BE49-F238E27FC236}">
                <a16:creationId xmlns:a16="http://schemas.microsoft.com/office/drawing/2014/main" id="{A080BA44-6417-42B6-A4A7-B1A34B289235}"/>
              </a:ext>
            </a:extLst>
          </p:cNvPr>
          <p:cNvSpPr/>
          <p:nvPr/>
        </p:nvSpPr>
        <p:spPr>
          <a:xfrm>
            <a:off x="7082586" y="5827294"/>
            <a:ext cx="1524000" cy="5855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FF0000"/>
                </a:solidFill>
              </a:rPr>
              <a:t>Play</a:t>
            </a:r>
          </a:p>
        </p:txBody>
      </p:sp>
      <p:sp>
        <p:nvSpPr>
          <p:cNvPr id="8" name="Rectangle 7">
            <a:extLst>
              <a:ext uri="{FF2B5EF4-FFF2-40B4-BE49-F238E27FC236}">
                <a16:creationId xmlns:a16="http://schemas.microsoft.com/office/drawing/2014/main" id="{EF96FF1C-B2C7-4302-AE92-A3B39048CE33}"/>
              </a:ext>
            </a:extLst>
          </p:cNvPr>
          <p:cNvSpPr/>
          <p:nvPr/>
        </p:nvSpPr>
        <p:spPr>
          <a:xfrm>
            <a:off x="2671007" y="5827293"/>
            <a:ext cx="1524000" cy="5855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FF0000"/>
                </a:solidFill>
              </a:rPr>
              <a:t>Back</a:t>
            </a:r>
          </a:p>
        </p:txBody>
      </p:sp>
      <p:sp>
        <p:nvSpPr>
          <p:cNvPr id="9" name="Rectangle 8">
            <a:extLst>
              <a:ext uri="{FF2B5EF4-FFF2-40B4-BE49-F238E27FC236}">
                <a16:creationId xmlns:a16="http://schemas.microsoft.com/office/drawing/2014/main" id="{B205A154-133E-473F-B7E9-E0F249D07EAD}"/>
              </a:ext>
            </a:extLst>
          </p:cNvPr>
          <p:cNvSpPr/>
          <p:nvPr/>
        </p:nvSpPr>
        <p:spPr>
          <a:xfrm>
            <a:off x="4022554" y="2606847"/>
            <a:ext cx="3232484" cy="34490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FF0000"/>
                </a:solidFill>
              </a:rPr>
              <a:t>How to play</a:t>
            </a:r>
          </a:p>
        </p:txBody>
      </p:sp>
      <p:sp>
        <p:nvSpPr>
          <p:cNvPr id="10" name="Rectangle 9">
            <a:extLst>
              <a:ext uri="{FF2B5EF4-FFF2-40B4-BE49-F238E27FC236}">
                <a16:creationId xmlns:a16="http://schemas.microsoft.com/office/drawing/2014/main" id="{9B9EB63A-9210-43D9-9850-9B569443EEFD}"/>
              </a:ext>
            </a:extLst>
          </p:cNvPr>
          <p:cNvSpPr/>
          <p:nvPr/>
        </p:nvSpPr>
        <p:spPr>
          <a:xfrm>
            <a:off x="4022555" y="2951749"/>
            <a:ext cx="3232484" cy="20694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solidFill>
                  <a:srgbClr val="FF0000"/>
                </a:solidFill>
              </a:rPr>
              <a:t>This area will display the rules and basic controls.</a:t>
            </a:r>
            <a:endParaRPr lang="en-GB">
              <a:solidFill>
                <a:srgbClr val="FF0000"/>
              </a:solidFill>
              <a:cs typeface="Calibri" panose="020F0502020204030204"/>
            </a:endParaRPr>
          </a:p>
          <a:p>
            <a:pPr algn="ctr"/>
            <a:endParaRPr lang="en-GB">
              <a:solidFill>
                <a:srgbClr val="FF0000"/>
              </a:solidFill>
              <a:cs typeface="Calibri" panose="020F0502020204030204"/>
            </a:endParaRPr>
          </a:p>
          <a:p>
            <a:pPr algn="ctr"/>
            <a:r>
              <a:rPr lang="en-GB">
                <a:solidFill>
                  <a:srgbClr val="FF0000"/>
                </a:solidFill>
                <a:cs typeface="Calibri" panose="020F0502020204030204"/>
              </a:rPr>
              <a:t>Eg:</a:t>
            </a:r>
          </a:p>
          <a:p>
            <a:pPr algn="ctr"/>
            <a:r>
              <a:rPr lang="en-GB">
                <a:solidFill>
                  <a:srgbClr val="FFFF00"/>
                </a:solidFill>
                <a:ea typeface="+mn-lt"/>
                <a:cs typeface="+mn-lt"/>
              </a:rPr>
              <a:t>↑ = Up</a:t>
            </a:r>
          </a:p>
          <a:p>
            <a:pPr algn="ctr"/>
            <a:r>
              <a:rPr lang="en-US">
                <a:solidFill>
                  <a:srgbClr val="FFFF00"/>
                </a:solidFill>
                <a:ea typeface="+mn-lt"/>
                <a:cs typeface="+mn-lt"/>
              </a:rPr>
              <a:t>↓ = Down</a:t>
            </a:r>
            <a:endParaRPr lang="en-GB">
              <a:solidFill>
                <a:srgbClr val="FFFF00"/>
              </a:solidFill>
            </a:endParaRPr>
          </a:p>
        </p:txBody>
      </p:sp>
      <p:cxnSp>
        <p:nvCxnSpPr>
          <p:cNvPr id="12" name="Straight Arrow Connector 11">
            <a:extLst>
              <a:ext uri="{FF2B5EF4-FFF2-40B4-BE49-F238E27FC236}">
                <a16:creationId xmlns:a16="http://schemas.microsoft.com/office/drawing/2014/main" id="{1751F3F3-2C78-8734-1FC2-282B79178AB1}"/>
              </a:ext>
            </a:extLst>
          </p:cNvPr>
          <p:cNvCxnSpPr/>
          <p:nvPr/>
        </p:nvCxnSpPr>
        <p:spPr>
          <a:xfrm flipH="1">
            <a:off x="6413278" y="1680060"/>
            <a:ext cx="2400967" cy="190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F0C1A49-4194-E42C-D7AB-FA321CDE43DD}"/>
              </a:ext>
            </a:extLst>
          </p:cNvPr>
          <p:cNvSpPr txBox="1"/>
          <p:nvPr/>
        </p:nvSpPr>
        <p:spPr>
          <a:xfrm>
            <a:off x="9063789" y="1396395"/>
            <a:ext cx="2382256" cy="646331"/>
          </a:xfrm>
          <a:prstGeom prst="rect">
            <a:avLst/>
          </a:prstGeom>
          <a:noFill/>
        </p:spPr>
        <p:txBody>
          <a:bodyPr wrap="square" rtlCol="0">
            <a:spAutoFit/>
          </a:bodyPr>
          <a:lstStyle/>
          <a:p>
            <a:r>
              <a:rPr lang="en-GB"/>
              <a:t>Game name will be displayed up here </a:t>
            </a:r>
          </a:p>
        </p:txBody>
      </p:sp>
      <p:cxnSp>
        <p:nvCxnSpPr>
          <p:cNvPr id="18" name="Straight Arrow Connector 17">
            <a:extLst>
              <a:ext uri="{FF2B5EF4-FFF2-40B4-BE49-F238E27FC236}">
                <a16:creationId xmlns:a16="http://schemas.microsoft.com/office/drawing/2014/main" id="{0C9724CF-6A8F-73AF-B700-2C4466AD7E00}"/>
              </a:ext>
            </a:extLst>
          </p:cNvPr>
          <p:cNvCxnSpPr>
            <a:cxnSpLocks/>
          </p:cNvCxnSpPr>
          <p:nvPr/>
        </p:nvCxnSpPr>
        <p:spPr>
          <a:xfrm>
            <a:off x="2158556" y="2161731"/>
            <a:ext cx="1732096" cy="123067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008A6C-ADA1-FC4D-5321-681C10A7D223}"/>
              </a:ext>
            </a:extLst>
          </p:cNvPr>
          <p:cNvCxnSpPr>
            <a:cxnSpLocks/>
          </p:cNvCxnSpPr>
          <p:nvPr/>
        </p:nvCxnSpPr>
        <p:spPr>
          <a:xfrm flipH="1">
            <a:off x="8454186" y="5108129"/>
            <a:ext cx="1222769" cy="6803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4AEBCA-72D4-28D1-E567-A03DC80ABAFE}"/>
              </a:ext>
            </a:extLst>
          </p:cNvPr>
          <p:cNvCxnSpPr>
            <a:cxnSpLocks/>
          </p:cNvCxnSpPr>
          <p:nvPr/>
        </p:nvCxnSpPr>
        <p:spPr>
          <a:xfrm>
            <a:off x="2048489" y="4981128"/>
            <a:ext cx="876964" cy="63800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2A2C862-B589-DE96-5078-D00AEF76E3A3}"/>
              </a:ext>
            </a:extLst>
          </p:cNvPr>
          <p:cNvSpPr txBox="1"/>
          <p:nvPr/>
        </p:nvSpPr>
        <p:spPr>
          <a:xfrm>
            <a:off x="9825793" y="4645429"/>
            <a:ext cx="2189744" cy="923330"/>
          </a:xfrm>
          <a:prstGeom prst="rect">
            <a:avLst/>
          </a:prstGeom>
          <a:noFill/>
        </p:spPr>
        <p:txBody>
          <a:bodyPr wrap="square" rtlCol="0">
            <a:spAutoFit/>
          </a:bodyPr>
          <a:lstStyle/>
          <a:p>
            <a:r>
              <a:rPr lang="en-GB"/>
              <a:t>This button will run the game from level one</a:t>
            </a:r>
          </a:p>
        </p:txBody>
      </p:sp>
      <p:sp>
        <p:nvSpPr>
          <p:cNvPr id="25" name="TextBox 24">
            <a:extLst>
              <a:ext uri="{FF2B5EF4-FFF2-40B4-BE49-F238E27FC236}">
                <a16:creationId xmlns:a16="http://schemas.microsoft.com/office/drawing/2014/main" id="{C25C5EF0-CDDC-5DB6-C49B-E9E3F9351F54}"/>
              </a:ext>
            </a:extLst>
          </p:cNvPr>
          <p:cNvSpPr txBox="1"/>
          <p:nvPr/>
        </p:nvSpPr>
        <p:spPr>
          <a:xfrm>
            <a:off x="258460" y="4239029"/>
            <a:ext cx="2189744" cy="923330"/>
          </a:xfrm>
          <a:prstGeom prst="rect">
            <a:avLst/>
          </a:prstGeom>
          <a:noFill/>
        </p:spPr>
        <p:txBody>
          <a:bodyPr wrap="square" lIns="91440" tIns="45720" rIns="91440" bIns="45720" rtlCol="0" anchor="t">
            <a:spAutoFit/>
          </a:bodyPr>
          <a:lstStyle/>
          <a:p>
            <a:r>
              <a:rPr lang="en-GB"/>
              <a:t>This button will take the user back to the start menu</a:t>
            </a:r>
            <a:endParaRPr lang="en-GB">
              <a:cs typeface="Calibri"/>
            </a:endParaRPr>
          </a:p>
        </p:txBody>
      </p:sp>
      <p:sp>
        <p:nvSpPr>
          <p:cNvPr id="26" name="TextBox 25">
            <a:extLst>
              <a:ext uri="{FF2B5EF4-FFF2-40B4-BE49-F238E27FC236}">
                <a16:creationId xmlns:a16="http://schemas.microsoft.com/office/drawing/2014/main" id="{29CDABFE-56EA-A408-F1AD-DB14BA9FD0B7}"/>
              </a:ext>
            </a:extLst>
          </p:cNvPr>
          <p:cNvSpPr txBox="1"/>
          <p:nvPr/>
        </p:nvSpPr>
        <p:spPr>
          <a:xfrm>
            <a:off x="351592" y="1284162"/>
            <a:ext cx="2189744" cy="1477328"/>
          </a:xfrm>
          <a:prstGeom prst="rect">
            <a:avLst/>
          </a:prstGeom>
          <a:noFill/>
        </p:spPr>
        <p:txBody>
          <a:bodyPr wrap="square" lIns="91440" tIns="45720" rIns="91440" bIns="45720" rtlCol="0" anchor="t">
            <a:spAutoFit/>
          </a:bodyPr>
          <a:lstStyle/>
          <a:p>
            <a:r>
              <a:rPr lang="en-GB" dirty="0">
                <a:cs typeface="Calibri"/>
              </a:rPr>
              <a:t>A GUI will be developed and show the users basic controls and how to play</a:t>
            </a:r>
          </a:p>
        </p:txBody>
      </p:sp>
      <p:sp>
        <p:nvSpPr>
          <p:cNvPr id="11" name="TextBox 10">
            <a:extLst>
              <a:ext uri="{FF2B5EF4-FFF2-40B4-BE49-F238E27FC236}">
                <a16:creationId xmlns:a16="http://schemas.microsoft.com/office/drawing/2014/main" id="{9FBF2034-63BF-4329-A775-233AC2D0C956}"/>
              </a:ext>
            </a:extLst>
          </p:cNvPr>
          <p:cNvSpPr txBox="1"/>
          <p:nvPr/>
        </p:nvSpPr>
        <p:spPr>
          <a:xfrm>
            <a:off x="10538854" y="2331788"/>
            <a:ext cx="1853293" cy="2031325"/>
          </a:xfrm>
          <a:prstGeom prst="rect">
            <a:avLst/>
          </a:prstGeom>
          <a:noFill/>
        </p:spPr>
        <p:txBody>
          <a:bodyPr wrap="square" rtlCol="0">
            <a:spAutoFit/>
          </a:bodyPr>
          <a:lstStyle/>
          <a:p>
            <a:r>
              <a:rPr lang="en-GB"/>
              <a:t>The background will consist of a blue sky with some raindrops and a character near the play button</a:t>
            </a:r>
          </a:p>
        </p:txBody>
      </p:sp>
      <p:cxnSp>
        <p:nvCxnSpPr>
          <p:cNvPr id="13" name="Straight Arrow Connector 12">
            <a:extLst>
              <a:ext uri="{FF2B5EF4-FFF2-40B4-BE49-F238E27FC236}">
                <a16:creationId xmlns:a16="http://schemas.microsoft.com/office/drawing/2014/main" id="{3A1BFE8F-8E87-E6CF-FB7A-47C629392784}"/>
              </a:ext>
            </a:extLst>
          </p:cNvPr>
          <p:cNvCxnSpPr>
            <a:cxnSpLocks/>
          </p:cNvCxnSpPr>
          <p:nvPr/>
        </p:nvCxnSpPr>
        <p:spPr>
          <a:xfrm flipH="1">
            <a:off x="8462211" y="3331060"/>
            <a:ext cx="2028434" cy="190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10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497DD0-8E86-B803-C8AA-47A79DCBCCBC}"/>
              </a:ext>
            </a:extLst>
          </p:cNvPr>
          <p:cNvSpPr/>
          <p:nvPr/>
        </p:nvSpPr>
        <p:spPr>
          <a:xfrm>
            <a:off x="3102807" y="1499045"/>
            <a:ext cx="5935579" cy="512545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3DF105A-CD3E-70B9-F17B-DFE174466977}"/>
              </a:ext>
            </a:extLst>
          </p:cNvPr>
          <p:cNvSpPr txBox="1"/>
          <p:nvPr/>
        </p:nvSpPr>
        <p:spPr>
          <a:xfrm>
            <a:off x="5191220" y="787198"/>
            <a:ext cx="1653131" cy="646331"/>
          </a:xfrm>
          <a:prstGeom prst="rect">
            <a:avLst/>
          </a:prstGeom>
          <a:noFill/>
        </p:spPr>
        <p:txBody>
          <a:bodyPr wrap="square" lIns="91440" tIns="45720" rIns="91440" bIns="45720" rtlCol="0" anchor="t">
            <a:spAutoFit/>
          </a:bodyPr>
          <a:lstStyle/>
          <a:p>
            <a:r>
              <a:rPr lang="en-GB" sz="3600" b="1" u="sng" dirty="0"/>
              <a:t>Level 1</a:t>
            </a:r>
            <a:endParaRPr lang="en-US" dirty="0"/>
          </a:p>
        </p:txBody>
      </p:sp>
      <p:sp>
        <p:nvSpPr>
          <p:cNvPr id="8" name="Rectangle 7">
            <a:extLst>
              <a:ext uri="{FF2B5EF4-FFF2-40B4-BE49-F238E27FC236}">
                <a16:creationId xmlns:a16="http://schemas.microsoft.com/office/drawing/2014/main" id="{8D2590E6-1B92-3BB0-FC76-69D3CF795D98}"/>
              </a:ext>
            </a:extLst>
          </p:cNvPr>
          <p:cNvSpPr/>
          <p:nvPr/>
        </p:nvSpPr>
        <p:spPr>
          <a:xfrm>
            <a:off x="3115733" y="6138333"/>
            <a:ext cx="5952066" cy="4741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grpSp>
        <p:nvGrpSpPr>
          <p:cNvPr id="19" name="Group 18">
            <a:extLst>
              <a:ext uri="{FF2B5EF4-FFF2-40B4-BE49-F238E27FC236}">
                <a16:creationId xmlns:a16="http://schemas.microsoft.com/office/drawing/2014/main" id="{DFC6094B-32D6-4378-5E4D-73463CFCA2E6}"/>
              </a:ext>
            </a:extLst>
          </p:cNvPr>
          <p:cNvGrpSpPr/>
          <p:nvPr/>
        </p:nvGrpSpPr>
        <p:grpSpPr>
          <a:xfrm>
            <a:off x="3314909" y="5134154"/>
            <a:ext cx="330200" cy="996888"/>
            <a:chOff x="9846733" y="1278467"/>
            <a:chExt cx="330200" cy="996888"/>
          </a:xfrm>
        </p:grpSpPr>
        <p:sp>
          <p:nvSpPr>
            <p:cNvPr id="9" name="Oval 8">
              <a:extLst>
                <a:ext uri="{FF2B5EF4-FFF2-40B4-BE49-F238E27FC236}">
                  <a16:creationId xmlns:a16="http://schemas.microsoft.com/office/drawing/2014/main" id="{7B1B1807-8A1A-7F90-7140-6D6FB1EC92AB}"/>
                </a:ext>
              </a:extLst>
            </p:cNvPr>
            <p:cNvSpPr/>
            <p:nvPr/>
          </p:nvSpPr>
          <p:spPr>
            <a:xfrm>
              <a:off x="9846733" y="1278467"/>
              <a:ext cx="330200" cy="364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FEDFC24-1429-D43D-31AF-BC877004174B}"/>
                </a:ext>
              </a:extLst>
            </p:cNvPr>
            <p:cNvCxnSpPr/>
            <p:nvPr/>
          </p:nvCxnSpPr>
          <p:spPr>
            <a:xfrm>
              <a:off x="10008523" y="1642533"/>
              <a:ext cx="8467" cy="49953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DD38CF0-42C5-3DBB-EB77-D993089173C2}"/>
                </a:ext>
              </a:extLst>
            </p:cNvPr>
            <p:cNvCxnSpPr>
              <a:cxnSpLocks/>
            </p:cNvCxnSpPr>
            <p:nvPr/>
          </p:nvCxnSpPr>
          <p:spPr>
            <a:xfrm flipH="1">
              <a:off x="9886215" y="2123289"/>
              <a:ext cx="149718"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718B7F-F3EB-4B01-4B1B-53E3A24595DD}"/>
                </a:ext>
              </a:extLst>
            </p:cNvPr>
            <p:cNvCxnSpPr>
              <a:cxnSpLocks/>
            </p:cNvCxnSpPr>
            <p:nvPr/>
          </p:nvCxnSpPr>
          <p:spPr>
            <a:xfrm>
              <a:off x="10005754" y="2123288"/>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58A517A-C901-77D1-E73D-A16D0C3285A8}"/>
                </a:ext>
              </a:extLst>
            </p:cNvPr>
            <p:cNvCxnSpPr>
              <a:cxnSpLocks/>
            </p:cNvCxnSpPr>
            <p:nvPr/>
          </p:nvCxnSpPr>
          <p:spPr>
            <a:xfrm>
              <a:off x="10005753" y="1783783"/>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DC088D-3660-8DB7-855B-20126B079565}"/>
                </a:ext>
              </a:extLst>
            </p:cNvPr>
            <p:cNvCxnSpPr>
              <a:cxnSpLocks/>
            </p:cNvCxnSpPr>
            <p:nvPr/>
          </p:nvCxnSpPr>
          <p:spPr>
            <a:xfrm flipV="1">
              <a:off x="9930307" y="1784957"/>
              <a:ext cx="84162" cy="111992"/>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01678B22-274E-7BC3-9AB1-B54D6B034F3B}"/>
              </a:ext>
            </a:extLst>
          </p:cNvPr>
          <p:cNvSpPr/>
          <p:nvPr/>
        </p:nvSpPr>
        <p:spPr>
          <a:xfrm>
            <a:off x="5705443" y="5666379"/>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6A48586-FBA4-99F0-0DC3-86465D05E213}"/>
              </a:ext>
            </a:extLst>
          </p:cNvPr>
          <p:cNvSpPr/>
          <p:nvPr/>
        </p:nvSpPr>
        <p:spPr>
          <a:xfrm>
            <a:off x="6656056" y="5485309"/>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143C9A8-4C2A-6CF2-7AF2-FA145585F4FC}"/>
              </a:ext>
            </a:extLst>
          </p:cNvPr>
          <p:cNvSpPr/>
          <p:nvPr/>
        </p:nvSpPr>
        <p:spPr>
          <a:xfrm>
            <a:off x="7591581" y="5304240"/>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04B10C-7BC4-2CB3-9C41-880867C7296D}"/>
              </a:ext>
            </a:extLst>
          </p:cNvPr>
          <p:cNvSpPr/>
          <p:nvPr/>
        </p:nvSpPr>
        <p:spPr>
          <a:xfrm>
            <a:off x="8489382" y="5100537"/>
            <a:ext cx="550753" cy="181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8" name="Group 27">
            <a:extLst>
              <a:ext uri="{FF2B5EF4-FFF2-40B4-BE49-F238E27FC236}">
                <a16:creationId xmlns:a16="http://schemas.microsoft.com/office/drawing/2014/main" id="{793033B1-9AE3-95E0-B454-16B51B7A834C}"/>
              </a:ext>
            </a:extLst>
          </p:cNvPr>
          <p:cNvGrpSpPr/>
          <p:nvPr/>
        </p:nvGrpSpPr>
        <p:grpSpPr>
          <a:xfrm>
            <a:off x="4279523" y="5847448"/>
            <a:ext cx="460218" cy="286694"/>
            <a:chOff x="9785286" y="4730435"/>
            <a:chExt cx="1041148" cy="497941"/>
          </a:xfrm>
        </p:grpSpPr>
        <p:sp>
          <p:nvSpPr>
            <p:cNvPr id="25" name="Isosceles Triangle 24">
              <a:extLst>
                <a:ext uri="{FF2B5EF4-FFF2-40B4-BE49-F238E27FC236}">
                  <a16:creationId xmlns:a16="http://schemas.microsoft.com/office/drawing/2014/main" id="{CBF92918-0634-900A-14F9-7FB5FFB87D2C}"/>
                </a:ext>
              </a:extLst>
            </p:cNvPr>
            <p:cNvSpPr/>
            <p:nvPr/>
          </p:nvSpPr>
          <p:spPr>
            <a:xfrm>
              <a:off x="9785286" y="4737980"/>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F827C919-2CA4-A8FF-EC73-B2B2DB41E562}"/>
                </a:ext>
              </a:extLst>
            </p:cNvPr>
            <p:cNvSpPr/>
            <p:nvPr/>
          </p:nvSpPr>
          <p:spPr>
            <a:xfrm>
              <a:off x="10132335" y="4737979"/>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F4EED2B5-8591-DB31-CAA0-3617D2FE4F5C}"/>
                </a:ext>
              </a:extLst>
            </p:cNvPr>
            <p:cNvSpPr/>
            <p:nvPr/>
          </p:nvSpPr>
          <p:spPr>
            <a:xfrm>
              <a:off x="10479385" y="4730435"/>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A7B73D94-F7D0-A2B8-B9CE-F7883DB43BE7}"/>
              </a:ext>
            </a:extLst>
          </p:cNvPr>
          <p:cNvSpPr/>
          <p:nvPr/>
        </p:nvSpPr>
        <p:spPr>
          <a:xfrm>
            <a:off x="8489381" y="4346081"/>
            <a:ext cx="550753" cy="181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0A8244DB-B892-7C09-2B16-031763CCB485}"/>
              </a:ext>
            </a:extLst>
          </p:cNvPr>
          <p:cNvCxnSpPr/>
          <p:nvPr/>
        </p:nvCxnSpPr>
        <p:spPr>
          <a:xfrm>
            <a:off x="8778151" y="4555632"/>
            <a:ext cx="1509" cy="5220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AB2B8EED-B7F3-A607-C214-AF26D60D1876}"/>
              </a:ext>
            </a:extLst>
          </p:cNvPr>
          <p:cNvSpPr/>
          <p:nvPr/>
        </p:nvSpPr>
        <p:spPr>
          <a:xfrm>
            <a:off x="11361930" y="1946913"/>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78CEE1-C709-2512-123D-BF627CA46BE4}"/>
              </a:ext>
            </a:extLst>
          </p:cNvPr>
          <p:cNvSpPr/>
          <p:nvPr/>
        </p:nvSpPr>
        <p:spPr>
          <a:xfrm>
            <a:off x="7591581" y="4232913"/>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EC6765DB-6D76-DDA5-BCFF-FCB103F8CB9D}"/>
              </a:ext>
            </a:extLst>
          </p:cNvPr>
          <p:cNvGrpSpPr/>
          <p:nvPr/>
        </p:nvGrpSpPr>
        <p:grpSpPr>
          <a:xfrm>
            <a:off x="11502511" y="2939535"/>
            <a:ext cx="460218" cy="286695"/>
            <a:chOff x="9785286" y="4730435"/>
            <a:chExt cx="1041148" cy="497941"/>
          </a:xfrm>
        </p:grpSpPr>
        <p:sp>
          <p:nvSpPr>
            <p:cNvPr id="42" name="Isosceles Triangle 41">
              <a:extLst>
                <a:ext uri="{FF2B5EF4-FFF2-40B4-BE49-F238E27FC236}">
                  <a16:creationId xmlns:a16="http://schemas.microsoft.com/office/drawing/2014/main" id="{04289A43-33B1-0249-6705-04C0656134A7}"/>
                </a:ext>
              </a:extLst>
            </p:cNvPr>
            <p:cNvSpPr/>
            <p:nvPr/>
          </p:nvSpPr>
          <p:spPr>
            <a:xfrm>
              <a:off x="9785286" y="4737980"/>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2D090F99-DFE2-6A96-FE13-D3F0DA7246C0}"/>
                </a:ext>
              </a:extLst>
            </p:cNvPr>
            <p:cNvSpPr/>
            <p:nvPr/>
          </p:nvSpPr>
          <p:spPr>
            <a:xfrm>
              <a:off x="10132335" y="4737979"/>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8602B58D-A163-9A95-F586-E380FEB0B7F8}"/>
                </a:ext>
              </a:extLst>
            </p:cNvPr>
            <p:cNvSpPr/>
            <p:nvPr/>
          </p:nvSpPr>
          <p:spPr>
            <a:xfrm>
              <a:off x="10479385" y="4730435"/>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2F52FB0B-1093-E8F9-5EC5-D16852D14EA2}"/>
              </a:ext>
            </a:extLst>
          </p:cNvPr>
          <p:cNvSpPr/>
          <p:nvPr/>
        </p:nvSpPr>
        <p:spPr>
          <a:xfrm>
            <a:off x="6610788" y="4051843"/>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E18FBBC-9263-DDA6-3AFC-29F7DFE43AF2}"/>
              </a:ext>
            </a:extLst>
          </p:cNvPr>
          <p:cNvSpPr/>
          <p:nvPr/>
        </p:nvSpPr>
        <p:spPr>
          <a:xfrm rot="5400000">
            <a:off x="11068027" y="4529750"/>
            <a:ext cx="550753" cy="181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C84FA2C4-C454-E3F3-1425-BC5781D00C83}"/>
              </a:ext>
            </a:extLst>
          </p:cNvPr>
          <p:cNvSpPr/>
          <p:nvPr/>
        </p:nvSpPr>
        <p:spPr>
          <a:xfrm rot="5400000">
            <a:off x="11648957" y="4529749"/>
            <a:ext cx="550753" cy="181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68841065-DBCE-A36F-C82F-C20FE01303DD}"/>
              </a:ext>
            </a:extLst>
          </p:cNvPr>
          <p:cNvCxnSpPr>
            <a:cxnSpLocks/>
          </p:cNvCxnSpPr>
          <p:nvPr/>
        </p:nvCxnSpPr>
        <p:spPr>
          <a:xfrm>
            <a:off x="11651034" y="4339439"/>
            <a:ext cx="1509" cy="5220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D2BD87B8-6805-93C1-B63E-19BC5E0A603A}"/>
              </a:ext>
            </a:extLst>
          </p:cNvPr>
          <p:cNvSpPr/>
          <p:nvPr/>
        </p:nvSpPr>
        <p:spPr>
          <a:xfrm>
            <a:off x="4241797" y="4044300"/>
            <a:ext cx="550753" cy="181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1F3A8DBF-F738-2A20-6E18-C84AD9EFF00E}"/>
              </a:ext>
            </a:extLst>
          </p:cNvPr>
          <p:cNvSpPr/>
          <p:nvPr/>
        </p:nvSpPr>
        <p:spPr>
          <a:xfrm>
            <a:off x="5818607" y="4044298"/>
            <a:ext cx="550753" cy="181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39F6F739-6EC4-F8A6-07C4-2FB32F1D7ED1}"/>
              </a:ext>
            </a:extLst>
          </p:cNvPr>
          <p:cNvCxnSpPr>
            <a:cxnSpLocks/>
          </p:cNvCxnSpPr>
          <p:nvPr/>
        </p:nvCxnSpPr>
        <p:spPr>
          <a:xfrm>
            <a:off x="4794625" y="4125593"/>
            <a:ext cx="1027568" cy="165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B9C0681-4A03-2A68-0637-25FD139DC8CE}"/>
              </a:ext>
            </a:extLst>
          </p:cNvPr>
          <p:cNvSpPr/>
          <p:nvPr/>
        </p:nvSpPr>
        <p:spPr>
          <a:xfrm>
            <a:off x="3784262" y="3724912"/>
            <a:ext cx="187021" cy="17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DE8B1DA-DD72-62C3-11BB-B2DC70A08BD4}"/>
              </a:ext>
            </a:extLst>
          </p:cNvPr>
          <p:cNvSpPr/>
          <p:nvPr/>
        </p:nvSpPr>
        <p:spPr>
          <a:xfrm>
            <a:off x="11615929" y="1692913"/>
            <a:ext cx="187021" cy="17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92BE9C-1057-9BCF-3458-25998A657D66}"/>
              </a:ext>
            </a:extLst>
          </p:cNvPr>
          <p:cNvSpPr/>
          <p:nvPr/>
        </p:nvSpPr>
        <p:spPr>
          <a:xfrm>
            <a:off x="3104582" y="3432603"/>
            <a:ext cx="550753" cy="181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557DB11C-4932-168A-6141-244A65965755}"/>
              </a:ext>
            </a:extLst>
          </p:cNvPr>
          <p:cNvSpPr/>
          <p:nvPr/>
        </p:nvSpPr>
        <p:spPr>
          <a:xfrm>
            <a:off x="3104581" y="2678147"/>
            <a:ext cx="550753" cy="181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0F1EC2F-BA29-BD03-E5E7-98F8552B6626}"/>
              </a:ext>
            </a:extLst>
          </p:cNvPr>
          <p:cNvCxnSpPr>
            <a:cxnSpLocks/>
          </p:cNvCxnSpPr>
          <p:nvPr/>
        </p:nvCxnSpPr>
        <p:spPr>
          <a:xfrm>
            <a:off x="3393351" y="2887698"/>
            <a:ext cx="1509" cy="5220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B16D2017-B4C8-87CF-E800-A68F9A1B388C}"/>
              </a:ext>
            </a:extLst>
          </p:cNvPr>
          <p:cNvGrpSpPr/>
          <p:nvPr/>
        </p:nvGrpSpPr>
        <p:grpSpPr>
          <a:xfrm>
            <a:off x="4932378" y="2541612"/>
            <a:ext cx="460218" cy="286696"/>
            <a:chOff x="9785286" y="4730435"/>
            <a:chExt cx="1041148" cy="497941"/>
          </a:xfrm>
        </p:grpSpPr>
        <p:sp>
          <p:nvSpPr>
            <p:cNvPr id="17" name="Isosceles Triangle 16">
              <a:extLst>
                <a:ext uri="{FF2B5EF4-FFF2-40B4-BE49-F238E27FC236}">
                  <a16:creationId xmlns:a16="http://schemas.microsoft.com/office/drawing/2014/main" id="{3B1813F8-DD53-8616-4F4B-C55DB1A97224}"/>
                </a:ext>
              </a:extLst>
            </p:cNvPr>
            <p:cNvSpPr/>
            <p:nvPr/>
          </p:nvSpPr>
          <p:spPr>
            <a:xfrm>
              <a:off x="9785286" y="4737980"/>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9BC69BE-5920-EE99-6424-6E4BAA7C1E00}"/>
                </a:ext>
              </a:extLst>
            </p:cNvPr>
            <p:cNvSpPr/>
            <p:nvPr/>
          </p:nvSpPr>
          <p:spPr>
            <a:xfrm>
              <a:off x="10132335" y="4737979"/>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BC26C186-791B-E38B-6AFD-0FE9B3244B22}"/>
                </a:ext>
              </a:extLst>
            </p:cNvPr>
            <p:cNvSpPr/>
            <p:nvPr/>
          </p:nvSpPr>
          <p:spPr>
            <a:xfrm>
              <a:off x="10479385" y="4730435"/>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46972F55-FBC1-A6B1-6D62-ADF0ADB727C3}"/>
              </a:ext>
            </a:extLst>
          </p:cNvPr>
          <p:cNvGrpSpPr/>
          <p:nvPr/>
        </p:nvGrpSpPr>
        <p:grpSpPr>
          <a:xfrm>
            <a:off x="6541043" y="2507744"/>
            <a:ext cx="460218" cy="286696"/>
            <a:chOff x="9785286" y="4730435"/>
            <a:chExt cx="1041148" cy="497941"/>
          </a:xfrm>
        </p:grpSpPr>
        <p:sp>
          <p:nvSpPr>
            <p:cNvPr id="39" name="Isosceles Triangle 38">
              <a:extLst>
                <a:ext uri="{FF2B5EF4-FFF2-40B4-BE49-F238E27FC236}">
                  <a16:creationId xmlns:a16="http://schemas.microsoft.com/office/drawing/2014/main" id="{0DF5D990-122D-82E2-64A1-D01CADED72DA}"/>
                </a:ext>
              </a:extLst>
            </p:cNvPr>
            <p:cNvSpPr/>
            <p:nvPr/>
          </p:nvSpPr>
          <p:spPr>
            <a:xfrm>
              <a:off x="9785286" y="4737980"/>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847B6A53-6629-5A30-0032-2D3ECC8BC317}"/>
                </a:ext>
              </a:extLst>
            </p:cNvPr>
            <p:cNvSpPr/>
            <p:nvPr/>
          </p:nvSpPr>
          <p:spPr>
            <a:xfrm>
              <a:off x="10132335" y="4737979"/>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1E93B79F-3E91-E48C-4FD4-5548CE68D524}"/>
                </a:ext>
              </a:extLst>
            </p:cNvPr>
            <p:cNvSpPr/>
            <p:nvPr/>
          </p:nvSpPr>
          <p:spPr>
            <a:xfrm>
              <a:off x="10479385" y="4730435"/>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96389043-EA90-E4B5-D4CD-73036F324FED}"/>
              </a:ext>
            </a:extLst>
          </p:cNvPr>
          <p:cNvSpPr/>
          <p:nvPr/>
        </p:nvSpPr>
        <p:spPr>
          <a:xfrm>
            <a:off x="3877396" y="2793580"/>
            <a:ext cx="4157886" cy="71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E2F696E-1BD2-6017-2190-A287C3ECF1D2}"/>
              </a:ext>
            </a:extLst>
          </p:cNvPr>
          <p:cNvSpPr/>
          <p:nvPr/>
        </p:nvSpPr>
        <p:spPr>
          <a:xfrm>
            <a:off x="8356262" y="2708912"/>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Top Corners Snipped 67">
            <a:extLst>
              <a:ext uri="{FF2B5EF4-FFF2-40B4-BE49-F238E27FC236}">
                <a16:creationId xmlns:a16="http://schemas.microsoft.com/office/drawing/2014/main" id="{EE20C38E-6BF5-F878-810C-86A10AA7218C}"/>
              </a:ext>
            </a:extLst>
          </p:cNvPr>
          <p:cNvSpPr/>
          <p:nvPr/>
        </p:nvSpPr>
        <p:spPr>
          <a:xfrm>
            <a:off x="8356600" y="1947333"/>
            <a:ext cx="685800" cy="762000"/>
          </a:xfrm>
          <a:prstGeom prst="snip2Same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cs typeface="Calibri"/>
              </a:rPr>
              <a:t>Next level</a:t>
            </a:r>
          </a:p>
        </p:txBody>
      </p:sp>
      <p:sp>
        <p:nvSpPr>
          <p:cNvPr id="4" name="Rectangle 3">
            <a:extLst>
              <a:ext uri="{FF2B5EF4-FFF2-40B4-BE49-F238E27FC236}">
                <a16:creationId xmlns:a16="http://schemas.microsoft.com/office/drawing/2014/main" id="{992B6185-FCF3-D905-327A-3A866AD18EB4}"/>
              </a:ext>
            </a:extLst>
          </p:cNvPr>
          <p:cNvSpPr/>
          <p:nvPr/>
        </p:nvSpPr>
        <p:spPr>
          <a:xfrm>
            <a:off x="8373196" y="5452112"/>
            <a:ext cx="661154" cy="680603"/>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CE4B58E-E81C-8DC5-31A7-0D9285029C02}"/>
              </a:ext>
            </a:extLst>
          </p:cNvPr>
          <p:cNvSpPr/>
          <p:nvPr/>
        </p:nvSpPr>
        <p:spPr>
          <a:xfrm>
            <a:off x="11471996" y="6112511"/>
            <a:ext cx="661154" cy="680603"/>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47AEAD9-563C-8078-9F17-F8A74C216AA3}"/>
              </a:ext>
            </a:extLst>
          </p:cNvPr>
          <p:cNvSpPr txBox="1"/>
          <p:nvPr/>
        </p:nvSpPr>
        <p:spPr>
          <a:xfrm>
            <a:off x="0" y="2675467"/>
            <a:ext cx="3098799" cy="39787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aim of the level is for the user to get the next level door at the top right. By doing this, progression onto level 2 is made. The user need to use his controls to avoid obstacles and make their way to the door. By stepping on the spikes or invisible barrier, the level will restart and display a message, saying the user has lost a life. A 60 second timer is displayed; user must complete the level before the timer</a:t>
            </a:r>
          </a:p>
        </p:txBody>
      </p:sp>
      <p:sp>
        <p:nvSpPr>
          <p:cNvPr id="53" name="Heart 52">
            <a:extLst>
              <a:ext uri="{FF2B5EF4-FFF2-40B4-BE49-F238E27FC236}">
                <a16:creationId xmlns:a16="http://schemas.microsoft.com/office/drawing/2014/main" id="{DC5AA72D-5E8E-0A2D-5CD5-6BF80EF17E63}"/>
              </a:ext>
            </a:extLst>
          </p:cNvPr>
          <p:cNvSpPr/>
          <p:nvPr/>
        </p:nvSpPr>
        <p:spPr>
          <a:xfrm>
            <a:off x="3936999" y="1591733"/>
            <a:ext cx="211666" cy="19473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art 59">
            <a:extLst>
              <a:ext uri="{FF2B5EF4-FFF2-40B4-BE49-F238E27FC236}">
                <a16:creationId xmlns:a16="http://schemas.microsoft.com/office/drawing/2014/main" id="{1C808E6E-E740-5B2D-2687-F3737C99C5DB}"/>
              </a:ext>
            </a:extLst>
          </p:cNvPr>
          <p:cNvSpPr/>
          <p:nvPr/>
        </p:nvSpPr>
        <p:spPr>
          <a:xfrm>
            <a:off x="4216399" y="1591733"/>
            <a:ext cx="211666" cy="19473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art 60">
            <a:extLst>
              <a:ext uri="{FF2B5EF4-FFF2-40B4-BE49-F238E27FC236}">
                <a16:creationId xmlns:a16="http://schemas.microsoft.com/office/drawing/2014/main" id="{DD3F67E7-B835-C94C-834B-7B8ABD01A966}"/>
              </a:ext>
            </a:extLst>
          </p:cNvPr>
          <p:cNvSpPr/>
          <p:nvPr/>
        </p:nvSpPr>
        <p:spPr>
          <a:xfrm>
            <a:off x="4478865" y="1591732"/>
            <a:ext cx="211666" cy="19473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8BC366E-3850-1843-2B5E-13DA6E941931}"/>
              </a:ext>
            </a:extLst>
          </p:cNvPr>
          <p:cNvSpPr txBox="1"/>
          <p:nvPr/>
        </p:nvSpPr>
        <p:spPr>
          <a:xfrm>
            <a:off x="3107267" y="1498600"/>
            <a:ext cx="863600" cy="3777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Lives = </a:t>
            </a:r>
            <a:endParaRPr lang="en-US" dirty="0"/>
          </a:p>
        </p:txBody>
      </p:sp>
      <p:sp>
        <p:nvSpPr>
          <p:cNvPr id="63" name="TextBox 62">
            <a:extLst>
              <a:ext uri="{FF2B5EF4-FFF2-40B4-BE49-F238E27FC236}">
                <a16:creationId xmlns:a16="http://schemas.microsoft.com/office/drawing/2014/main" id="{7AE331FC-9114-2E38-8482-CCD392CF3793}"/>
              </a:ext>
            </a:extLst>
          </p:cNvPr>
          <p:cNvSpPr txBox="1"/>
          <p:nvPr/>
        </p:nvSpPr>
        <p:spPr>
          <a:xfrm>
            <a:off x="7763934" y="1507067"/>
            <a:ext cx="1278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Timer = 60</a:t>
            </a:r>
            <a:endParaRPr lang="en-US" dirty="0"/>
          </a:p>
        </p:txBody>
      </p:sp>
      <p:pic>
        <p:nvPicPr>
          <p:cNvPr id="64" name="Picture 66" descr="A picture containing text, accessory, umbrella, envelope&#10;&#10;Description automatically generated">
            <a:extLst>
              <a:ext uri="{FF2B5EF4-FFF2-40B4-BE49-F238E27FC236}">
                <a16:creationId xmlns:a16="http://schemas.microsoft.com/office/drawing/2014/main" id="{3B0F0776-BD9C-D15D-9A44-E56188B24319}"/>
              </a:ext>
            </a:extLst>
          </p:cNvPr>
          <p:cNvPicPr>
            <a:picLocks noChangeAspect="1"/>
          </p:cNvPicPr>
          <p:nvPr/>
        </p:nvPicPr>
        <p:blipFill>
          <a:blip r:embed="rId2"/>
          <a:stretch>
            <a:fillRect/>
          </a:stretch>
        </p:blipFill>
        <p:spPr>
          <a:xfrm>
            <a:off x="11150599" y="647474"/>
            <a:ext cx="338667" cy="229050"/>
          </a:xfrm>
          <a:prstGeom prst="rect">
            <a:avLst/>
          </a:prstGeom>
        </p:spPr>
      </p:pic>
      <p:pic>
        <p:nvPicPr>
          <p:cNvPr id="67" name="Picture 66" descr="A picture containing text, accessory, umbrella, envelope&#10;&#10;Description automatically generated">
            <a:extLst>
              <a:ext uri="{FF2B5EF4-FFF2-40B4-BE49-F238E27FC236}">
                <a16:creationId xmlns:a16="http://schemas.microsoft.com/office/drawing/2014/main" id="{84554F92-B795-9B35-2B88-73D2F035E134}"/>
              </a:ext>
            </a:extLst>
          </p:cNvPr>
          <p:cNvPicPr>
            <a:picLocks noChangeAspect="1"/>
          </p:cNvPicPr>
          <p:nvPr/>
        </p:nvPicPr>
        <p:blipFill>
          <a:blip r:embed="rId2"/>
          <a:stretch>
            <a:fillRect/>
          </a:stretch>
        </p:blipFill>
        <p:spPr>
          <a:xfrm>
            <a:off x="6612466" y="2036007"/>
            <a:ext cx="338667" cy="229050"/>
          </a:xfrm>
          <a:prstGeom prst="rect">
            <a:avLst/>
          </a:prstGeom>
        </p:spPr>
      </p:pic>
      <p:pic>
        <p:nvPicPr>
          <p:cNvPr id="69" name="Picture 66" descr="A picture containing text, accessory, umbrella, envelope&#10;&#10;Description automatically generated">
            <a:extLst>
              <a:ext uri="{FF2B5EF4-FFF2-40B4-BE49-F238E27FC236}">
                <a16:creationId xmlns:a16="http://schemas.microsoft.com/office/drawing/2014/main" id="{1CC83F3F-BC79-1A70-F00D-BFB70BA5E3AD}"/>
              </a:ext>
            </a:extLst>
          </p:cNvPr>
          <p:cNvPicPr>
            <a:picLocks noChangeAspect="1"/>
          </p:cNvPicPr>
          <p:nvPr/>
        </p:nvPicPr>
        <p:blipFill>
          <a:blip r:embed="rId2"/>
          <a:stretch>
            <a:fillRect/>
          </a:stretch>
        </p:blipFill>
        <p:spPr>
          <a:xfrm>
            <a:off x="5139265" y="3687007"/>
            <a:ext cx="338667" cy="229050"/>
          </a:xfrm>
          <a:prstGeom prst="rect">
            <a:avLst/>
          </a:prstGeom>
        </p:spPr>
      </p:pic>
      <p:sp>
        <p:nvSpPr>
          <p:cNvPr id="70" name="TextBox 69">
            <a:extLst>
              <a:ext uri="{FF2B5EF4-FFF2-40B4-BE49-F238E27FC236}">
                <a16:creationId xmlns:a16="http://schemas.microsoft.com/office/drawing/2014/main" id="{E7C16C8B-A5F6-ABC6-31AC-337E5AA836BA}"/>
              </a:ext>
            </a:extLst>
          </p:cNvPr>
          <p:cNvSpPr txBox="1"/>
          <p:nvPr/>
        </p:nvSpPr>
        <p:spPr>
          <a:xfrm>
            <a:off x="5630334" y="1507067"/>
            <a:ext cx="1278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Score = 0</a:t>
            </a:r>
            <a:endParaRPr lang="en-US" dirty="0"/>
          </a:p>
        </p:txBody>
      </p:sp>
      <p:sp>
        <p:nvSpPr>
          <p:cNvPr id="71" name="TextBox 70">
            <a:extLst>
              <a:ext uri="{FF2B5EF4-FFF2-40B4-BE49-F238E27FC236}">
                <a16:creationId xmlns:a16="http://schemas.microsoft.com/office/drawing/2014/main" id="{B4DAB26C-2159-E4BD-4C65-4A0FDDD6CE49}"/>
              </a:ext>
            </a:extLst>
          </p:cNvPr>
          <p:cNvSpPr txBox="1"/>
          <p:nvPr/>
        </p:nvSpPr>
        <p:spPr>
          <a:xfrm>
            <a:off x="10371666" y="-1"/>
            <a:ext cx="18203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Interactive object which adds score</a:t>
            </a:r>
          </a:p>
        </p:txBody>
      </p:sp>
      <p:sp>
        <p:nvSpPr>
          <p:cNvPr id="72" name="TextBox 71">
            <a:extLst>
              <a:ext uri="{FF2B5EF4-FFF2-40B4-BE49-F238E27FC236}">
                <a16:creationId xmlns:a16="http://schemas.microsoft.com/office/drawing/2014/main" id="{E03C631A-6DA8-917B-EE52-4C007FDE5D7A}"/>
              </a:ext>
            </a:extLst>
          </p:cNvPr>
          <p:cNvSpPr txBox="1"/>
          <p:nvPr/>
        </p:nvSpPr>
        <p:spPr>
          <a:xfrm>
            <a:off x="10371666" y="1109132"/>
            <a:ext cx="18203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Safe platform to for character to walk on</a:t>
            </a:r>
          </a:p>
        </p:txBody>
      </p:sp>
      <p:sp>
        <p:nvSpPr>
          <p:cNvPr id="73" name="TextBox 72">
            <a:extLst>
              <a:ext uri="{FF2B5EF4-FFF2-40B4-BE49-F238E27FC236}">
                <a16:creationId xmlns:a16="http://schemas.microsoft.com/office/drawing/2014/main" id="{E76FC418-E850-864B-2B0D-2DCA643E9BD9}"/>
              </a:ext>
            </a:extLst>
          </p:cNvPr>
          <p:cNvSpPr txBox="1"/>
          <p:nvPr/>
        </p:nvSpPr>
        <p:spPr>
          <a:xfrm>
            <a:off x="10371666" y="2311398"/>
            <a:ext cx="18203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Spike make the level restart and cost a live</a:t>
            </a:r>
            <a:endParaRPr lang="en-US" dirty="0"/>
          </a:p>
        </p:txBody>
      </p:sp>
      <p:grpSp>
        <p:nvGrpSpPr>
          <p:cNvPr id="74" name="Group 73">
            <a:extLst>
              <a:ext uri="{FF2B5EF4-FFF2-40B4-BE49-F238E27FC236}">
                <a16:creationId xmlns:a16="http://schemas.microsoft.com/office/drawing/2014/main" id="{0F168D87-0064-182B-0353-043AC0CBF7D9}"/>
              </a:ext>
            </a:extLst>
          </p:cNvPr>
          <p:cNvGrpSpPr/>
          <p:nvPr/>
        </p:nvGrpSpPr>
        <p:grpSpPr>
          <a:xfrm>
            <a:off x="9470175" y="28753"/>
            <a:ext cx="330200" cy="996888"/>
            <a:chOff x="9846733" y="1278467"/>
            <a:chExt cx="330200" cy="996888"/>
          </a:xfrm>
        </p:grpSpPr>
        <p:sp>
          <p:nvSpPr>
            <p:cNvPr id="75" name="Oval 74">
              <a:extLst>
                <a:ext uri="{FF2B5EF4-FFF2-40B4-BE49-F238E27FC236}">
                  <a16:creationId xmlns:a16="http://schemas.microsoft.com/office/drawing/2014/main" id="{94E29F82-22A8-1E6D-5A20-7E754F81CBC6}"/>
                </a:ext>
              </a:extLst>
            </p:cNvPr>
            <p:cNvSpPr/>
            <p:nvPr/>
          </p:nvSpPr>
          <p:spPr>
            <a:xfrm>
              <a:off x="9846733" y="1278467"/>
              <a:ext cx="330200" cy="364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4A5E8677-5F16-95E3-0405-64312DC52BC9}"/>
                </a:ext>
              </a:extLst>
            </p:cNvPr>
            <p:cNvCxnSpPr>
              <a:cxnSpLocks/>
            </p:cNvCxnSpPr>
            <p:nvPr/>
          </p:nvCxnSpPr>
          <p:spPr>
            <a:xfrm>
              <a:off x="10008523" y="1642533"/>
              <a:ext cx="8467" cy="49953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729C2E7-C8AD-5503-97AC-BF34606E95FC}"/>
                </a:ext>
              </a:extLst>
            </p:cNvPr>
            <p:cNvCxnSpPr>
              <a:cxnSpLocks/>
            </p:cNvCxnSpPr>
            <p:nvPr/>
          </p:nvCxnSpPr>
          <p:spPr>
            <a:xfrm flipH="1">
              <a:off x="9886215" y="2123289"/>
              <a:ext cx="149718"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AA7304D-6083-3C1B-A48D-9A7CAF6C7A45}"/>
                </a:ext>
              </a:extLst>
            </p:cNvPr>
            <p:cNvCxnSpPr>
              <a:cxnSpLocks/>
            </p:cNvCxnSpPr>
            <p:nvPr/>
          </p:nvCxnSpPr>
          <p:spPr>
            <a:xfrm>
              <a:off x="10005754" y="2123288"/>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F9B1E4F-11AD-BDB9-A652-9BA3927E6A08}"/>
                </a:ext>
              </a:extLst>
            </p:cNvPr>
            <p:cNvCxnSpPr>
              <a:cxnSpLocks/>
            </p:cNvCxnSpPr>
            <p:nvPr/>
          </p:nvCxnSpPr>
          <p:spPr>
            <a:xfrm>
              <a:off x="10005753" y="1783783"/>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9BB8EFB-332A-A2BA-0CBA-07CBBEB63860}"/>
                </a:ext>
              </a:extLst>
            </p:cNvPr>
            <p:cNvCxnSpPr>
              <a:cxnSpLocks/>
            </p:cNvCxnSpPr>
            <p:nvPr/>
          </p:nvCxnSpPr>
          <p:spPr>
            <a:xfrm flipV="1">
              <a:off x="9930307" y="1784957"/>
              <a:ext cx="84162" cy="111992"/>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21D1A06C-DCE7-B5B5-E02C-D4A267680C87}"/>
              </a:ext>
            </a:extLst>
          </p:cNvPr>
          <p:cNvSpPr txBox="1"/>
          <p:nvPr/>
        </p:nvSpPr>
        <p:spPr>
          <a:xfrm>
            <a:off x="10371665" y="3412064"/>
            <a:ext cx="18203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User  can walk and stand on this moving platform </a:t>
            </a:r>
            <a:endParaRPr lang="en-US" dirty="0"/>
          </a:p>
        </p:txBody>
      </p:sp>
      <p:sp>
        <p:nvSpPr>
          <p:cNvPr id="82" name="TextBox 81">
            <a:extLst>
              <a:ext uri="{FF2B5EF4-FFF2-40B4-BE49-F238E27FC236}">
                <a16:creationId xmlns:a16="http://schemas.microsoft.com/office/drawing/2014/main" id="{9749005D-1289-33F4-6191-479D5EAFABCF}"/>
              </a:ext>
            </a:extLst>
          </p:cNvPr>
          <p:cNvSpPr txBox="1"/>
          <p:nvPr/>
        </p:nvSpPr>
        <p:spPr>
          <a:xfrm>
            <a:off x="10371665" y="5173130"/>
            <a:ext cx="18203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Barrier is used as a death floor, a life will be taken.</a:t>
            </a:r>
            <a:endParaRPr lang="en-US" dirty="0"/>
          </a:p>
        </p:txBody>
      </p:sp>
      <p:sp>
        <p:nvSpPr>
          <p:cNvPr id="83" name="TextBox 82">
            <a:extLst>
              <a:ext uri="{FF2B5EF4-FFF2-40B4-BE49-F238E27FC236}">
                <a16:creationId xmlns:a16="http://schemas.microsoft.com/office/drawing/2014/main" id="{EFD4A57A-E85D-B2E7-C2DE-9696EB42A92B}"/>
              </a:ext>
            </a:extLst>
          </p:cNvPr>
          <p:cNvSpPr txBox="1"/>
          <p:nvPr/>
        </p:nvSpPr>
        <p:spPr>
          <a:xfrm>
            <a:off x="7137398" y="152397"/>
            <a:ext cx="25484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Character (not to scale)</a:t>
            </a:r>
            <a:endParaRPr lang="en-US" dirty="0"/>
          </a:p>
        </p:txBody>
      </p:sp>
      <p:cxnSp>
        <p:nvCxnSpPr>
          <p:cNvPr id="85" name="Straight Arrow Connector 84">
            <a:extLst>
              <a:ext uri="{FF2B5EF4-FFF2-40B4-BE49-F238E27FC236}">
                <a16:creationId xmlns:a16="http://schemas.microsoft.com/office/drawing/2014/main" id="{9902EBC3-5F7A-5B36-EB61-8076E959DFBB}"/>
              </a:ext>
            </a:extLst>
          </p:cNvPr>
          <p:cNvCxnSpPr>
            <a:cxnSpLocks/>
          </p:cNvCxnSpPr>
          <p:nvPr/>
        </p:nvCxnSpPr>
        <p:spPr>
          <a:xfrm flipV="1">
            <a:off x="2336356" y="1724469"/>
            <a:ext cx="758430" cy="42032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F105635-62C0-9F5B-3F27-91D0030E455A}"/>
              </a:ext>
            </a:extLst>
          </p:cNvPr>
          <p:cNvCxnSpPr>
            <a:cxnSpLocks/>
          </p:cNvCxnSpPr>
          <p:nvPr/>
        </p:nvCxnSpPr>
        <p:spPr>
          <a:xfrm>
            <a:off x="3733357" y="1018727"/>
            <a:ext cx="1850629" cy="5618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13849C3-9F66-02BA-190A-F20AA175CE15}"/>
              </a:ext>
            </a:extLst>
          </p:cNvPr>
          <p:cNvCxnSpPr>
            <a:cxnSpLocks/>
          </p:cNvCxnSpPr>
          <p:nvPr/>
        </p:nvCxnSpPr>
        <p:spPr>
          <a:xfrm>
            <a:off x="6578156" y="603861"/>
            <a:ext cx="1325697" cy="85814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49A04A47-A998-1287-17E3-85FCFA652EC4}"/>
              </a:ext>
            </a:extLst>
          </p:cNvPr>
          <p:cNvSpPr txBox="1"/>
          <p:nvPr/>
        </p:nvSpPr>
        <p:spPr>
          <a:xfrm>
            <a:off x="4428064" y="270931"/>
            <a:ext cx="25484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60 second timer function</a:t>
            </a:r>
            <a:endParaRPr lang="en-US" dirty="0"/>
          </a:p>
        </p:txBody>
      </p:sp>
      <p:sp>
        <p:nvSpPr>
          <p:cNvPr id="91" name="TextBox 90">
            <a:extLst>
              <a:ext uri="{FF2B5EF4-FFF2-40B4-BE49-F238E27FC236}">
                <a16:creationId xmlns:a16="http://schemas.microsoft.com/office/drawing/2014/main" id="{3BB75686-E108-E4CB-D136-B7C8723B2037}"/>
              </a:ext>
            </a:extLst>
          </p:cNvPr>
          <p:cNvSpPr txBox="1"/>
          <p:nvPr/>
        </p:nvSpPr>
        <p:spPr>
          <a:xfrm>
            <a:off x="1142998" y="643463"/>
            <a:ext cx="3098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Score variable assigned at 0</a:t>
            </a:r>
            <a:endParaRPr lang="en-US" dirty="0"/>
          </a:p>
        </p:txBody>
      </p:sp>
      <p:sp>
        <p:nvSpPr>
          <p:cNvPr id="92" name="TextBox 91">
            <a:extLst>
              <a:ext uri="{FF2B5EF4-FFF2-40B4-BE49-F238E27FC236}">
                <a16:creationId xmlns:a16="http://schemas.microsoft.com/office/drawing/2014/main" id="{41EE9498-CCD5-BB67-F2FF-A68EAC95DEAC}"/>
              </a:ext>
            </a:extLst>
          </p:cNvPr>
          <p:cNvSpPr txBox="1"/>
          <p:nvPr/>
        </p:nvSpPr>
        <p:spPr>
          <a:xfrm>
            <a:off x="203197" y="2125131"/>
            <a:ext cx="2921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Variable lives is assigned at 3</a:t>
            </a:r>
          </a:p>
        </p:txBody>
      </p:sp>
      <p:pic>
        <p:nvPicPr>
          <p:cNvPr id="93" name="Picture 93" descr="Logo&#10;&#10;Description automatically generated">
            <a:extLst>
              <a:ext uri="{FF2B5EF4-FFF2-40B4-BE49-F238E27FC236}">
                <a16:creationId xmlns:a16="http://schemas.microsoft.com/office/drawing/2014/main" id="{C63B5FE3-237F-362E-AA6C-6C806F3BEB84}"/>
              </a:ext>
            </a:extLst>
          </p:cNvPr>
          <p:cNvPicPr>
            <a:picLocks noChangeAspect="1"/>
          </p:cNvPicPr>
          <p:nvPr/>
        </p:nvPicPr>
        <p:blipFill>
          <a:blip r:embed="rId3"/>
          <a:stretch>
            <a:fillRect/>
          </a:stretch>
        </p:blipFill>
        <p:spPr>
          <a:xfrm rot="2100000">
            <a:off x="9609667" y="4809319"/>
            <a:ext cx="457201" cy="499026"/>
          </a:xfrm>
          <a:prstGeom prst="rect">
            <a:avLst/>
          </a:prstGeom>
        </p:spPr>
      </p:pic>
      <p:pic>
        <p:nvPicPr>
          <p:cNvPr id="94" name="Picture 93" descr="Logo&#10;&#10;Description automatically generated">
            <a:extLst>
              <a:ext uri="{FF2B5EF4-FFF2-40B4-BE49-F238E27FC236}">
                <a16:creationId xmlns:a16="http://schemas.microsoft.com/office/drawing/2014/main" id="{76028C8C-4DAE-54EA-9B8D-DC1445FB518E}"/>
              </a:ext>
            </a:extLst>
          </p:cNvPr>
          <p:cNvPicPr>
            <a:picLocks noChangeAspect="1"/>
          </p:cNvPicPr>
          <p:nvPr/>
        </p:nvPicPr>
        <p:blipFill>
          <a:blip r:embed="rId3"/>
          <a:stretch>
            <a:fillRect/>
          </a:stretch>
        </p:blipFill>
        <p:spPr>
          <a:xfrm rot="1920000">
            <a:off x="3259668" y="2083052"/>
            <a:ext cx="262467" cy="287360"/>
          </a:xfrm>
          <a:prstGeom prst="rect">
            <a:avLst/>
          </a:prstGeom>
        </p:spPr>
      </p:pic>
      <p:sp>
        <p:nvSpPr>
          <p:cNvPr id="95" name="TextBox 94">
            <a:extLst>
              <a:ext uri="{FF2B5EF4-FFF2-40B4-BE49-F238E27FC236}">
                <a16:creationId xmlns:a16="http://schemas.microsoft.com/office/drawing/2014/main" id="{C2100B77-DA2F-E03F-7277-B77516A1F2C3}"/>
              </a:ext>
            </a:extLst>
          </p:cNvPr>
          <p:cNvSpPr txBox="1"/>
          <p:nvPr/>
        </p:nvSpPr>
        <p:spPr>
          <a:xfrm>
            <a:off x="9270997" y="5147730"/>
            <a:ext cx="106680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Key is used to progress to next level</a:t>
            </a:r>
            <a:endParaRPr lang="en-US" dirty="0"/>
          </a:p>
        </p:txBody>
      </p:sp>
      <p:sp>
        <p:nvSpPr>
          <p:cNvPr id="30" name="Rectangle: Top Corners Snipped 29">
            <a:extLst>
              <a:ext uri="{FF2B5EF4-FFF2-40B4-BE49-F238E27FC236}">
                <a16:creationId xmlns:a16="http://schemas.microsoft.com/office/drawing/2014/main" id="{7CB1E96E-5D63-2112-6B7E-4BDCF1D9598E}"/>
              </a:ext>
            </a:extLst>
          </p:cNvPr>
          <p:cNvSpPr/>
          <p:nvPr/>
        </p:nvSpPr>
        <p:spPr>
          <a:xfrm>
            <a:off x="9321799" y="1693333"/>
            <a:ext cx="685800" cy="762000"/>
          </a:xfrm>
          <a:prstGeom prst="snip2Same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cs typeface="Calibri"/>
              </a:rPr>
              <a:t>Next level</a:t>
            </a:r>
          </a:p>
        </p:txBody>
      </p:sp>
      <p:sp>
        <p:nvSpPr>
          <p:cNvPr id="31" name="TextBox 30">
            <a:extLst>
              <a:ext uri="{FF2B5EF4-FFF2-40B4-BE49-F238E27FC236}">
                <a16:creationId xmlns:a16="http://schemas.microsoft.com/office/drawing/2014/main" id="{205D7F59-19BB-1C78-8FD9-26683070BAB5}"/>
              </a:ext>
            </a:extLst>
          </p:cNvPr>
          <p:cNvSpPr txBox="1"/>
          <p:nvPr/>
        </p:nvSpPr>
        <p:spPr>
          <a:xfrm>
            <a:off x="9135530" y="2531530"/>
            <a:ext cx="12192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Portal to go to next level, key is required</a:t>
            </a:r>
            <a:endParaRPr lang="en-US" dirty="0"/>
          </a:p>
        </p:txBody>
      </p:sp>
    </p:spTree>
    <p:extLst>
      <p:ext uri="{BB962C8B-B14F-4D97-AF65-F5344CB8AC3E}">
        <p14:creationId xmlns:p14="http://schemas.microsoft.com/office/powerpoint/2010/main" val="8207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619DE5-51AF-0335-B16A-5F8D53B29BC0}"/>
              </a:ext>
            </a:extLst>
          </p:cNvPr>
          <p:cNvSpPr/>
          <p:nvPr/>
        </p:nvSpPr>
        <p:spPr>
          <a:xfrm>
            <a:off x="3102807" y="1499045"/>
            <a:ext cx="5935579" cy="512545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BDF7818-0285-6FA8-815E-203FF863E9E8}"/>
              </a:ext>
            </a:extLst>
          </p:cNvPr>
          <p:cNvSpPr txBox="1"/>
          <p:nvPr/>
        </p:nvSpPr>
        <p:spPr>
          <a:xfrm>
            <a:off x="5191220" y="787198"/>
            <a:ext cx="1653131" cy="646331"/>
          </a:xfrm>
          <a:prstGeom prst="rect">
            <a:avLst/>
          </a:prstGeom>
          <a:noFill/>
        </p:spPr>
        <p:txBody>
          <a:bodyPr wrap="square" lIns="91440" tIns="45720" rIns="91440" bIns="45720" rtlCol="0" anchor="t">
            <a:spAutoFit/>
          </a:bodyPr>
          <a:lstStyle/>
          <a:p>
            <a:r>
              <a:rPr lang="en-GB" sz="3600" b="1" u="sng" dirty="0"/>
              <a:t>Level 2</a:t>
            </a:r>
            <a:endParaRPr lang="en-US" dirty="0"/>
          </a:p>
        </p:txBody>
      </p:sp>
      <p:grpSp>
        <p:nvGrpSpPr>
          <p:cNvPr id="15" name="Group 14">
            <a:extLst>
              <a:ext uri="{FF2B5EF4-FFF2-40B4-BE49-F238E27FC236}">
                <a16:creationId xmlns:a16="http://schemas.microsoft.com/office/drawing/2014/main" id="{66B23893-1561-2E45-7AB7-1608763E19A6}"/>
              </a:ext>
            </a:extLst>
          </p:cNvPr>
          <p:cNvGrpSpPr/>
          <p:nvPr/>
        </p:nvGrpSpPr>
        <p:grpSpPr>
          <a:xfrm>
            <a:off x="3306442" y="1645887"/>
            <a:ext cx="330200" cy="776755"/>
            <a:chOff x="9846733" y="1278467"/>
            <a:chExt cx="330200" cy="996888"/>
          </a:xfrm>
        </p:grpSpPr>
        <p:sp>
          <p:nvSpPr>
            <p:cNvPr id="9" name="Oval 8">
              <a:extLst>
                <a:ext uri="{FF2B5EF4-FFF2-40B4-BE49-F238E27FC236}">
                  <a16:creationId xmlns:a16="http://schemas.microsoft.com/office/drawing/2014/main" id="{7C5D76B4-E1B2-03C7-81D5-611D05A27383}"/>
                </a:ext>
              </a:extLst>
            </p:cNvPr>
            <p:cNvSpPr/>
            <p:nvPr/>
          </p:nvSpPr>
          <p:spPr>
            <a:xfrm>
              <a:off x="9846733" y="1278467"/>
              <a:ext cx="330200" cy="364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8CDF1DF-8B5E-4A04-4896-84711BA44AF0}"/>
                </a:ext>
              </a:extLst>
            </p:cNvPr>
            <p:cNvCxnSpPr/>
            <p:nvPr/>
          </p:nvCxnSpPr>
          <p:spPr>
            <a:xfrm>
              <a:off x="10008523" y="1642533"/>
              <a:ext cx="8467" cy="49953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A35F664-C381-0FC1-7BBC-DD173A32F361}"/>
                </a:ext>
              </a:extLst>
            </p:cNvPr>
            <p:cNvCxnSpPr>
              <a:cxnSpLocks/>
            </p:cNvCxnSpPr>
            <p:nvPr/>
          </p:nvCxnSpPr>
          <p:spPr>
            <a:xfrm flipH="1">
              <a:off x="9886215" y="2123289"/>
              <a:ext cx="149718"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CEB4D31-B6AD-BA65-74CA-591FABAEE8E0}"/>
                </a:ext>
              </a:extLst>
            </p:cNvPr>
            <p:cNvCxnSpPr>
              <a:cxnSpLocks/>
            </p:cNvCxnSpPr>
            <p:nvPr/>
          </p:nvCxnSpPr>
          <p:spPr>
            <a:xfrm>
              <a:off x="10005754" y="2123288"/>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B2504F-6238-4194-9C40-482334DAB116}"/>
                </a:ext>
              </a:extLst>
            </p:cNvPr>
            <p:cNvCxnSpPr>
              <a:cxnSpLocks/>
            </p:cNvCxnSpPr>
            <p:nvPr/>
          </p:nvCxnSpPr>
          <p:spPr>
            <a:xfrm>
              <a:off x="10005753" y="1783783"/>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FA76E03-6C7C-EFB9-88D1-CC0C69974100}"/>
                </a:ext>
              </a:extLst>
            </p:cNvPr>
            <p:cNvCxnSpPr>
              <a:cxnSpLocks/>
            </p:cNvCxnSpPr>
            <p:nvPr/>
          </p:nvCxnSpPr>
          <p:spPr>
            <a:xfrm flipV="1">
              <a:off x="9930307" y="1784957"/>
              <a:ext cx="84162" cy="111992"/>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3E901E62-906A-298C-D59B-388F7B3EB049}"/>
              </a:ext>
            </a:extLst>
          </p:cNvPr>
          <p:cNvSpPr/>
          <p:nvPr/>
        </p:nvSpPr>
        <p:spPr>
          <a:xfrm>
            <a:off x="3098799" y="2455333"/>
            <a:ext cx="1024466"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7CA899C-79C7-2814-58DD-767CA32C687A}"/>
              </a:ext>
            </a:extLst>
          </p:cNvPr>
          <p:cNvSpPr/>
          <p:nvPr/>
        </p:nvSpPr>
        <p:spPr>
          <a:xfrm>
            <a:off x="4682065" y="2455333"/>
            <a:ext cx="4360332"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1A11B70-06DC-9163-679B-36081EFEBF55}"/>
              </a:ext>
            </a:extLst>
          </p:cNvPr>
          <p:cNvSpPr/>
          <p:nvPr/>
        </p:nvSpPr>
        <p:spPr>
          <a:xfrm>
            <a:off x="3107265" y="3225799"/>
            <a:ext cx="1024466"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E7BC6-A171-2E78-F94C-6A810224E1D6}"/>
              </a:ext>
            </a:extLst>
          </p:cNvPr>
          <p:cNvSpPr/>
          <p:nvPr/>
        </p:nvSpPr>
        <p:spPr>
          <a:xfrm rot="5400000">
            <a:off x="4317998" y="2827866"/>
            <a:ext cx="1024466"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81E7B86-B3BE-5F09-DB83-61CABD1F0CCB}"/>
              </a:ext>
            </a:extLst>
          </p:cNvPr>
          <p:cNvSpPr/>
          <p:nvPr/>
        </p:nvSpPr>
        <p:spPr>
          <a:xfrm>
            <a:off x="4682064" y="3225799"/>
            <a:ext cx="1625599"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70" descr="Shape&#10;&#10;Description automatically generated">
            <a:extLst>
              <a:ext uri="{FF2B5EF4-FFF2-40B4-BE49-F238E27FC236}">
                <a16:creationId xmlns:a16="http://schemas.microsoft.com/office/drawing/2014/main" id="{407A5F6C-1431-8B8B-B34D-13ABE344CB24}"/>
              </a:ext>
            </a:extLst>
          </p:cNvPr>
          <p:cNvPicPr>
            <a:picLocks noChangeAspect="1"/>
          </p:cNvPicPr>
          <p:nvPr/>
        </p:nvPicPr>
        <p:blipFill>
          <a:blip r:embed="rId2"/>
          <a:stretch>
            <a:fillRect/>
          </a:stretch>
        </p:blipFill>
        <p:spPr>
          <a:xfrm>
            <a:off x="8514292" y="1899178"/>
            <a:ext cx="472017" cy="519642"/>
          </a:xfrm>
          <a:prstGeom prst="rect">
            <a:avLst/>
          </a:prstGeom>
        </p:spPr>
      </p:pic>
      <p:sp>
        <p:nvSpPr>
          <p:cNvPr id="26" name="Arrow: Left 25">
            <a:extLst>
              <a:ext uri="{FF2B5EF4-FFF2-40B4-BE49-F238E27FC236}">
                <a16:creationId xmlns:a16="http://schemas.microsoft.com/office/drawing/2014/main" id="{C26B1A68-0273-9A21-3FF3-EABE5F257715}"/>
              </a:ext>
            </a:extLst>
          </p:cNvPr>
          <p:cNvSpPr/>
          <p:nvPr/>
        </p:nvSpPr>
        <p:spPr>
          <a:xfrm>
            <a:off x="7154333" y="1955800"/>
            <a:ext cx="1168400" cy="414866"/>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08455B-CFFD-A9F7-3116-7AD196D10C76}"/>
              </a:ext>
            </a:extLst>
          </p:cNvPr>
          <p:cNvSpPr/>
          <p:nvPr/>
        </p:nvSpPr>
        <p:spPr>
          <a:xfrm rot="5400000">
            <a:off x="3450165" y="2857499"/>
            <a:ext cx="1075266" cy="279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66" descr="A picture containing text, accessory, umbrella, envelope&#10;&#10;Description automatically generated">
            <a:extLst>
              <a:ext uri="{FF2B5EF4-FFF2-40B4-BE49-F238E27FC236}">
                <a16:creationId xmlns:a16="http://schemas.microsoft.com/office/drawing/2014/main" id="{3999FA87-2AF8-BA6A-C04B-53086750B718}"/>
              </a:ext>
            </a:extLst>
          </p:cNvPr>
          <p:cNvPicPr>
            <a:picLocks noChangeAspect="1"/>
          </p:cNvPicPr>
          <p:nvPr/>
        </p:nvPicPr>
        <p:blipFill>
          <a:blip r:embed="rId3"/>
          <a:stretch>
            <a:fillRect/>
          </a:stretch>
        </p:blipFill>
        <p:spPr>
          <a:xfrm>
            <a:off x="5079998" y="2882674"/>
            <a:ext cx="338667" cy="229050"/>
          </a:xfrm>
          <a:prstGeom prst="rect">
            <a:avLst/>
          </a:prstGeom>
        </p:spPr>
      </p:pic>
      <p:sp>
        <p:nvSpPr>
          <p:cNvPr id="30" name="Rectangle 29">
            <a:extLst>
              <a:ext uri="{FF2B5EF4-FFF2-40B4-BE49-F238E27FC236}">
                <a16:creationId xmlns:a16="http://schemas.microsoft.com/office/drawing/2014/main" id="{783D810F-E26D-CA29-8F90-75B00248632B}"/>
              </a:ext>
            </a:extLst>
          </p:cNvPr>
          <p:cNvSpPr/>
          <p:nvPr/>
        </p:nvSpPr>
        <p:spPr>
          <a:xfrm>
            <a:off x="6866465" y="3225799"/>
            <a:ext cx="1024466"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1" name="Rectangle 30">
            <a:extLst>
              <a:ext uri="{FF2B5EF4-FFF2-40B4-BE49-F238E27FC236}">
                <a16:creationId xmlns:a16="http://schemas.microsoft.com/office/drawing/2014/main" id="{BECB7033-ABFF-E388-81EB-3B7226940AB4}"/>
              </a:ext>
            </a:extLst>
          </p:cNvPr>
          <p:cNvSpPr/>
          <p:nvPr/>
        </p:nvSpPr>
        <p:spPr>
          <a:xfrm rot="5400000">
            <a:off x="7344831" y="3484031"/>
            <a:ext cx="804333" cy="296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2" name="Rectangle 31">
            <a:extLst>
              <a:ext uri="{FF2B5EF4-FFF2-40B4-BE49-F238E27FC236}">
                <a16:creationId xmlns:a16="http://schemas.microsoft.com/office/drawing/2014/main" id="{17022351-2A46-B855-61C8-D57C832B0F90}"/>
              </a:ext>
            </a:extLst>
          </p:cNvPr>
          <p:cNvSpPr/>
          <p:nvPr/>
        </p:nvSpPr>
        <p:spPr>
          <a:xfrm>
            <a:off x="8246530" y="3225798"/>
            <a:ext cx="795867" cy="313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Rectangle 2">
            <a:extLst>
              <a:ext uri="{FF2B5EF4-FFF2-40B4-BE49-F238E27FC236}">
                <a16:creationId xmlns:a16="http://schemas.microsoft.com/office/drawing/2014/main" id="{C853757F-74E7-228C-8C0C-A4CF156F1C10}"/>
              </a:ext>
            </a:extLst>
          </p:cNvPr>
          <p:cNvSpPr/>
          <p:nvPr/>
        </p:nvSpPr>
        <p:spPr>
          <a:xfrm rot="5400000">
            <a:off x="7560731" y="3920065"/>
            <a:ext cx="1667932"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4" name="Picture 66" descr="A picture containing text, accessory, umbrella, envelope&#10;&#10;Description automatically generated">
            <a:extLst>
              <a:ext uri="{FF2B5EF4-FFF2-40B4-BE49-F238E27FC236}">
                <a16:creationId xmlns:a16="http://schemas.microsoft.com/office/drawing/2014/main" id="{D80573F1-BD54-C65F-A105-3FF0D41FE92C}"/>
              </a:ext>
            </a:extLst>
          </p:cNvPr>
          <p:cNvPicPr>
            <a:picLocks noChangeAspect="1"/>
          </p:cNvPicPr>
          <p:nvPr/>
        </p:nvPicPr>
        <p:blipFill>
          <a:blip r:embed="rId3"/>
          <a:stretch>
            <a:fillRect/>
          </a:stretch>
        </p:blipFill>
        <p:spPr>
          <a:xfrm>
            <a:off x="8644464" y="3619274"/>
            <a:ext cx="338667" cy="229050"/>
          </a:xfrm>
          <a:prstGeom prst="rect">
            <a:avLst/>
          </a:prstGeom>
        </p:spPr>
      </p:pic>
      <p:sp>
        <p:nvSpPr>
          <p:cNvPr id="6" name="Rectangle 5">
            <a:extLst>
              <a:ext uri="{FF2B5EF4-FFF2-40B4-BE49-F238E27FC236}">
                <a16:creationId xmlns:a16="http://schemas.microsoft.com/office/drawing/2014/main" id="{3AAFF49D-AF38-F2CE-D8D7-B3B4ECB1CB52}"/>
              </a:ext>
            </a:extLst>
          </p:cNvPr>
          <p:cNvSpPr/>
          <p:nvPr/>
        </p:nvSpPr>
        <p:spPr>
          <a:xfrm rot="5400000">
            <a:off x="5020731" y="3589865"/>
            <a:ext cx="1024466"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Rectangle 7">
            <a:extLst>
              <a:ext uri="{FF2B5EF4-FFF2-40B4-BE49-F238E27FC236}">
                <a16:creationId xmlns:a16="http://schemas.microsoft.com/office/drawing/2014/main" id="{46E83248-40D7-364A-2D46-C19CEFC57B17}"/>
              </a:ext>
            </a:extLst>
          </p:cNvPr>
          <p:cNvSpPr/>
          <p:nvPr/>
        </p:nvSpPr>
        <p:spPr>
          <a:xfrm rot="5400000">
            <a:off x="6218764" y="3822698"/>
            <a:ext cx="1490132"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Rectangle 21">
            <a:extLst>
              <a:ext uri="{FF2B5EF4-FFF2-40B4-BE49-F238E27FC236}">
                <a16:creationId xmlns:a16="http://schemas.microsoft.com/office/drawing/2014/main" id="{08B00AE2-6032-7164-F1A0-1ACC1272DB58}"/>
              </a:ext>
            </a:extLst>
          </p:cNvPr>
          <p:cNvSpPr/>
          <p:nvPr/>
        </p:nvSpPr>
        <p:spPr>
          <a:xfrm>
            <a:off x="4682064" y="3962399"/>
            <a:ext cx="1625599"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9404286-9CB6-0611-8DF7-5D7B12B033B5}"/>
              </a:ext>
            </a:extLst>
          </p:cNvPr>
          <p:cNvSpPr/>
          <p:nvPr/>
        </p:nvSpPr>
        <p:spPr>
          <a:xfrm>
            <a:off x="3107265" y="3962399"/>
            <a:ext cx="1024466"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EDA132-5D5D-2EEE-CA07-305E00472449}"/>
              </a:ext>
            </a:extLst>
          </p:cNvPr>
          <p:cNvSpPr/>
          <p:nvPr/>
        </p:nvSpPr>
        <p:spPr>
          <a:xfrm>
            <a:off x="3098798" y="4707465"/>
            <a:ext cx="4004731" cy="279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2846F4-C262-D705-B7CE-066E91EF2A70}"/>
              </a:ext>
            </a:extLst>
          </p:cNvPr>
          <p:cNvSpPr/>
          <p:nvPr/>
        </p:nvSpPr>
        <p:spPr>
          <a:xfrm rot="5400000">
            <a:off x="7247464" y="4800599"/>
            <a:ext cx="1024466"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4" name="Rectangle 33">
            <a:extLst>
              <a:ext uri="{FF2B5EF4-FFF2-40B4-BE49-F238E27FC236}">
                <a16:creationId xmlns:a16="http://schemas.microsoft.com/office/drawing/2014/main" id="{7E47D943-049D-A7B7-6BEA-90C2D244CE31}"/>
              </a:ext>
            </a:extLst>
          </p:cNvPr>
          <p:cNvSpPr/>
          <p:nvPr/>
        </p:nvSpPr>
        <p:spPr>
          <a:xfrm>
            <a:off x="3920064" y="5376331"/>
            <a:ext cx="4004731" cy="279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F6407FA-F5E6-B073-DCF3-83598AC25890}"/>
              </a:ext>
            </a:extLst>
          </p:cNvPr>
          <p:cNvSpPr/>
          <p:nvPr/>
        </p:nvSpPr>
        <p:spPr>
          <a:xfrm rot="5400000">
            <a:off x="4106332" y="5858931"/>
            <a:ext cx="1244599"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37" name="Picture 93" descr="Logo&#10;&#10;Description automatically generated">
            <a:extLst>
              <a:ext uri="{FF2B5EF4-FFF2-40B4-BE49-F238E27FC236}">
                <a16:creationId xmlns:a16="http://schemas.microsoft.com/office/drawing/2014/main" id="{06CF37A0-D4D4-EA05-ACEA-CECB14E3EAEF}"/>
              </a:ext>
            </a:extLst>
          </p:cNvPr>
          <p:cNvPicPr>
            <a:picLocks noChangeAspect="1"/>
          </p:cNvPicPr>
          <p:nvPr/>
        </p:nvPicPr>
        <p:blipFill>
          <a:blip r:embed="rId4"/>
          <a:stretch>
            <a:fillRect/>
          </a:stretch>
        </p:blipFill>
        <p:spPr>
          <a:xfrm rot="2100000">
            <a:off x="3852334" y="5969252"/>
            <a:ext cx="457201" cy="499026"/>
          </a:xfrm>
          <a:prstGeom prst="rect">
            <a:avLst/>
          </a:prstGeom>
        </p:spPr>
      </p:pic>
      <p:sp>
        <p:nvSpPr>
          <p:cNvPr id="39" name="Rectangle: Top Corners Snipped 38">
            <a:extLst>
              <a:ext uri="{FF2B5EF4-FFF2-40B4-BE49-F238E27FC236}">
                <a16:creationId xmlns:a16="http://schemas.microsoft.com/office/drawing/2014/main" id="{0ACDB017-EE74-269B-64DE-AABB4715CE8B}"/>
              </a:ext>
            </a:extLst>
          </p:cNvPr>
          <p:cNvSpPr/>
          <p:nvPr/>
        </p:nvSpPr>
        <p:spPr>
          <a:xfrm>
            <a:off x="4902200" y="5655733"/>
            <a:ext cx="685800" cy="965200"/>
          </a:xfrm>
          <a:prstGeom prst="snip2Same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cs typeface="Calibri"/>
              </a:rPr>
              <a:t>Next level</a:t>
            </a:r>
          </a:p>
        </p:txBody>
      </p:sp>
      <p:sp>
        <p:nvSpPr>
          <p:cNvPr id="40" name="Rectangle 39">
            <a:extLst>
              <a:ext uri="{FF2B5EF4-FFF2-40B4-BE49-F238E27FC236}">
                <a16:creationId xmlns:a16="http://schemas.microsoft.com/office/drawing/2014/main" id="{6AF8ACDC-CB07-7DA7-D991-98A1DB6B8AC1}"/>
              </a:ext>
            </a:extLst>
          </p:cNvPr>
          <p:cNvSpPr/>
          <p:nvPr/>
        </p:nvSpPr>
        <p:spPr>
          <a:xfrm>
            <a:off x="8246531" y="5308598"/>
            <a:ext cx="795866"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Rectangle 40">
            <a:extLst>
              <a:ext uri="{FF2B5EF4-FFF2-40B4-BE49-F238E27FC236}">
                <a16:creationId xmlns:a16="http://schemas.microsoft.com/office/drawing/2014/main" id="{3142ADCF-E843-5020-E8EA-12BC45BACC67}"/>
              </a:ext>
            </a:extLst>
          </p:cNvPr>
          <p:cNvSpPr/>
          <p:nvPr/>
        </p:nvSpPr>
        <p:spPr>
          <a:xfrm>
            <a:off x="6426198" y="6138332"/>
            <a:ext cx="2616199" cy="287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2" name="Rectangle 41">
            <a:extLst>
              <a:ext uri="{FF2B5EF4-FFF2-40B4-BE49-F238E27FC236}">
                <a16:creationId xmlns:a16="http://schemas.microsoft.com/office/drawing/2014/main" id="{77BBD277-FF9C-1B7C-A120-3AFF48334E34}"/>
              </a:ext>
            </a:extLst>
          </p:cNvPr>
          <p:cNvSpPr/>
          <p:nvPr/>
        </p:nvSpPr>
        <p:spPr>
          <a:xfrm rot="5400000">
            <a:off x="6324598" y="6239932"/>
            <a:ext cx="491066" cy="279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3" name="TextBox 42">
            <a:extLst>
              <a:ext uri="{FF2B5EF4-FFF2-40B4-BE49-F238E27FC236}">
                <a16:creationId xmlns:a16="http://schemas.microsoft.com/office/drawing/2014/main" id="{C5599233-A3E5-816E-E2C7-C96200022823}"/>
              </a:ext>
            </a:extLst>
          </p:cNvPr>
          <p:cNvSpPr txBox="1"/>
          <p:nvPr/>
        </p:nvSpPr>
        <p:spPr>
          <a:xfrm>
            <a:off x="203200" y="2319867"/>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In level 2, the character must make his way through the maze without getting caught by the enemy. The enemy will fallow you around so you must be quick. Once the key is collected, the portal to level 3 is unlocked. Collecting the diamonds will add points to your overall score</a:t>
            </a:r>
          </a:p>
        </p:txBody>
      </p:sp>
      <p:sp>
        <p:nvSpPr>
          <p:cNvPr id="45" name="Heart 44">
            <a:extLst>
              <a:ext uri="{FF2B5EF4-FFF2-40B4-BE49-F238E27FC236}">
                <a16:creationId xmlns:a16="http://schemas.microsoft.com/office/drawing/2014/main" id="{7398DC8C-E7FE-58A5-ABC8-27B23E86463B}"/>
              </a:ext>
            </a:extLst>
          </p:cNvPr>
          <p:cNvSpPr/>
          <p:nvPr/>
        </p:nvSpPr>
        <p:spPr>
          <a:xfrm>
            <a:off x="3936999" y="1591733"/>
            <a:ext cx="211666" cy="19473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art 46">
            <a:extLst>
              <a:ext uri="{FF2B5EF4-FFF2-40B4-BE49-F238E27FC236}">
                <a16:creationId xmlns:a16="http://schemas.microsoft.com/office/drawing/2014/main" id="{87EEB5AB-59AA-EBAB-F39C-9ECD5FEBD2F0}"/>
              </a:ext>
            </a:extLst>
          </p:cNvPr>
          <p:cNvSpPr/>
          <p:nvPr/>
        </p:nvSpPr>
        <p:spPr>
          <a:xfrm>
            <a:off x="4216399" y="1591733"/>
            <a:ext cx="211666" cy="19473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art 48">
            <a:extLst>
              <a:ext uri="{FF2B5EF4-FFF2-40B4-BE49-F238E27FC236}">
                <a16:creationId xmlns:a16="http://schemas.microsoft.com/office/drawing/2014/main" id="{B59A31CA-123A-17B8-1F37-B640227466AF}"/>
              </a:ext>
            </a:extLst>
          </p:cNvPr>
          <p:cNvSpPr/>
          <p:nvPr/>
        </p:nvSpPr>
        <p:spPr>
          <a:xfrm>
            <a:off x="4478865" y="1591732"/>
            <a:ext cx="211666" cy="19473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012FE47-338F-14F4-E801-17851CACD1B1}"/>
              </a:ext>
            </a:extLst>
          </p:cNvPr>
          <p:cNvSpPr txBox="1"/>
          <p:nvPr/>
        </p:nvSpPr>
        <p:spPr>
          <a:xfrm>
            <a:off x="3107267" y="1498600"/>
            <a:ext cx="863600" cy="3777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Lives = </a:t>
            </a:r>
            <a:endParaRPr lang="en-US" dirty="0"/>
          </a:p>
        </p:txBody>
      </p:sp>
      <p:sp>
        <p:nvSpPr>
          <p:cNvPr id="53" name="TextBox 52">
            <a:extLst>
              <a:ext uri="{FF2B5EF4-FFF2-40B4-BE49-F238E27FC236}">
                <a16:creationId xmlns:a16="http://schemas.microsoft.com/office/drawing/2014/main" id="{9E87FB34-5437-1A8C-07D9-244DB8E9C083}"/>
              </a:ext>
            </a:extLst>
          </p:cNvPr>
          <p:cNvSpPr txBox="1"/>
          <p:nvPr/>
        </p:nvSpPr>
        <p:spPr>
          <a:xfrm>
            <a:off x="7763934" y="1507067"/>
            <a:ext cx="1278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Timer = 60</a:t>
            </a:r>
            <a:endParaRPr lang="en-US" dirty="0"/>
          </a:p>
        </p:txBody>
      </p:sp>
      <p:sp>
        <p:nvSpPr>
          <p:cNvPr id="55" name="TextBox 54">
            <a:extLst>
              <a:ext uri="{FF2B5EF4-FFF2-40B4-BE49-F238E27FC236}">
                <a16:creationId xmlns:a16="http://schemas.microsoft.com/office/drawing/2014/main" id="{D24F5954-3D30-04BE-214C-78020E42D8BC}"/>
              </a:ext>
            </a:extLst>
          </p:cNvPr>
          <p:cNvSpPr txBox="1"/>
          <p:nvPr/>
        </p:nvSpPr>
        <p:spPr>
          <a:xfrm>
            <a:off x="5630334" y="1507067"/>
            <a:ext cx="1278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Score = 0</a:t>
            </a:r>
            <a:endParaRPr lang="en-US" dirty="0"/>
          </a:p>
        </p:txBody>
      </p:sp>
      <p:sp>
        <p:nvSpPr>
          <p:cNvPr id="57" name="Rectangle 56">
            <a:extLst>
              <a:ext uri="{FF2B5EF4-FFF2-40B4-BE49-F238E27FC236}">
                <a16:creationId xmlns:a16="http://schemas.microsoft.com/office/drawing/2014/main" id="{52DBCAA7-60A9-9899-0A6F-E41A70E1B97D}"/>
              </a:ext>
            </a:extLst>
          </p:cNvPr>
          <p:cNvSpPr/>
          <p:nvPr/>
        </p:nvSpPr>
        <p:spPr>
          <a:xfrm>
            <a:off x="11361930" y="1946913"/>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66" descr="A picture containing text, accessory, umbrella, envelope&#10;&#10;Description automatically generated">
            <a:extLst>
              <a:ext uri="{FF2B5EF4-FFF2-40B4-BE49-F238E27FC236}">
                <a16:creationId xmlns:a16="http://schemas.microsoft.com/office/drawing/2014/main" id="{BE36D567-8858-892E-2D71-79C30E4254A4}"/>
              </a:ext>
            </a:extLst>
          </p:cNvPr>
          <p:cNvPicPr>
            <a:picLocks noChangeAspect="1"/>
          </p:cNvPicPr>
          <p:nvPr/>
        </p:nvPicPr>
        <p:blipFill>
          <a:blip r:embed="rId3"/>
          <a:stretch>
            <a:fillRect/>
          </a:stretch>
        </p:blipFill>
        <p:spPr>
          <a:xfrm>
            <a:off x="11150599" y="647474"/>
            <a:ext cx="338667" cy="229050"/>
          </a:xfrm>
          <a:prstGeom prst="rect">
            <a:avLst/>
          </a:prstGeom>
        </p:spPr>
      </p:pic>
      <p:sp>
        <p:nvSpPr>
          <p:cNvPr id="61" name="TextBox 60">
            <a:extLst>
              <a:ext uri="{FF2B5EF4-FFF2-40B4-BE49-F238E27FC236}">
                <a16:creationId xmlns:a16="http://schemas.microsoft.com/office/drawing/2014/main" id="{5A8A9EE7-92FE-4880-7FF8-11DA4C33B8D4}"/>
              </a:ext>
            </a:extLst>
          </p:cNvPr>
          <p:cNvSpPr txBox="1"/>
          <p:nvPr/>
        </p:nvSpPr>
        <p:spPr>
          <a:xfrm>
            <a:off x="10371666" y="-1"/>
            <a:ext cx="18203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Interactive object which adds score</a:t>
            </a:r>
          </a:p>
        </p:txBody>
      </p:sp>
      <p:sp>
        <p:nvSpPr>
          <p:cNvPr id="63" name="TextBox 62">
            <a:extLst>
              <a:ext uri="{FF2B5EF4-FFF2-40B4-BE49-F238E27FC236}">
                <a16:creationId xmlns:a16="http://schemas.microsoft.com/office/drawing/2014/main" id="{9FEFE660-EC0B-5381-1BC5-FCCF52C43257}"/>
              </a:ext>
            </a:extLst>
          </p:cNvPr>
          <p:cNvSpPr txBox="1"/>
          <p:nvPr/>
        </p:nvSpPr>
        <p:spPr>
          <a:xfrm>
            <a:off x="10380133" y="1049865"/>
            <a:ext cx="18203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Safe platform to for character to walk on</a:t>
            </a:r>
          </a:p>
        </p:txBody>
      </p:sp>
      <p:grpSp>
        <p:nvGrpSpPr>
          <p:cNvPr id="71" name="Group 70">
            <a:extLst>
              <a:ext uri="{FF2B5EF4-FFF2-40B4-BE49-F238E27FC236}">
                <a16:creationId xmlns:a16="http://schemas.microsoft.com/office/drawing/2014/main" id="{4D096128-6048-A43A-CDE9-29672C541758}"/>
              </a:ext>
            </a:extLst>
          </p:cNvPr>
          <p:cNvGrpSpPr/>
          <p:nvPr/>
        </p:nvGrpSpPr>
        <p:grpSpPr>
          <a:xfrm>
            <a:off x="11536042" y="2543353"/>
            <a:ext cx="330200" cy="996888"/>
            <a:chOff x="9846733" y="1278467"/>
            <a:chExt cx="330200" cy="996888"/>
          </a:xfrm>
        </p:grpSpPr>
        <p:sp>
          <p:nvSpPr>
            <p:cNvPr id="65" name="Oval 64">
              <a:extLst>
                <a:ext uri="{FF2B5EF4-FFF2-40B4-BE49-F238E27FC236}">
                  <a16:creationId xmlns:a16="http://schemas.microsoft.com/office/drawing/2014/main" id="{396667F9-A96D-7F61-C354-185C6885C7B2}"/>
                </a:ext>
              </a:extLst>
            </p:cNvPr>
            <p:cNvSpPr/>
            <p:nvPr/>
          </p:nvSpPr>
          <p:spPr>
            <a:xfrm>
              <a:off x="9846733" y="1278467"/>
              <a:ext cx="330200" cy="364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54D1505A-490F-90FB-0A18-A286B1E962A7}"/>
                </a:ext>
              </a:extLst>
            </p:cNvPr>
            <p:cNvCxnSpPr>
              <a:cxnSpLocks/>
            </p:cNvCxnSpPr>
            <p:nvPr/>
          </p:nvCxnSpPr>
          <p:spPr>
            <a:xfrm>
              <a:off x="10008523" y="1642533"/>
              <a:ext cx="8467" cy="49953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15C9626-885B-8D0C-6903-848D0F0069EF}"/>
                </a:ext>
              </a:extLst>
            </p:cNvPr>
            <p:cNvCxnSpPr>
              <a:cxnSpLocks/>
            </p:cNvCxnSpPr>
            <p:nvPr/>
          </p:nvCxnSpPr>
          <p:spPr>
            <a:xfrm flipH="1">
              <a:off x="9886215" y="2123289"/>
              <a:ext cx="149718"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36CC5DF-61B9-5BB4-6731-2207E7D35D6B}"/>
                </a:ext>
              </a:extLst>
            </p:cNvPr>
            <p:cNvCxnSpPr>
              <a:cxnSpLocks/>
            </p:cNvCxnSpPr>
            <p:nvPr/>
          </p:nvCxnSpPr>
          <p:spPr>
            <a:xfrm>
              <a:off x="10005754" y="2123288"/>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B5D4C02-4899-8E9C-7888-809704D7B62A}"/>
                </a:ext>
              </a:extLst>
            </p:cNvPr>
            <p:cNvCxnSpPr>
              <a:cxnSpLocks/>
            </p:cNvCxnSpPr>
            <p:nvPr/>
          </p:nvCxnSpPr>
          <p:spPr>
            <a:xfrm>
              <a:off x="10005753" y="1783783"/>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BAF4166-C281-7B71-2B7C-75039E9F08D9}"/>
                </a:ext>
              </a:extLst>
            </p:cNvPr>
            <p:cNvCxnSpPr>
              <a:cxnSpLocks/>
            </p:cNvCxnSpPr>
            <p:nvPr/>
          </p:nvCxnSpPr>
          <p:spPr>
            <a:xfrm flipV="1">
              <a:off x="9930307" y="1784957"/>
              <a:ext cx="84162" cy="111992"/>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7EDCC4CA-96F5-A6DA-5523-E683ABD3AD6A}"/>
              </a:ext>
            </a:extLst>
          </p:cNvPr>
          <p:cNvSpPr txBox="1"/>
          <p:nvPr/>
        </p:nvSpPr>
        <p:spPr>
          <a:xfrm>
            <a:off x="10007598" y="2836331"/>
            <a:ext cx="14816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Character (not to scale)</a:t>
            </a:r>
            <a:endParaRPr lang="en-US" dirty="0"/>
          </a:p>
        </p:txBody>
      </p:sp>
      <p:pic>
        <p:nvPicPr>
          <p:cNvPr id="75" name="Picture 93" descr="Logo&#10;&#10;Description automatically generated">
            <a:extLst>
              <a:ext uri="{FF2B5EF4-FFF2-40B4-BE49-F238E27FC236}">
                <a16:creationId xmlns:a16="http://schemas.microsoft.com/office/drawing/2014/main" id="{D154E771-26AE-E26B-9CAE-D303AE901F15}"/>
              </a:ext>
            </a:extLst>
          </p:cNvPr>
          <p:cNvPicPr>
            <a:picLocks noChangeAspect="1"/>
          </p:cNvPicPr>
          <p:nvPr/>
        </p:nvPicPr>
        <p:blipFill>
          <a:blip r:embed="rId4"/>
          <a:stretch>
            <a:fillRect/>
          </a:stretch>
        </p:blipFill>
        <p:spPr>
          <a:xfrm rot="2100000">
            <a:off x="11387667" y="4402918"/>
            <a:ext cx="457201" cy="499026"/>
          </a:xfrm>
          <a:prstGeom prst="rect">
            <a:avLst/>
          </a:prstGeom>
        </p:spPr>
      </p:pic>
      <p:sp>
        <p:nvSpPr>
          <p:cNvPr id="77" name="TextBox 76">
            <a:extLst>
              <a:ext uri="{FF2B5EF4-FFF2-40B4-BE49-F238E27FC236}">
                <a16:creationId xmlns:a16="http://schemas.microsoft.com/office/drawing/2014/main" id="{225F6EFE-E7FA-8B18-7F03-9E2DF4051FE0}"/>
              </a:ext>
            </a:extLst>
          </p:cNvPr>
          <p:cNvSpPr txBox="1"/>
          <p:nvPr/>
        </p:nvSpPr>
        <p:spPr>
          <a:xfrm>
            <a:off x="10159997" y="3962396"/>
            <a:ext cx="106680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Key is used to progress to next level</a:t>
            </a:r>
            <a:endParaRPr lang="en-US" dirty="0"/>
          </a:p>
        </p:txBody>
      </p:sp>
      <p:pic>
        <p:nvPicPr>
          <p:cNvPr id="79" name="Picture 78" descr="Shape&#10;&#10;Description automatically generated">
            <a:extLst>
              <a:ext uri="{FF2B5EF4-FFF2-40B4-BE49-F238E27FC236}">
                <a16:creationId xmlns:a16="http://schemas.microsoft.com/office/drawing/2014/main" id="{BF936380-956D-D881-12A6-9C1D034A49CC}"/>
              </a:ext>
            </a:extLst>
          </p:cNvPr>
          <p:cNvPicPr>
            <a:picLocks noChangeAspect="1"/>
          </p:cNvPicPr>
          <p:nvPr/>
        </p:nvPicPr>
        <p:blipFill>
          <a:blip r:embed="rId2"/>
          <a:stretch>
            <a:fillRect/>
          </a:stretch>
        </p:blipFill>
        <p:spPr>
          <a:xfrm>
            <a:off x="9733492" y="6132511"/>
            <a:ext cx="548217" cy="587375"/>
          </a:xfrm>
          <a:prstGeom prst="rect">
            <a:avLst/>
          </a:prstGeom>
        </p:spPr>
      </p:pic>
      <p:sp>
        <p:nvSpPr>
          <p:cNvPr id="81" name="TextBox 80">
            <a:extLst>
              <a:ext uri="{FF2B5EF4-FFF2-40B4-BE49-F238E27FC236}">
                <a16:creationId xmlns:a16="http://schemas.microsoft.com/office/drawing/2014/main" id="{A304BC59-E87B-C68A-0FC7-56468D5AAA0E}"/>
              </a:ext>
            </a:extLst>
          </p:cNvPr>
          <p:cNvSpPr txBox="1"/>
          <p:nvPr/>
        </p:nvSpPr>
        <p:spPr>
          <a:xfrm>
            <a:off x="10329332" y="5977465"/>
            <a:ext cx="16425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Enemy will chase character</a:t>
            </a:r>
            <a:endParaRPr lang="en-US" dirty="0"/>
          </a:p>
        </p:txBody>
      </p:sp>
      <p:sp>
        <p:nvSpPr>
          <p:cNvPr id="87" name="Rectangle: Top Corners Snipped 86">
            <a:extLst>
              <a:ext uri="{FF2B5EF4-FFF2-40B4-BE49-F238E27FC236}">
                <a16:creationId xmlns:a16="http://schemas.microsoft.com/office/drawing/2014/main" id="{06CC077C-4818-894D-DA17-23D104D6D403}"/>
              </a:ext>
            </a:extLst>
          </p:cNvPr>
          <p:cNvSpPr/>
          <p:nvPr/>
        </p:nvSpPr>
        <p:spPr>
          <a:xfrm>
            <a:off x="9355666" y="321733"/>
            <a:ext cx="685800" cy="762000"/>
          </a:xfrm>
          <a:prstGeom prst="snip2Same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cs typeface="Calibri"/>
              </a:rPr>
              <a:t>Next level</a:t>
            </a:r>
          </a:p>
        </p:txBody>
      </p:sp>
      <p:sp>
        <p:nvSpPr>
          <p:cNvPr id="89" name="TextBox 88">
            <a:extLst>
              <a:ext uri="{FF2B5EF4-FFF2-40B4-BE49-F238E27FC236}">
                <a16:creationId xmlns:a16="http://schemas.microsoft.com/office/drawing/2014/main" id="{757CA619-938A-37CF-3A84-CF29E4C569CF}"/>
              </a:ext>
            </a:extLst>
          </p:cNvPr>
          <p:cNvSpPr txBox="1"/>
          <p:nvPr/>
        </p:nvSpPr>
        <p:spPr>
          <a:xfrm>
            <a:off x="9169397" y="1159930"/>
            <a:ext cx="12192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Portal to go to next level, key is required</a:t>
            </a:r>
            <a:endParaRPr lang="en-US" dirty="0"/>
          </a:p>
        </p:txBody>
      </p:sp>
      <p:cxnSp>
        <p:nvCxnSpPr>
          <p:cNvPr id="91" name="Straight Arrow Connector 90">
            <a:extLst>
              <a:ext uri="{FF2B5EF4-FFF2-40B4-BE49-F238E27FC236}">
                <a16:creationId xmlns:a16="http://schemas.microsoft.com/office/drawing/2014/main" id="{975E5572-1DB7-C974-9140-8061D183A851}"/>
              </a:ext>
            </a:extLst>
          </p:cNvPr>
          <p:cNvCxnSpPr>
            <a:cxnSpLocks/>
          </p:cNvCxnSpPr>
          <p:nvPr/>
        </p:nvCxnSpPr>
        <p:spPr>
          <a:xfrm>
            <a:off x="2649622" y="739326"/>
            <a:ext cx="944697" cy="6126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93" name="TextBox 92">
            <a:extLst>
              <a:ext uri="{FF2B5EF4-FFF2-40B4-BE49-F238E27FC236}">
                <a16:creationId xmlns:a16="http://schemas.microsoft.com/office/drawing/2014/main" id="{47466363-E0A4-B46C-2AD3-34ABEDA74F75}"/>
              </a:ext>
            </a:extLst>
          </p:cNvPr>
          <p:cNvSpPr txBox="1"/>
          <p:nvPr/>
        </p:nvSpPr>
        <p:spPr>
          <a:xfrm>
            <a:off x="126997" y="364065"/>
            <a:ext cx="2921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Variable lives will be 3 unless it has been loss already</a:t>
            </a:r>
          </a:p>
        </p:txBody>
      </p:sp>
      <p:sp>
        <p:nvSpPr>
          <p:cNvPr id="97" name="TextBox 96">
            <a:extLst>
              <a:ext uri="{FF2B5EF4-FFF2-40B4-BE49-F238E27FC236}">
                <a16:creationId xmlns:a16="http://schemas.microsoft.com/office/drawing/2014/main" id="{41F55138-A9CB-DF95-8284-4617AD367C57}"/>
              </a:ext>
            </a:extLst>
          </p:cNvPr>
          <p:cNvSpPr txBox="1"/>
          <p:nvPr/>
        </p:nvSpPr>
        <p:spPr>
          <a:xfrm>
            <a:off x="3471331" y="59263"/>
            <a:ext cx="30903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Score variable is reassigned depending on how many diamonds were collected</a:t>
            </a:r>
          </a:p>
        </p:txBody>
      </p:sp>
      <p:cxnSp>
        <p:nvCxnSpPr>
          <p:cNvPr id="98" name="Straight Arrow Connector 97">
            <a:extLst>
              <a:ext uri="{FF2B5EF4-FFF2-40B4-BE49-F238E27FC236}">
                <a16:creationId xmlns:a16="http://schemas.microsoft.com/office/drawing/2014/main" id="{CC2BD5BA-F5DF-3635-F2B9-8B1069E2AAB9}"/>
              </a:ext>
            </a:extLst>
          </p:cNvPr>
          <p:cNvCxnSpPr>
            <a:cxnSpLocks/>
          </p:cNvCxnSpPr>
          <p:nvPr/>
        </p:nvCxnSpPr>
        <p:spPr>
          <a:xfrm>
            <a:off x="4656222" y="1035659"/>
            <a:ext cx="944697" cy="6126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02" name="TextBox 101">
            <a:extLst>
              <a:ext uri="{FF2B5EF4-FFF2-40B4-BE49-F238E27FC236}">
                <a16:creationId xmlns:a16="http://schemas.microsoft.com/office/drawing/2014/main" id="{BB3E5D7A-2F76-62A6-8CAC-D68AAE3DC249}"/>
              </a:ext>
            </a:extLst>
          </p:cNvPr>
          <p:cNvSpPr txBox="1"/>
          <p:nvPr/>
        </p:nvSpPr>
        <p:spPr>
          <a:xfrm>
            <a:off x="6349997" y="67731"/>
            <a:ext cx="25484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60 second timer function</a:t>
            </a:r>
            <a:endParaRPr lang="en-US" dirty="0"/>
          </a:p>
        </p:txBody>
      </p:sp>
      <p:cxnSp>
        <p:nvCxnSpPr>
          <p:cNvPr id="103" name="Straight Arrow Connector 102">
            <a:extLst>
              <a:ext uri="{FF2B5EF4-FFF2-40B4-BE49-F238E27FC236}">
                <a16:creationId xmlns:a16="http://schemas.microsoft.com/office/drawing/2014/main" id="{12DE9F67-AB8E-3B1C-B9F2-7095D7773090}"/>
              </a:ext>
            </a:extLst>
          </p:cNvPr>
          <p:cNvCxnSpPr>
            <a:cxnSpLocks/>
          </p:cNvCxnSpPr>
          <p:nvPr/>
        </p:nvCxnSpPr>
        <p:spPr>
          <a:xfrm>
            <a:off x="7348622" y="392193"/>
            <a:ext cx="749964" cy="108674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9174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13F987-516C-E9D2-A8AB-F39C31D4F55B}"/>
              </a:ext>
            </a:extLst>
          </p:cNvPr>
          <p:cNvSpPr/>
          <p:nvPr/>
        </p:nvSpPr>
        <p:spPr>
          <a:xfrm>
            <a:off x="3204407" y="1499045"/>
            <a:ext cx="5935579" cy="512545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63CCB553-B4F7-C831-7677-22FFC4A0F079}"/>
              </a:ext>
            </a:extLst>
          </p:cNvPr>
          <p:cNvSpPr txBox="1"/>
          <p:nvPr/>
        </p:nvSpPr>
        <p:spPr>
          <a:xfrm>
            <a:off x="5292820" y="787198"/>
            <a:ext cx="1653131" cy="646331"/>
          </a:xfrm>
          <a:prstGeom prst="rect">
            <a:avLst/>
          </a:prstGeom>
          <a:noFill/>
        </p:spPr>
        <p:txBody>
          <a:bodyPr wrap="square" lIns="91440" tIns="45720" rIns="91440" bIns="45720" rtlCol="0" anchor="t">
            <a:spAutoFit/>
          </a:bodyPr>
          <a:lstStyle/>
          <a:p>
            <a:r>
              <a:rPr lang="en-GB" sz="3600" b="1" u="sng" dirty="0"/>
              <a:t>Level 3</a:t>
            </a:r>
            <a:endParaRPr lang="en-GB" sz="3600" b="1" u="sng" dirty="0">
              <a:cs typeface="Calibri"/>
            </a:endParaRPr>
          </a:p>
        </p:txBody>
      </p:sp>
      <p:grpSp>
        <p:nvGrpSpPr>
          <p:cNvPr id="17" name="Group 16">
            <a:extLst>
              <a:ext uri="{FF2B5EF4-FFF2-40B4-BE49-F238E27FC236}">
                <a16:creationId xmlns:a16="http://schemas.microsoft.com/office/drawing/2014/main" id="{B96EC430-A098-1214-41B9-5AE10048AFDF}"/>
              </a:ext>
            </a:extLst>
          </p:cNvPr>
          <p:cNvGrpSpPr/>
          <p:nvPr/>
        </p:nvGrpSpPr>
        <p:grpSpPr>
          <a:xfrm>
            <a:off x="3382642" y="2128487"/>
            <a:ext cx="330200" cy="776755"/>
            <a:chOff x="9846733" y="1278467"/>
            <a:chExt cx="330200" cy="996888"/>
          </a:xfrm>
        </p:grpSpPr>
        <p:sp>
          <p:nvSpPr>
            <p:cNvPr id="11" name="Oval 10">
              <a:extLst>
                <a:ext uri="{FF2B5EF4-FFF2-40B4-BE49-F238E27FC236}">
                  <a16:creationId xmlns:a16="http://schemas.microsoft.com/office/drawing/2014/main" id="{70002D5B-C0DA-EDFD-D69D-D9B8FBF4DF94}"/>
                </a:ext>
              </a:extLst>
            </p:cNvPr>
            <p:cNvSpPr/>
            <p:nvPr/>
          </p:nvSpPr>
          <p:spPr>
            <a:xfrm>
              <a:off x="9846733" y="1278467"/>
              <a:ext cx="330200" cy="364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8C8BFC6-FA83-7C92-CAD5-668583C51D3D}"/>
                </a:ext>
              </a:extLst>
            </p:cNvPr>
            <p:cNvCxnSpPr/>
            <p:nvPr/>
          </p:nvCxnSpPr>
          <p:spPr>
            <a:xfrm>
              <a:off x="10008523" y="1642533"/>
              <a:ext cx="8467" cy="49953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E081925-A98E-218E-3CE5-FBC6865FEAAB}"/>
                </a:ext>
              </a:extLst>
            </p:cNvPr>
            <p:cNvCxnSpPr>
              <a:cxnSpLocks/>
            </p:cNvCxnSpPr>
            <p:nvPr/>
          </p:nvCxnSpPr>
          <p:spPr>
            <a:xfrm flipH="1">
              <a:off x="9886215" y="2123289"/>
              <a:ext cx="149718"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A33E04-4E20-F412-6959-854D20CFA5BB}"/>
                </a:ext>
              </a:extLst>
            </p:cNvPr>
            <p:cNvCxnSpPr>
              <a:cxnSpLocks/>
            </p:cNvCxnSpPr>
            <p:nvPr/>
          </p:nvCxnSpPr>
          <p:spPr>
            <a:xfrm>
              <a:off x="10005754" y="2123288"/>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E095375-2F10-A2A6-256F-9D97DA0226EC}"/>
                </a:ext>
              </a:extLst>
            </p:cNvPr>
            <p:cNvCxnSpPr>
              <a:cxnSpLocks/>
            </p:cNvCxnSpPr>
            <p:nvPr/>
          </p:nvCxnSpPr>
          <p:spPr>
            <a:xfrm>
              <a:off x="10005753" y="1783783"/>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40794E-4444-6E1E-E516-968952B81014}"/>
                </a:ext>
              </a:extLst>
            </p:cNvPr>
            <p:cNvCxnSpPr>
              <a:cxnSpLocks/>
            </p:cNvCxnSpPr>
            <p:nvPr/>
          </p:nvCxnSpPr>
          <p:spPr>
            <a:xfrm flipV="1">
              <a:off x="9930307" y="1784957"/>
              <a:ext cx="84162" cy="111992"/>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DC706A86-7331-D734-F292-F8D80933352F}"/>
              </a:ext>
            </a:extLst>
          </p:cNvPr>
          <p:cNvSpPr/>
          <p:nvPr/>
        </p:nvSpPr>
        <p:spPr>
          <a:xfrm>
            <a:off x="11361930" y="1946913"/>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96D4435B-DFD6-50EA-85DF-D5EA0406DD67}"/>
              </a:ext>
            </a:extLst>
          </p:cNvPr>
          <p:cNvGrpSpPr/>
          <p:nvPr/>
        </p:nvGrpSpPr>
        <p:grpSpPr>
          <a:xfrm>
            <a:off x="11587178" y="3125812"/>
            <a:ext cx="460218" cy="286696"/>
            <a:chOff x="9785286" y="4730435"/>
            <a:chExt cx="1041148" cy="497941"/>
          </a:xfrm>
        </p:grpSpPr>
        <p:sp>
          <p:nvSpPr>
            <p:cNvPr id="40" name="Isosceles Triangle 39">
              <a:extLst>
                <a:ext uri="{FF2B5EF4-FFF2-40B4-BE49-F238E27FC236}">
                  <a16:creationId xmlns:a16="http://schemas.microsoft.com/office/drawing/2014/main" id="{CABFA0E4-9C36-8E7D-CA43-1158E6E1264D}"/>
                </a:ext>
              </a:extLst>
            </p:cNvPr>
            <p:cNvSpPr/>
            <p:nvPr/>
          </p:nvSpPr>
          <p:spPr>
            <a:xfrm>
              <a:off x="9785286" y="4737980"/>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DD097924-6CC5-A36C-7797-813F8C425DD8}"/>
                </a:ext>
              </a:extLst>
            </p:cNvPr>
            <p:cNvSpPr/>
            <p:nvPr/>
          </p:nvSpPr>
          <p:spPr>
            <a:xfrm>
              <a:off x="10132335" y="4737979"/>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324F4448-0FF0-F1F9-5C69-18D0C4AD598E}"/>
                </a:ext>
              </a:extLst>
            </p:cNvPr>
            <p:cNvSpPr/>
            <p:nvPr/>
          </p:nvSpPr>
          <p:spPr>
            <a:xfrm>
              <a:off x="10479385" y="4730435"/>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BAFBDA77-0817-9928-96AB-CCDF9EB24455}"/>
              </a:ext>
            </a:extLst>
          </p:cNvPr>
          <p:cNvSpPr/>
          <p:nvPr/>
        </p:nvSpPr>
        <p:spPr>
          <a:xfrm rot="5400000">
            <a:off x="11068027" y="4529750"/>
            <a:ext cx="550753" cy="181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ectangle 48">
            <a:extLst>
              <a:ext uri="{FF2B5EF4-FFF2-40B4-BE49-F238E27FC236}">
                <a16:creationId xmlns:a16="http://schemas.microsoft.com/office/drawing/2014/main" id="{242E9892-AA75-D8D8-5C06-0E0201DFF6B1}"/>
              </a:ext>
            </a:extLst>
          </p:cNvPr>
          <p:cNvSpPr/>
          <p:nvPr/>
        </p:nvSpPr>
        <p:spPr>
          <a:xfrm rot="5400000">
            <a:off x="11648957" y="4529749"/>
            <a:ext cx="550753" cy="181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BBEA6A65-96B5-20B6-CCA0-F00EAC1267D4}"/>
              </a:ext>
            </a:extLst>
          </p:cNvPr>
          <p:cNvCxnSpPr>
            <a:cxnSpLocks/>
          </p:cNvCxnSpPr>
          <p:nvPr/>
        </p:nvCxnSpPr>
        <p:spPr>
          <a:xfrm>
            <a:off x="11651034" y="4339439"/>
            <a:ext cx="1509" cy="5220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6CAA816-C66E-2F02-7426-62BD3C2F9301}"/>
              </a:ext>
            </a:extLst>
          </p:cNvPr>
          <p:cNvSpPr/>
          <p:nvPr/>
        </p:nvSpPr>
        <p:spPr>
          <a:xfrm>
            <a:off x="10752329" y="1955380"/>
            <a:ext cx="187021" cy="17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C7DC154-01E2-2A8E-662F-BA1BDBAC8D15}"/>
              </a:ext>
            </a:extLst>
          </p:cNvPr>
          <p:cNvSpPr/>
          <p:nvPr/>
        </p:nvSpPr>
        <p:spPr>
          <a:xfrm>
            <a:off x="3208529" y="2903645"/>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Top Corners Snipped 82">
            <a:extLst>
              <a:ext uri="{FF2B5EF4-FFF2-40B4-BE49-F238E27FC236}">
                <a16:creationId xmlns:a16="http://schemas.microsoft.com/office/drawing/2014/main" id="{D2E51875-7F5A-8ABF-3795-A1B51DE05559}"/>
              </a:ext>
            </a:extLst>
          </p:cNvPr>
          <p:cNvSpPr/>
          <p:nvPr/>
        </p:nvSpPr>
        <p:spPr>
          <a:xfrm>
            <a:off x="8458200" y="4622800"/>
            <a:ext cx="685800" cy="762000"/>
          </a:xfrm>
          <a:prstGeom prst="snip2Same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cs typeface="Calibri"/>
              </a:rPr>
              <a:t>Next level</a:t>
            </a:r>
          </a:p>
        </p:txBody>
      </p:sp>
      <p:sp>
        <p:nvSpPr>
          <p:cNvPr id="87" name="Rectangle 86">
            <a:extLst>
              <a:ext uri="{FF2B5EF4-FFF2-40B4-BE49-F238E27FC236}">
                <a16:creationId xmlns:a16="http://schemas.microsoft.com/office/drawing/2014/main" id="{D4D45781-E742-94C0-21C9-6CE0E0EFE80A}"/>
              </a:ext>
            </a:extLst>
          </p:cNvPr>
          <p:cNvSpPr/>
          <p:nvPr/>
        </p:nvSpPr>
        <p:spPr>
          <a:xfrm>
            <a:off x="11471996" y="6112511"/>
            <a:ext cx="661154" cy="680603"/>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Heart 90">
            <a:extLst>
              <a:ext uri="{FF2B5EF4-FFF2-40B4-BE49-F238E27FC236}">
                <a16:creationId xmlns:a16="http://schemas.microsoft.com/office/drawing/2014/main" id="{83CBE20E-7C56-080E-B067-315434E4580C}"/>
              </a:ext>
            </a:extLst>
          </p:cNvPr>
          <p:cNvSpPr/>
          <p:nvPr/>
        </p:nvSpPr>
        <p:spPr>
          <a:xfrm>
            <a:off x="4038599" y="1591733"/>
            <a:ext cx="211666" cy="19473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eart 92">
            <a:extLst>
              <a:ext uri="{FF2B5EF4-FFF2-40B4-BE49-F238E27FC236}">
                <a16:creationId xmlns:a16="http://schemas.microsoft.com/office/drawing/2014/main" id="{1502F5DF-53FC-26AE-395F-405C422208D7}"/>
              </a:ext>
            </a:extLst>
          </p:cNvPr>
          <p:cNvSpPr/>
          <p:nvPr/>
        </p:nvSpPr>
        <p:spPr>
          <a:xfrm>
            <a:off x="4317999" y="1591733"/>
            <a:ext cx="211666" cy="19473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art 94">
            <a:extLst>
              <a:ext uri="{FF2B5EF4-FFF2-40B4-BE49-F238E27FC236}">
                <a16:creationId xmlns:a16="http://schemas.microsoft.com/office/drawing/2014/main" id="{D4190EC0-6635-2314-6B2D-CFE891E8154C}"/>
              </a:ext>
            </a:extLst>
          </p:cNvPr>
          <p:cNvSpPr/>
          <p:nvPr/>
        </p:nvSpPr>
        <p:spPr>
          <a:xfrm>
            <a:off x="4580465" y="1591732"/>
            <a:ext cx="211666" cy="19473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D53D6288-283F-0788-60BC-775613D5F97C}"/>
              </a:ext>
            </a:extLst>
          </p:cNvPr>
          <p:cNvSpPr txBox="1"/>
          <p:nvPr/>
        </p:nvSpPr>
        <p:spPr>
          <a:xfrm>
            <a:off x="3208867" y="1498600"/>
            <a:ext cx="863600" cy="3777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Lives = </a:t>
            </a:r>
            <a:endParaRPr lang="en-US" dirty="0"/>
          </a:p>
        </p:txBody>
      </p:sp>
      <p:sp>
        <p:nvSpPr>
          <p:cNvPr id="99" name="TextBox 98">
            <a:extLst>
              <a:ext uri="{FF2B5EF4-FFF2-40B4-BE49-F238E27FC236}">
                <a16:creationId xmlns:a16="http://schemas.microsoft.com/office/drawing/2014/main" id="{A3F08069-3D9D-8D6D-8BE0-D41CB133C60C}"/>
              </a:ext>
            </a:extLst>
          </p:cNvPr>
          <p:cNvSpPr txBox="1"/>
          <p:nvPr/>
        </p:nvSpPr>
        <p:spPr>
          <a:xfrm>
            <a:off x="7865534" y="1507067"/>
            <a:ext cx="1278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Timer = 60</a:t>
            </a:r>
            <a:endParaRPr lang="en-US" dirty="0"/>
          </a:p>
        </p:txBody>
      </p:sp>
      <p:pic>
        <p:nvPicPr>
          <p:cNvPr id="101" name="Picture 66" descr="A picture containing text, accessory, umbrella, envelope&#10;&#10;Description automatically generated">
            <a:extLst>
              <a:ext uri="{FF2B5EF4-FFF2-40B4-BE49-F238E27FC236}">
                <a16:creationId xmlns:a16="http://schemas.microsoft.com/office/drawing/2014/main" id="{9F702D1E-D777-F7C7-657E-77B9F09F0C2C}"/>
              </a:ext>
            </a:extLst>
          </p:cNvPr>
          <p:cNvPicPr>
            <a:picLocks noChangeAspect="1"/>
          </p:cNvPicPr>
          <p:nvPr/>
        </p:nvPicPr>
        <p:blipFill>
          <a:blip r:embed="rId2"/>
          <a:stretch>
            <a:fillRect/>
          </a:stretch>
        </p:blipFill>
        <p:spPr>
          <a:xfrm>
            <a:off x="11150599" y="647474"/>
            <a:ext cx="338667" cy="229050"/>
          </a:xfrm>
          <a:prstGeom prst="rect">
            <a:avLst/>
          </a:prstGeom>
        </p:spPr>
      </p:pic>
      <p:sp>
        <p:nvSpPr>
          <p:cNvPr id="107" name="TextBox 106">
            <a:extLst>
              <a:ext uri="{FF2B5EF4-FFF2-40B4-BE49-F238E27FC236}">
                <a16:creationId xmlns:a16="http://schemas.microsoft.com/office/drawing/2014/main" id="{9ADF22FE-BCE6-1EBA-D52E-4E4E58E96F9F}"/>
              </a:ext>
            </a:extLst>
          </p:cNvPr>
          <p:cNvSpPr txBox="1"/>
          <p:nvPr/>
        </p:nvSpPr>
        <p:spPr>
          <a:xfrm>
            <a:off x="5731934" y="1507067"/>
            <a:ext cx="1278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Score = </a:t>
            </a:r>
            <a:endParaRPr lang="en-US" dirty="0"/>
          </a:p>
        </p:txBody>
      </p:sp>
      <p:sp>
        <p:nvSpPr>
          <p:cNvPr id="109" name="TextBox 108">
            <a:extLst>
              <a:ext uri="{FF2B5EF4-FFF2-40B4-BE49-F238E27FC236}">
                <a16:creationId xmlns:a16="http://schemas.microsoft.com/office/drawing/2014/main" id="{F2461B36-D63D-F5A9-07EF-94AF481B12DA}"/>
              </a:ext>
            </a:extLst>
          </p:cNvPr>
          <p:cNvSpPr txBox="1"/>
          <p:nvPr/>
        </p:nvSpPr>
        <p:spPr>
          <a:xfrm>
            <a:off x="10371666" y="-1"/>
            <a:ext cx="18203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Interactive object which adds score</a:t>
            </a:r>
          </a:p>
        </p:txBody>
      </p:sp>
      <p:sp>
        <p:nvSpPr>
          <p:cNvPr id="111" name="TextBox 110">
            <a:extLst>
              <a:ext uri="{FF2B5EF4-FFF2-40B4-BE49-F238E27FC236}">
                <a16:creationId xmlns:a16="http://schemas.microsoft.com/office/drawing/2014/main" id="{EC091D5B-2AE6-638C-E265-4520A540C7EB}"/>
              </a:ext>
            </a:extLst>
          </p:cNvPr>
          <p:cNvSpPr txBox="1"/>
          <p:nvPr/>
        </p:nvSpPr>
        <p:spPr>
          <a:xfrm>
            <a:off x="10380133" y="1049865"/>
            <a:ext cx="18203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Safe platform to for character to walk on</a:t>
            </a:r>
          </a:p>
        </p:txBody>
      </p:sp>
      <p:sp>
        <p:nvSpPr>
          <p:cNvPr id="113" name="TextBox 112">
            <a:extLst>
              <a:ext uri="{FF2B5EF4-FFF2-40B4-BE49-F238E27FC236}">
                <a16:creationId xmlns:a16="http://schemas.microsoft.com/office/drawing/2014/main" id="{7630F747-EED9-40EC-BECE-CA4495C036DF}"/>
              </a:ext>
            </a:extLst>
          </p:cNvPr>
          <p:cNvSpPr txBox="1"/>
          <p:nvPr/>
        </p:nvSpPr>
        <p:spPr>
          <a:xfrm>
            <a:off x="10380133" y="2269064"/>
            <a:ext cx="18203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Spike make the level restart and cost a live</a:t>
            </a:r>
            <a:endParaRPr lang="en-US" dirty="0"/>
          </a:p>
        </p:txBody>
      </p:sp>
      <p:grpSp>
        <p:nvGrpSpPr>
          <p:cNvPr id="121" name="Group 120">
            <a:extLst>
              <a:ext uri="{FF2B5EF4-FFF2-40B4-BE49-F238E27FC236}">
                <a16:creationId xmlns:a16="http://schemas.microsoft.com/office/drawing/2014/main" id="{C78ACF28-3A0F-6AB1-D5D4-0404DF2FC312}"/>
              </a:ext>
            </a:extLst>
          </p:cNvPr>
          <p:cNvGrpSpPr/>
          <p:nvPr/>
        </p:nvGrpSpPr>
        <p:grpSpPr>
          <a:xfrm>
            <a:off x="9470175" y="28753"/>
            <a:ext cx="330200" cy="996888"/>
            <a:chOff x="9846733" y="1278467"/>
            <a:chExt cx="330200" cy="996888"/>
          </a:xfrm>
        </p:grpSpPr>
        <p:sp>
          <p:nvSpPr>
            <p:cNvPr id="115" name="Oval 114">
              <a:extLst>
                <a:ext uri="{FF2B5EF4-FFF2-40B4-BE49-F238E27FC236}">
                  <a16:creationId xmlns:a16="http://schemas.microsoft.com/office/drawing/2014/main" id="{14890337-AB48-1825-1047-C3E5575A83E6}"/>
                </a:ext>
              </a:extLst>
            </p:cNvPr>
            <p:cNvSpPr/>
            <p:nvPr/>
          </p:nvSpPr>
          <p:spPr>
            <a:xfrm>
              <a:off x="9846733" y="1278467"/>
              <a:ext cx="330200" cy="364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6B2F4C1B-C3B8-BA37-467F-9EB4A79C2406}"/>
                </a:ext>
              </a:extLst>
            </p:cNvPr>
            <p:cNvCxnSpPr>
              <a:cxnSpLocks/>
            </p:cNvCxnSpPr>
            <p:nvPr/>
          </p:nvCxnSpPr>
          <p:spPr>
            <a:xfrm>
              <a:off x="10008523" y="1642533"/>
              <a:ext cx="8467" cy="49953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175A76E-5D31-54BE-743B-FCC65165E63D}"/>
                </a:ext>
              </a:extLst>
            </p:cNvPr>
            <p:cNvCxnSpPr>
              <a:cxnSpLocks/>
            </p:cNvCxnSpPr>
            <p:nvPr/>
          </p:nvCxnSpPr>
          <p:spPr>
            <a:xfrm flipH="1">
              <a:off x="9886215" y="2123289"/>
              <a:ext cx="149718"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923403D-5058-1CD7-3E59-26D2003B4B0D}"/>
                </a:ext>
              </a:extLst>
            </p:cNvPr>
            <p:cNvCxnSpPr>
              <a:cxnSpLocks/>
            </p:cNvCxnSpPr>
            <p:nvPr/>
          </p:nvCxnSpPr>
          <p:spPr>
            <a:xfrm>
              <a:off x="10005754" y="2123288"/>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753DAB8-CCAB-1240-4D86-C68FEF49E9FB}"/>
                </a:ext>
              </a:extLst>
            </p:cNvPr>
            <p:cNvCxnSpPr>
              <a:cxnSpLocks/>
            </p:cNvCxnSpPr>
            <p:nvPr/>
          </p:nvCxnSpPr>
          <p:spPr>
            <a:xfrm>
              <a:off x="10005753" y="1783783"/>
              <a:ext cx="152063" cy="1520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ECA26A9-C626-130F-DB15-657CDF918B56}"/>
                </a:ext>
              </a:extLst>
            </p:cNvPr>
            <p:cNvCxnSpPr>
              <a:cxnSpLocks/>
            </p:cNvCxnSpPr>
            <p:nvPr/>
          </p:nvCxnSpPr>
          <p:spPr>
            <a:xfrm flipV="1">
              <a:off x="9930307" y="1784957"/>
              <a:ext cx="84162" cy="111992"/>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123" name="TextBox 122">
            <a:extLst>
              <a:ext uri="{FF2B5EF4-FFF2-40B4-BE49-F238E27FC236}">
                <a16:creationId xmlns:a16="http://schemas.microsoft.com/office/drawing/2014/main" id="{D75F6972-0605-0148-4429-2C24FA605EBE}"/>
              </a:ext>
            </a:extLst>
          </p:cNvPr>
          <p:cNvSpPr txBox="1"/>
          <p:nvPr/>
        </p:nvSpPr>
        <p:spPr>
          <a:xfrm>
            <a:off x="10371665" y="3412064"/>
            <a:ext cx="18203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User  can walk and stand on this moving platform </a:t>
            </a:r>
            <a:endParaRPr lang="en-US" dirty="0"/>
          </a:p>
        </p:txBody>
      </p:sp>
      <p:sp>
        <p:nvSpPr>
          <p:cNvPr id="125" name="TextBox 124">
            <a:extLst>
              <a:ext uri="{FF2B5EF4-FFF2-40B4-BE49-F238E27FC236}">
                <a16:creationId xmlns:a16="http://schemas.microsoft.com/office/drawing/2014/main" id="{A068281E-B7AD-EC19-FAE8-2A98EE142BC7}"/>
              </a:ext>
            </a:extLst>
          </p:cNvPr>
          <p:cNvSpPr txBox="1"/>
          <p:nvPr/>
        </p:nvSpPr>
        <p:spPr>
          <a:xfrm>
            <a:off x="10371665" y="5173130"/>
            <a:ext cx="18203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Barrier is used as a death floor, a life will be take.</a:t>
            </a:r>
            <a:endParaRPr lang="en-US" dirty="0"/>
          </a:p>
        </p:txBody>
      </p:sp>
      <p:sp>
        <p:nvSpPr>
          <p:cNvPr id="127" name="TextBox 126">
            <a:extLst>
              <a:ext uri="{FF2B5EF4-FFF2-40B4-BE49-F238E27FC236}">
                <a16:creationId xmlns:a16="http://schemas.microsoft.com/office/drawing/2014/main" id="{66490807-DD68-2FFE-7C2A-D219DD231272}"/>
              </a:ext>
            </a:extLst>
          </p:cNvPr>
          <p:cNvSpPr txBox="1"/>
          <p:nvPr/>
        </p:nvSpPr>
        <p:spPr>
          <a:xfrm>
            <a:off x="7137398" y="152397"/>
            <a:ext cx="25484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Character (not to scale)</a:t>
            </a:r>
            <a:endParaRPr lang="en-US" dirty="0"/>
          </a:p>
        </p:txBody>
      </p:sp>
      <p:cxnSp>
        <p:nvCxnSpPr>
          <p:cNvPr id="129" name="Straight Arrow Connector 128">
            <a:extLst>
              <a:ext uri="{FF2B5EF4-FFF2-40B4-BE49-F238E27FC236}">
                <a16:creationId xmlns:a16="http://schemas.microsoft.com/office/drawing/2014/main" id="{053D36CC-F397-B3C3-C813-F20770FF0816}"/>
              </a:ext>
            </a:extLst>
          </p:cNvPr>
          <p:cNvCxnSpPr>
            <a:cxnSpLocks/>
          </p:cNvCxnSpPr>
          <p:nvPr/>
        </p:nvCxnSpPr>
        <p:spPr>
          <a:xfrm flipV="1">
            <a:off x="2437956" y="1724469"/>
            <a:ext cx="758430" cy="42032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1" name="Straight Arrow Connector 130">
            <a:extLst>
              <a:ext uri="{FF2B5EF4-FFF2-40B4-BE49-F238E27FC236}">
                <a16:creationId xmlns:a16="http://schemas.microsoft.com/office/drawing/2014/main" id="{F6B52860-92A4-77C8-9046-A56F40F15390}"/>
              </a:ext>
            </a:extLst>
          </p:cNvPr>
          <p:cNvCxnSpPr>
            <a:cxnSpLocks/>
          </p:cNvCxnSpPr>
          <p:nvPr/>
        </p:nvCxnSpPr>
        <p:spPr>
          <a:xfrm>
            <a:off x="3834957" y="1018727"/>
            <a:ext cx="1850629" cy="56180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3" name="Straight Arrow Connector 132">
            <a:extLst>
              <a:ext uri="{FF2B5EF4-FFF2-40B4-BE49-F238E27FC236}">
                <a16:creationId xmlns:a16="http://schemas.microsoft.com/office/drawing/2014/main" id="{AF1333E6-2BB2-48B3-D278-744999B56787}"/>
              </a:ext>
            </a:extLst>
          </p:cNvPr>
          <p:cNvCxnSpPr>
            <a:cxnSpLocks/>
          </p:cNvCxnSpPr>
          <p:nvPr/>
        </p:nvCxnSpPr>
        <p:spPr>
          <a:xfrm>
            <a:off x="6679756" y="603861"/>
            <a:ext cx="1325697" cy="8581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35" name="TextBox 134">
            <a:extLst>
              <a:ext uri="{FF2B5EF4-FFF2-40B4-BE49-F238E27FC236}">
                <a16:creationId xmlns:a16="http://schemas.microsoft.com/office/drawing/2014/main" id="{B63F0F52-840E-2645-A283-C444D5A8B614}"/>
              </a:ext>
            </a:extLst>
          </p:cNvPr>
          <p:cNvSpPr txBox="1"/>
          <p:nvPr/>
        </p:nvSpPr>
        <p:spPr>
          <a:xfrm>
            <a:off x="4529664" y="270931"/>
            <a:ext cx="25484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60 second timer function restarts</a:t>
            </a:r>
            <a:endParaRPr lang="en-US" dirty="0"/>
          </a:p>
        </p:txBody>
      </p:sp>
      <p:sp>
        <p:nvSpPr>
          <p:cNvPr id="137" name="TextBox 136">
            <a:extLst>
              <a:ext uri="{FF2B5EF4-FFF2-40B4-BE49-F238E27FC236}">
                <a16:creationId xmlns:a16="http://schemas.microsoft.com/office/drawing/2014/main" id="{16B30EEB-F233-2D28-A852-8F9A5A278917}"/>
              </a:ext>
            </a:extLst>
          </p:cNvPr>
          <p:cNvSpPr txBox="1"/>
          <p:nvPr/>
        </p:nvSpPr>
        <p:spPr>
          <a:xfrm>
            <a:off x="1244598" y="643463"/>
            <a:ext cx="30988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Score variable is reassigned depending on how many diamonds were collected</a:t>
            </a:r>
          </a:p>
        </p:txBody>
      </p:sp>
      <p:sp>
        <p:nvSpPr>
          <p:cNvPr id="139" name="TextBox 138">
            <a:extLst>
              <a:ext uri="{FF2B5EF4-FFF2-40B4-BE49-F238E27FC236}">
                <a16:creationId xmlns:a16="http://schemas.microsoft.com/office/drawing/2014/main" id="{A540F3B1-57E1-9140-AD33-12942303D914}"/>
              </a:ext>
            </a:extLst>
          </p:cNvPr>
          <p:cNvSpPr txBox="1"/>
          <p:nvPr/>
        </p:nvSpPr>
        <p:spPr>
          <a:xfrm>
            <a:off x="203197" y="2125131"/>
            <a:ext cx="2921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Variable lives will be 3 unless it has been loss already</a:t>
            </a:r>
          </a:p>
          <a:p>
            <a:endParaRPr lang="en-US" dirty="0">
              <a:ea typeface="Calibri"/>
              <a:cs typeface="Calibri"/>
            </a:endParaRPr>
          </a:p>
        </p:txBody>
      </p:sp>
      <p:sp>
        <p:nvSpPr>
          <p:cNvPr id="140" name="Rectangle 139">
            <a:extLst>
              <a:ext uri="{FF2B5EF4-FFF2-40B4-BE49-F238E27FC236}">
                <a16:creationId xmlns:a16="http://schemas.microsoft.com/office/drawing/2014/main" id="{9B1343DD-1E1F-E898-A467-920050367E77}"/>
              </a:ext>
            </a:extLst>
          </p:cNvPr>
          <p:cNvSpPr/>
          <p:nvPr/>
        </p:nvSpPr>
        <p:spPr>
          <a:xfrm>
            <a:off x="3216996" y="6095577"/>
            <a:ext cx="5935888" cy="528203"/>
          </a:xfrm>
          <a:prstGeom prst="rect">
            <a:avLst/>
          </a:prstGeom>
          <a:solidFill>
            <a:srgbClr val="E04646"/>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25F3AB5A-986F-CC71-E69E-CC7624BAD7D5}"/>
              </a:ext>
            </a:extLst>
          </p:cNvPr>
          <p:cNvSpPr/>
          <p:nvPr/>
        </p:nvSpPr>
        <p:spPr>
          <a:xfrm>
            <a:off x="5206663" y="2903646"/>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59BA4343-9591-030A-70CE-FDCE14BAAE9A}"/>
              </a:ext>
            </a:extLst>
          </p:cNvPr>
          <p:cNvSpPr/>
          <p:nvPr/>
        </p:nvSpPr>
        <p:spPr>
          <a:xfrm>
            <a:off x="4148330" y="3326979"/>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265CBCD-2875-B475-BC78-B47F083F25BA}"/>
              </a:ext>
            </a:extLst>
          </p:cNvPr>
          <p:cNvSpPr/>
          <p:nvPr/>
        </p:nvSpPr>
        <p:spPr>
          <a:xfrm>
            <a:off x="6095662" y="3326979"/>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C1FA3D0A-77B5-C027-D50D-BA5A7E905898}"/>
              </a:ext>
            </a:extLst>
          </p:cNvPr>
          <p:cNvSpPr/>
          <p:nvPr/>
        </p:nvSpPr>
        <p:spPr>
          <a:xfrm>
            <a:off x="7280996" y="3784178"/>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469072C7-8FC3-272A-28B2-9CEC89BBE0DD}"/>
              </a:ext>
            </a:extLst>
          </p:cNvPr>
          <p:cNvSpPr/>
          <p:nvPr/>
        </p:nvSpPr>
        <p:spPr>
          <a:xfrm>
            <a:off x="8457863" y="5384379"/>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E437F0A-9896-15DE-4740-8C72F85FEC4B}"/>
              </a:ext>
            </a:extLst>
          </p:cNvPr>
          <p:cNvSpPr/>
          <p:nvPr/>
        </p:nvSpPr>
        <p:spPr>
          <a:xfrm>
            <a:off x="6950796" y="4808646"/>
            <a:ext cx="187021" cy="17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a:extLst>
              <a:ext uri="{FF2B5EF4-FFF2-40B4-BE49-F238E27FC236}">
                <a16:creationId xmlns:a16="http://schemas.microsoft.com/office/drawing/2014/main" id="{9802D71E-0BCE-4537-537C-289AC8EBAD9B}"/>
              </a:ext>
            </a:extLst>
          </p:cNvPr>
          <p:cNvGrpSpPr/>
          <p:nvPr/>
        </p:nvGrpSpPr>
        <p:grpSpPr>
          <a:xfrm>
            <a:off x="6320911" y="5030821"/>
            <a:ext cx="460218" cy="286697"/>
            <a:chOff x="9785286" y="4730435"/>
            <a:chExt cx="1041148" cy="497941"/>
          </a:xfrm>
        </p:grpSpPr>
        <p:sp>
          <p:nvSpPr>
            <p:cNvPr id="151" name="Isosceles Triangle 150">
              <a:extLst>
                <a:ext uri="{FF2B5EF4-FFF2-40B4-BE49-F238E27FC236}">
                  <a16:creationId xmlns:a16="http://schemas.microsoft.com/office/drawing/2014/main" id="{5D5E419E-AFD4-4E42-27AA-29445123F752}"/>
                </a:ext>
              </a:extLst>
            </p:cNvPr>
            <p:cNvSpPr/>
            <p:nvPr/>
          </p:nvSpPr>
          <p:spPr>
            <a:xfrm>
              <a:off x="9785286" y="4737980"/>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Isosceles Triangle 151">
              <a:extLst>
                <a:ext uri="{FF2B5EF4-FFF2-40B4-BE49-F238E27FC236}">
                  <a16:creationId xmlns:a16="http://schemas.microsoft.com/office/drawing/2014/main" id="{6766F14F-36BB-0EF9-9160-8BD8B593B7E9}"/>
                </a:ext>
              </a:extLst>
            </p:cNvPr>
            <p:cNvSpPr/>
            <p:nvPr/>
          </p:nvSpPr>
          <p:spPr>
            <a:xfrm>
              <a:off x="10132335" y="4737979"/>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Isosceles Triangle 152">
              <a:extLst>
                <a:ext uri="{FF2B5EF4-FFF2-40B4-BE49-F238E27FC236}">
                  <a16:creationId xmlns:a16="http://schemas.microsoft.com/office/drawing/2014/main" id="{D9F2ADE7-824A-4707-8F51-D65C5DC9C1A6}"/>
                </a:ext>
              </a:extLst>
            </p:cNvPr>
            <p:cNvSpPr/>
            <p:nvPr/>
          </p:nvSpPr>
          <p:spPr>
            <a:xfrm>
              <a:off x="10479385" y="4730435"/>
              <a:ext cx="347049" cy="4903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8" name="Rectangle 157">
            <a:extLst>
              <a:ext uri="{FF2B5EF4-FFF2-40B4-BE49-F238E27FC236}">
                <a16:creationId xmlns:a16="http://schemas.microsoft.com/office/drawing/2014/main" id="{C1CA3D35-0B8F-9F31-66C4-1F1F8640D0D7}"/>
              </a:ext>
            </a:extLst>
          </p:cNvPr>
          <p:cNvSpPr/>
          <p:nvPr/>
        </p:nvSpPr>
        <p:spPr>
          <a:xfrm>
            <a:off x="5359063" y="4808646"/>
            <a:ext cx="822020" cy="17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87DC1663-1EE2-2C6F-1D58-C055F70FC94C}"/>
              </a:ext>
            </a:extLst>
          </p:cNvPr>
          <p:cNvSpPr/>
          <p:nvPr/>
        </p:nvSpPr>
        <p:spPr>
          <a:xfrm>
            <a:off x="6205729" y="5316645"/>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303F656E-CC46-8F9B-FF64-B55BF73BD30B}"/>
              </a:ext>
            </a:extLst>
          </p:cNvPr>
          <p:cNvSpPr/>
          <p:nvPr/>
        </p:nvSpPr>
        <p:spPr>
          <a:xfrm>
            <a:off x="7526530" y="5045712"/>
            <a:ext cx="686554" cy="18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Picture 66" descr="A picture containing text, accessory, umbrella, envelope&#10;&#10;Description automatically generated">
            <a:extLst>
              <a:ext uri="{FF2B5EF4-FFF2-40B4-BE49-F238E27FC236}">
                <a16:creationId xmlns:a16="http://schemas.microsoft.com/office/drawing/2014/main" id="{C972390B-2AEE-FD6A-3ADC-261C7223B348}"/>
              </a:ext>
            </a:extLst>
          </p:cNvPr>
          <p:cNvPicPr>
            <a:picLocks noChangeAspect="1"/>
          </p:cNvPicPr>
          <p:nvPr/>
        </p:nvPicPr>
        <p:blipFill>
          <a:blip r:embed="rId2"/>
          <a:stretch>
            <a:fillRect/>
          </a:stretch>
        </p:blipFill>
        <p:spPr>
          <a:xfrm>
            <a:off x="6874932" y="4499807"/>
            <a:ext cx="338667" cy="229050"/>
          </a:xfrm>
          <a:prstGeom prst="rect">
            <a:avLst/>
          </a:prstGeom>
        </p:spPr>
      </p:pic>
      <p:pic>
        <p:nvPicPr>
          <p:cNvPr id="165" name="Picture 93" descr="Logo&#10;&#10;Description automatically generated">
            <a:extLst>
              <a:ext uri="{FF2B5EF4-FFF2-40B4-BE49-F238E27FC236}">
                <a16:creationId xmlns:a16="http://schemas.microsoft.com/office/drawing/2014/main" id="{29DFFCC3-932B-0BCA-A78D-DD5B873624D3}"/>
              </a:ext>
            </a:extLst>
          </p:cNvPr>
          <p:cNvPicPr>
            <a:picLocks noChangeAspect="1"/>
          </p:cNvPicPr>
          <p:nvPr/>
        </p:nvPicPr>
        <p:blipFill>
          <a:blip r:embed="rId3"/>
          <a:stretch>
            <a:fillRect/>
          </a:stretch>
        </p:blipFill>
        <p:spPr>
          <a:xfrm rot="2100000">
            <a:off x="9609667" y="4809319"/>
            <a:ext cx="457201" cy="499026"/>
          </a:xfrm>
          <a:prstGeom prst="rect">
            <a:avLst/>
          </a:prstGeom>
        </p:spPr>
      </p:pic>
      <p:sp>
        <p:nvSpPr>
          <p:cNvPr id="167" name="TextBox 166">
            <a:extLst>
              <a:ext uri="{FF2B5EF4-FFF2-40B4-BE49-F238E27FC236}">
                <a16:creationId xmlns:a16="http://schemas.microsoft.com/office/drawing/2014/main" id="{B7107C9E-A906-7C7E-591C-2B400BEEF521}"/>
              </a:ext>
            </a:extLst>
          </p:cNvPr>
          <p:cNvSpPr txBox="1"/>
          <p:nvPr/>
        </p:nvSpPr>
        <p:spPr>
          <a:xfrm>
            <a:off x="9304864" y="3445930"/>
            <a:ext cx="106680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Key is used to progress to next level</a:t>
            </a:r>
            <a:endParaRPr lang="en-US" dirty="0"/>
          </a:p>
        </p:txBody>
      </p:sp>
      <p:pic>
        <p:nvPicPr>
          <p:cNvPr id="168" name="Picture 93" descr="Logo&#10;&#10;Description automatically generated">
            <a:extLst>
              <a:ext uri="{FF2B5EF4-FFF2-40B4-BE49-F238E27FC236}">
                <a16:creationId xmlns:a16="http://schemas.microsoft.com/office/drawing/2014/main" id="{1E19A188-F515-9460-ECD1-37429EDCFFA0}"/>
              </a:ext>
            </a:extLst>
          </p:cNvPr>
          <p:cNvPicPr>
            <a:picLocks noChangeAspect="1"/>
          </p:cNvPicPr>
          <p:nvPr/>
        </p:nvPicPr>
        <p:blipFill>
          <a:blip r:embed="rId3"/>
          <a:stretch>
            <a:fillRect/>
          </a:stretch>
        </p:blipFill>
        <p:spPr>
          <a:xfrm rot="2100000">
            <a:off x="4563782" y="4420767"/>
            <a:ext cx="287868" cy="346627"/>
          </a:xfrm>
          <a:prstGeom prst="rect">
            <a:avLst/>
          </a:prstGeom>
        </p:spPr>
      </p:pic>
      <p:sp>
        <p:nvSpPr>
          <p:cNvPr id="169" name="Rectangle 168">
            <a:extLst>
              <a:ext uri="{FF2B5EF4-FFF2-40B4-BE49-F238E27FC236}">
                <a16:creationId xmlns:a16="http://schemas.microsoft.com/office/drawing/2014/main" id="{EECC3D57-A8A5-FC9C-D6CF-81647EFEFAD1}"/>
              </a:ext>
            </a:extLst>
          </p:cNvPr>
          <p:cNvSpPr/>
          <p:nvPr/>
        </p:nvSpPr>
        <p:spPr>
          <a:xfrm>
            <a:off x="3216996" y="4808645"/>
            <a:ext cx="1753354" cy="17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Picture 170" descr="Shape&#10;&#10;Description automatically generated">
            <a:extLst>
              <a:ext uri="{FF2B5EF4-FFF2-40B4-BE49-F238E27FC236}">
                <a16:creationId xmlns:a16="http://schemas.microsoft.com/office/drawing/2014/main" id="{11F318C0-CADB-AF47-7C43-290B85B97B48}"/>
              </a:ext>
            </a:extLst>
          </p:cNvPr>
          <p:cNvPicPr>
            <a:picLocks noChangeAspect="1"/>
          </p:cNvPicPr>
          <p:nvPr/>
        </p:nvPicPr>
        <p:blipFill>
          <a:blip r:embed="rId4"/>
          <a:stretch>
            <a:fillRect/>
          </a:stretch>
        </p:blipFill>
        <p:spPr>
          <a:xfrm>
            <a:off x="3679825" y="4286778"/>
            <a:ext cx="472017" cy="519642"/>
          </a:xfrm>
          <a:prstGeom prst="rect">
            <a:avLst/>
          </a:prstGeom>
        </p:spPr>
      </p:pic>
      <p:pic>
        <p:nvPicPr>
          <p:cNvPr id="171" name="Picture 170" descr="Shape&#10;&#10;Description automatically generated">
            <a:extLst>
              <a:ext uri="{FF2B5EF4-FFF2-40B4-BE49-F238E27FC236}">
                <a16:creationId xmlns:a16="http://schemas.microsoft.com/office/drawing/2014/main" id="{B01DFEE7-55D8-600E-C847-5544A94A50B7}"/>
              </a:ext>
            </a:extLst>
          </p:cNvPr>
          <p:cNvPicPr>
            <a:picLocks noChangeAspect="1"/>
          </p:cNvPicPr>
          <p:nvPr/>
        </p:nvPicPr>
        <p:blipFill>
          <a:blip r:embed="rId4"/>
          <a:stretch>
            <a:fillRect/>
          </a:stretch>
        </p:blipFill>
        <p:spPr>
          <a:xfrm>
            <a:off x="8412691" y="883178"/>
            <a:ext cx="548217" cy="587375"/>
          </a:xfrm>
          <a:prstGeom prst="rect">
            <a:avLst/>
          </a:prstGeom>
        </p:spPr>
      </p:pic>
      <p:sp>
        <p:nvSpPr>
          <p:cNvPr id="172" name="TextBox 171">
            <a:extLst>
              <a:ext uri="{FF2B5EF4-FFF2-40B4-BE49-F238E27FC236}">
                <a16:creationId xmlns:a16="http://schemas.microsoft.com/office/drawing/2014/main" id="{66D4C989-C5FA-54CC-BBB5-7E8DF3662BAB}"/>
              </a:ext>
            </a:extLst>
          </p:cNvPr>
          <p:cNvSpPr txBox="1"/>
          <p:nvPr/>
        </p:nvSpPr>
        <p:spPr>
          <a:xfrm>
            <a:off x="8889998" y="1126064"/>
            <a:ext cx="8805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enemy</a:t>
            </a:r>
            <a:endParaRPr lang="en-US" dirty="0"/>
          </a:p>
        </p:txBody>
      </p:sp>
      <p:cxnSp>
        <p:nvCxnSpPr>
          <p:cNvPr id="174" name="Straight Arrow Connector 173">
            <a:extLst>
              <a:ext uri="{FF2B5EF4-FFF2-40B4-BE49-F238E27FC236}">
                <a16:creationId xmlns:a16="http://schemas.microsoft.com/office/drawing/2014/main" id="{14B537CE-9408-E341-5A0A-472B7C2DD6B2}"/>
              </a:ext>
            </a:extLst>
          </p:cNvPr>
          <p:cNvCxnSpPr>
            <a:cxnSpLocks/>
          </p:cNvCxnSpPr>
          <p:nvPr/>
        </p:nvCxnSpPr>
        <p:spPr>
          <a:xfrm flipV="1">
            <a:off x="4012755" y="4459202"/>
            <a:ext cx="512896" cy="5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2E16B864-004F-0B72-3102-927D297B77F2}"/>
              </a:ext>
            </a:extLst>
          </p:cNvPr>
          <p:cNvCxnSpPr>
            <a:cxnSpLocks/>
          </p:cNvCxnSpPr>
          <p:nvPr/>
        </p:nvCxnSpPr>
        <p:spPr>
          <a:xfrm flipH="1" flipV="1">
            <a:off x="3255651" y="4459202"/>
            <a:ext cx="545436" cy="5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A21A6931-71A6-B129-78CF-7539A6491F87}"/>
              </a:ext>
            </a:extLst>
          </p:cNvPr>
          <p:cNvSpPr txBox="1"/>
          <p:nvPr/>
        </p:nvSpPr>
        <p:spPr>
          <a:xfrm>
            <a:off x="0" y="3429000"/>
            <a:ext cx="320039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In level 3, the difficulty is slightly risen, the floor is full of lava which will cost u a live if u fall in. The 60 second timer is reset. There is an enemy blocking of the key moving side to side, contacting the enemy also make you restart and lose a live. User needs to collect the diamond and key and safely make it across to the door to progress onto the next level. </a:t>
            </a:r>
          </a:p>
        </p:txBody>
      </p:sp>
    </p:spTree>
    <p:extLst>
      <p:ext uri="{BB962C8B-B14F-4D97-AF65-F5344CB8AC3E}">
        <p14:creationId xmlns:p14="http://schemas.microsoft.com/office/powerpoint/2010/main" val="7132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BFF7856D-26D6-0FB7-349B-A5945E19BCB7}"/>
              </a:ext>
            </a:extLst>
          </p:cNvPr>
          <p:cNvPicPr>
            <a:picLocks noChangeAspect="1"/>
          </p:cNvPicPr>
          <p:nvPr/>
        </p:nvPicPr>
        <p:blipFill>
          <a:blip r:embed="rId2"/>
          <a:stretch>
            <a:fillRect/>
          </a:stretch>
        </p:blipFill>
        <p:spPr>
          <a:xfrm>
            <a:off x="2108200" y="1181437"/>
            <a:ext cx="7213600" cy="3394459"/>
          </a:xfrm>
          <a:prstGeom prst="rect">
            <a:avLst/>
          </a:prstGeom>
        </p:spPr>
      </p:pic>
    </p:spTree>
    <p:extLst>
      <p:ext uri="{BB962C8B-B14F-4D97-AF65-F5344CB8AC3E}">
        <p14:creationId xmlns:p14="http://schemas.microsoft.com/office/powerpoint/2010/main" val="163245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Mahin Ibnay Mamun</dc:creator>
  <cp:revision>420</cp:revision>
  <dcterms:created xsi:type="dcterms:W3CDTF">2023-03-16T10:04:09Z</dcterms:created>
  <dcterms:modified xsi:type="dcterms:W3CDTF">2023-05-26T13:22:52Z</dcterms:modified>
</cp:coreProperties>
</file>