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A3F62-C44B-CE8F-C291-B6C603547BA2}" v="342" dt="2023-05-26T08:27:15.235"/>
    <p1510:client id="{79B79BC7-CD2E-4873-BD3D-5105E2ED9AE3}" v="72" dt="2023-04-27T09:28:56.134"/>
    <p1510:client id="{884453FC-DE02-1996-7B56-11E91C7DF4A8}" v="180" dt="2023-05-26T10:09:35.270"/>
    <p1510:client id="{FFFDB1D3-813B-E56D-17E0-D6711B7FE154}" v="186" dt="2023-05-26T13:26:5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n Ibnay Mamun" userId="S::346584@tameside.ac.uk::974392c1-6616-4ef5-b9d6-aa8b026b7fb4" providerId="AD" clId="Web-{884453FC-DE02-1996-7B56-11E91C7DF4A8}"/>
    <pc:docChg chg="addSld delSld modSld">
      <pc:chgData name="Mahin Ibnay Mamun" userId="S::346584@tameside.ac.uk::974392c1-6616-4ef5-b9d6-aa8b026b7fb4" providerId="AD" clId="Web-{884453FC-DE02-1996-7B56-11E91C7DF4A8}" dt="2023-05-26T10:09:35.270" v="177"/>
      <pc:docMkLst>
        <pc:docMk/>
      </pc:docMkLst>
      <pc:sldChg chg="addSp delSp modSp">
        <pc:chgData name="Mahin Ibnay Mamun" userId="S::346584@tameside.ac.uk::974392c1-6616-4ef5-b9d6-aa8b026b7fb4" providerId="AD" clId="Web-{884453FC-DE02-1996-7B56-11E91C7DF4A8}" dt="2023-05-26T09:11:17.570" v="176" actId="20577"/>
        <pc:sldMkLst>
          <pc:docMk/>
          <pc:sldMk cId="2252057835" sldId="257"/>
        </pc:sldMkLst>
        <pc:spChg chg="mod">
          <ac:chgData name="Mahin Ibnay Mamun" userId="S::346584@tameside.ac.uk::974392c1-6616-4ef5-b9d6-aa8b026b7fb4" providerId="AD" clId="Web-{884453FC-DE02-1996-7B56-11E91C7DF4A8}" dt="2023-05-26T09:03:29.624" v="121"/>
          <ac:spMkLst>
            <pc:docMk/>
            <pc:sldMk cId="2252057835" sldId="257"/>
            <ac:spMk id="4" creationId="{1F1AEAAA-0FC2-2E5D-B2B1-90C236036538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640" v="122"/>
          <ac:spMkLst>
            <pc:docMk/>
            <pc:sldMk cId="2252057835" sldId="257"/>
            <ac:spMk id="6" creationId="{CD070EAC-8593-3FCE-4021-EE09660AD465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655" v="123"/>
          <ac:spMkLst>
            <pc:docMk/>
            <pc:sldMk cId="2252057835" sldId="257"/>
            <ac:spMk id="8" creationId="{23A80A0B-9DA6-09EE-595F-F87AF5B8357B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687" v="124"/>
          <ac:spMkLst>
            <pc:docMk/>
            <pc:sldMk cId="2252057835" sldId="257"/>
            <ac:spMk id="12" creationId="{3C5BFBB0-0064-D5BA-FF36-086B48ADA09C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702" v="125"/>
          <ac:spMkLst>
            <pc:docMk/>
            <pc:sldMk cId="2252057835" sldId="257"/>
            <ac:spMk id="14" creationId="{E38C23E6-35E5-5AC3-C21D-C9BC239FDC2D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734" v="126"/>
          <ac:spMkLst>
            <pc:docMk/>
            <pc:sldMk cId="2252057835" sldId="257"/>
            <ac:spMk id="15" creationId="{1C5D38A7-C5C4-5513-22B3-B65E23C7912D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749" v="127"/>
          <ac:spMkLst>
            <pc:docMk/>
            <pc:sldMk cId="2252057835" sldId="257"/>
            <ac:spMk id="16" creationId="{B6925B63-A2D4-4F97-84F4-D30876F20BD6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780" v="128"/>
          <ac:spMkLst>
            <pc:docMk/>
            <pc:sldMk cId="2252057835" sldId="257"/>
            <ac:spMk id="20" creationId="{9F3D7085-F698-90E3-8B6A-B07CF6654E2F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796" v="129"/>
          <ac:spMkLst>
            <pc:docMk/>
            <pc:sldMk cId="2252057835" sldId="257"/>
            <ac:spMk id="22" creationId="{1DB320A9-562E-E39F-732C-51480BE46B8B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827" v="130"/>
          <ac:spMkLst>
            <pc:docMk/>
            <pc:sldMk cId="2252057835" sldId="257"/>
            <ac:spMk id="24" creationId="{D2157DC1-AB7B-F94D-2746-2834CDA69F01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843" v="131"/>
          <ac:spMkLst>
            <pc:docMk/>
            <pc:sldMk cId="2252057835" sldId="257"/>
            <ac:spMk id="26" creationId="{118F6DE6-73B7-3CB1-B450-95CBC5E18283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874" v="132"/>
          <ac:spMkLst>
            <pc:docMk/>
            <pc:sldMk cId="2252057835" sldId="257"/>
            <ac:spMk id="28" creationId="{E7C06D03-50AF-80D7-D2AF-FA85E597F84D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890" v="133"/>
          <ac:spMkLst>
            <pc:docMk/>
            <pc:sldMk cId="2252057835" sldId="257"/>
            <ac:spMk id="30" creationId="{AC12552E-9B63-2AFB-8CD0-DA5DA5A49B9D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921" v="134"/>
          <ac:spMkLst>
            <pc:docMk/>
            <pc:sldMk cId="2252057835" sldId="257"/>
            <ac:spMk id="33" creationId="{1F832F9A-5E37-17CF-E8EF-10F4799B3ACB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937" v="135"/>
          <ac:spMkLst>
            <pc:docMk/>
            <pc:sldMk cId="2252057835" sldId="257"/>
            <ac:spMk id="35" creationId="{50C17F6D-1FBE-108C-3757-9BDB91DA82BA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952" v="136"/>
          <ac:spMkLst>
            <pc:docMk/>
            <pc:sldMk cId="2252057835" sldId="257"/>
            <ac:spMk id="36" creationId="{31A87BDF-5ABC-EC3B-0D40-61C4E2EC81E9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984" v="137"/>
          <ac:spMkLst>
            <pc:docMk/>
            <pc:sldMk cId="2252057835" sldId="257"/>
            <ac:spMk id="38" creationId="{1FB0243E-F8B8-C21A-84F8-2D48E65CADA2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29.999" v="138"/>
          <ac:spMkLst>
            <pc:docMk/>
            <pc:sldMk cId="2252057835" sldId="257"/>
            <ac:spMk id="40" creationId="{0876B888-48C5-440A-EDEA-37F0B204FA9E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30.030" v="139"/>
          <ac:spMkLst>
            <pc:docMk/>
            <pc:sldMk cId="2252057835" sldId="257"/>
            <ac:spMk id="44" creationId="{B5190444-1BD7-9B04-782A-D85A81F6CE77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30.046" v="140"/>
          <ac:spMkLst>
            <pc:docMk/>
            <pc:sldMk cId="2252057835" sldId="257"/>
            <ac:spMk id="45" creationId="{F12C177A-502B-87BB-E651-D4971C9080F4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30.077" v="141"/>
          <ac:spMkLst>
            <pc:docMk/>
            <pc:sldMk cId="2252057835" sldId="257"/>
            <ac:spMk id="46" creationId="{52F7AA85-8FD1-3C9E-530F-1039E9855A13}"/>
          </ac:spMkLst>
        </pc:spChg>
        <pc:spChg chg="mod">
          <ac:chgData name="Mahin Ibnay Mamun" userId="S::346584@tameside.ac.uk::974392c1-6616-4ef5-b9d6-aa8b026b7fb4" providerId="AD" clId="Web-{884453FC-DE02-1996-7B56-11E91C7DF4A8}" dt="2023-05-26T09:03:30.109" v="142"/>
          <ac:spMkLst>
            <pc:docMk/>
            <pc:sldMk cId="2252057835" sldId="257"/>
            <ac:spMk id="48" creationId="{618EB70E-B82B-8DDB-A11D-4A6761558628}"/>
          </ac:spMkLst>
        </pc:spChg>
        <pc:spChg chg="add del mod">
          <ac:chgData name="Mahin Ibnay Mamun" userId="S::346584@tameside.ac.uk::974392c1-6616-4ef5-b9d6-aa8b026b7fb4" providerId="AD" clId="Web-{884453FC-DE02-1996-7B56-11E91C7DF4A8}" dt="2023-05-26T09:03:30.140" v="143"/>
          <ac:spMkLst>
            <pc:docMk/>
            <pc:sldMk cId="2252057835" sldId="257"/>
            <ac:spMk id="50" creationId="{FE8E843A-F974-ED5B-CB10-392DFE38E995}"/>
          </ac:spMkLst>
        </pc:spChg>
        <pc:spChg chg="add del mod">
          <ac:chgData name="Mahin Ibnay Mamun" userId="S::346584@tameside.ac.uk::974392c1-6616-4ef5-b9d6-aa8b026b7fb4" providerId="AD" clId="Web-{884453FC-DE02-1996-7B56-11E91C7DF4A8}" dt="2023-05-26T09:03:30.155" v="144"/>
          <ac:spMkLst>
            <pc:docMk/>
            <pc:sldMk cId="2252057835" sldId="257"/>
            <ac:spMk id="52" creationId="{5D653862-0514-87FD-57CC-C316258C0A0B}"/>
          </ac:spMkLst>
        </pc:spChg>
        <pc:spChg chg="add del mod">
          <ac:chgData name="Mahin Ibnay Mamun" userId="S::346584@tameside.ac.uk::974392c1-6616-4ef5-b9d6-aa8b026b7fb4" providerId="AD" clId="Web-{884453FC-DE02-1996-7B56-11E91C7DF4A8}" dt="2023-05-26T09:03:30.171" v="145"/>
          <ac:spMkLst>
            <pc:docMk/>
            <pc:sldMk cId="2252057835" sldId="257"/>
            <ac:spMk id="54" creationId="{9F202BF7-1A85-7E1C-8B0E-5175651D0C53}"/>
          </ac:spMkLst>
        </pc:spChg>
        <pc:spChg chg="add del mod">
          <ac:chgData name="Mahin Ibnay Mamun" userId="S::346584@tameside.ac.uk::974392c1-6616-4ef5-b9d6-aa8b026b7fb4" providerId="AD" clId="Web-{884453FC-DE02-1996-7B56-11E91C7DF4A8}" dt="2023-05-26T09:11:17.570" v="176" actId="20577"/>
          <ac:spMkLst>
            <pc:docMk/>
            <pc:sldMk cId="2252057835" sldId="257"/>
            <ac:spMk id="56" creationId="{98FF5F27-E4AB-F168-252F-90C27AE7FE60}"/>
          </ac:spMkLst>
        </pc:spChg>
        <pc:cxnChg chg="mod">
          <ac:chgData name="Mahin Ibnay Mamun" userId="S::346584@tameside.ac.uk::974392c1-6616-4ef5-b9d6-aa8b026b7fb4" providerId="AD" clId="Web-{884453FC-DE02-1996-7B56-11E91C7DF4A8}" dt="2023-05-26T09:06:36.893" v="165" actId="14100"/>
          <ac:cxnSpMkLst>
            <pc:docMk/>
            <pc:sldMk cId="2252057835" sldId="257"/>
            <ac:cxnSpMk id="5" creationId="{837A29C7-5659-4437-80AF-7D971AE35A71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11:10.133" v="175" actId="14100"/>
          <ac:cxnSpMkLst>
            <pc:docMk/>
            <pc:sldMk cId="2252057835" sldId="257"/>
            <ac:cxnSpMk id="7" creationId="{58AE69AF-6855-E577-7CB9-7CB5AD9E2C66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6:53.394" v="170" actId="14100"/>
          <ac:cxnSpMkLst>
            <pc:docMk/>
            <pc:sldMk cId="2252057835" sldId="257"/>
            <ac:cxnSpMk id="9" creationId="{616FA050-22C4-3110-420E-4E9875527BB9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6:41.518" v="167" actId="14100"/>
          <ac:cxnSpMkLst>
            <pc:docMk/>
            <pc:sldMk cId="2252057835" sldId="257"/>
            <ac:cxnSpMk id="13" creationId="{140EE4ED-D815-CCE5-5CE6-13BA56F03779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3:49.437" v="151" actId="14100"/>
          <ac:cxnSpMkLst>
            <pc:docMk/>
            <pc:sldMk cId="2252057835" sldId="257"/>
            <ac:cxnSpMk id="17" creationId="{0062B5C7-CF05-65AA-DF6E-B2551886FCB9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3:52.265" v="152" actId="14100"/>
          <ac:cxnSpMkLst>
            <pc:docMk/>
            <pc:sldMk cId="2252057835" sldId="257"/>
            <ac:cxnSpMk id="18" creationId="{A7BCC68D-E5EA-6064-61FB-4AE4746E6D0F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24.969" v="162" actId="14100"/>
          <ac:cxnSpMkLst>
            <pc:docMk/>
            <pc:sldMk cId="2252057835" sldId="257"/>
            <ac:cxnSpMk id="19" creationId="{8155FD2A-6DAE-6E30-2CCB-E3C98FC751E4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10:53.570" v="171" actId="14100"/>
          <ac:cxnSpMkLst>
            <pc:docMk/>
            <pc:sldMk cId="2252057835" sldId="257"/>
            <ac:cxnSpMk id="21" creationId="{CA349E9C-052B-438D-940E-231F2FC343F0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11:06.101" v="174" actId="14100"/>
          <ac:cxnSpMkLst>
            <pc:docMk/>
            <pc:sldMk cId="2252057835" sldId="257"/>
            <ac:cxnSpMk id="23" creationId="{3F946791-5161-747A-3678-9D13D0D64F47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11:00.070" v="172" actId="14100"/>
          <ac:cxnSpMkLst>
            <pc:docMk/>
            <pc:sldMk cId="2252057835" sldId="257"/>
            <ac:cxnSpMk id="25" creationId="{7DBCFF8E-7FC5-0B7D-499E-4A199960B552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33.875" v="164" actId="14100"/>
          <ac:cxnSpMkLst>
            <pc:docMk/>
            <pc:sldMk cId="2252057835" sldId="257"/>
            <ac:cxnSpMk id="27" creationId="{1EFAFAC0-D8DF-95C9-B2EF-E7545047BC50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07.766" v="156" actId="14100"/>
          <ac:cxnSpMkLst>
            <pc:docMk/>
            <pc:sldMk cId="2252057835" sldId="257"/>
            <ac:cxnSpMk id="29" creationId="{A0CD1B10-2B1F-A4DE-2E85-1EA5C19E768F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10.516" v="157" actId="14100"/>
          <ac:cxnSpMkLst>
            <pc:docMk/>
            <pc:sldMk cId="2252057835" sldId="257"/>
            <ac:cxnSpMk id="31" creationId="{4EA805DB-3B57-A910-8371-94D579E068D3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00.937" v="154" actId="14100"/>
          <ac:cxnSpMkLst>
            <pc:docMk/>
            <pc:sldMk cId="2252057835" sldId="257"/>
            <ac:cxnSpMk id="32" creationId="{8CDB99A0-BA02-5E99-1D22-0403E34E9F5A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03.890" v="155" actId="14100"/>
          <ac:cxnSpMkLst>
            <pc:docMk/>
            <pc:sldMk cId="2252057835" sldId="257"/>
            <ac:cxnSpMk id="34" creationId="{92645610-506B-0D36-CA1B-E60AEC11979B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12.859" v="158" actId="14100"/>
          <ac:cxnSpMkLst>
            <pc:docMk/>
            <pc:sldMk cId="2252057835" sldId="257"/>
            <ac:cxnSpMk id="37" creationId="{29049013-5ECB-07D1-723B-44E23D4FAFF3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6:39.331" v="166" actId="14100"/>
          <ac:cxnSpMkLst>
            <pc:docMk/>
            <pc:sldMk cId="2252057835" sldId="257"/>
            <ac:cxnSpMk id="39" creationId="{4111E7BD-3456-6288-1BDE-F29CB5262DDC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3:40.249" v="148" actId="14100"/>
          <ac:cxnSpMkLst>
            <pc:docMk/>
            <pc:sldMk cId="2252057835" sldId="257"/>
            <ac:cxnSpMk id="41" creationId="{3D9528BA-ECCC-F452-43F0-A1F559C08DD3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3:36.671" v="147" actId="14100"/>
          <ac:cxnSpMkLst>
            <pc:docMk/>
            <pc:sldMk cId="2252057835" sldId="257"/>
            <ac:cxnSpMk id="42" creationId="{8B7C522E-58D1-3981-2788-BEA99C33D0E6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3:43.390" v="149" actId="14100"/>
          <ac:cxnSpMkLst>
            <pc:docMk/>
            <pc:sldMk cId="2252057835" sldId="257"/>
            <ac:cxnSpMk id="43" creationId="{EF14B7AC-0D78-C089-FCA0-F609B78586BC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6:44.909" v="168" actId="14100"/>
          <ac:cxnSpMkLst>
            <pc:docMk/>
            <pc:sldMk cId="2252057835" sldId="257"/>
            <ac:cxnSpMk id="47" creationId="{12994F05-0C02-C068-C7B9-8FC6CE24C200}"/>
          </ac:cxnSpMkLst>
        </pc:cxnChg>
        <pc:cxnChg chg="mod">
          <ac:chgData name="Mahin Ibnay Mamun" userId="S::346584@tameside.ac.uk::974392c1-6616-4ef5-b9d6-aa8b026b7fb4" providerId="AD" clId="Web-{884453FC-DE02-1996-7B56-11E91C7DF4A8}" dt="2023-05-26T09:04:30.188" v="163" actId="14100"/>
          <ac:cxnSpMkLst>
            <pc:docMk/>
            <pc:sldMk cId="2252057835" sldId="257"/>
            <ac:cxnSpMk id="49" creationId="{9722B436-9343-190A-BE8D-2C7A2340FBC4}"/>
          </ac:cxnSpMkLst>
        </pc:cxnChg>
        <pc:cxnChg chg="add del mod">
          <ac:chgData name="Mahin Ibnay Mamun" userId="S::346584@tameside.ac.uk::974392c1-6616-4ef5-b9d6-aa8b026b7fb4" providerId="AD" clId="Web-{884453FC-DE02-1996-7B56-11E91C7DF4A8}" dt="2023-05-26T09:04:16.391" v="159" actId="14100"/>
          <ac:cxnSpMkLst>
            <pc:docMk/>
            <pc:sldMk cId="2252057835" sldId="257"/>
            <ac:cxnSpMk id="51" creationId="{853E74A3-097A-BE4E-C6FB-7800F7706C36}"/>
          </ac:cxnSpMkLst>
        </pc:cxnChg>
        <pc:cxnChg chg="add del mod">
          <ac:chgData name="Mahin Ibnay Mamun" userId="S::346584@tameside.ac.uk::974392c1-6616-4ef5-b9d6-aa8b026b7fb4" providerId="AD" clId="Web-{884453FC-DE02-1996-7B56-11E91C7DF4A8}" dt="2023-05-26T09:04:21.453" v="161" actId="14100"/>
          <ac:cxnSpMkLst>
            <pc:docMk/>
            <pc:sldMk cId="2252057835" sldId="257"/>
            <ac:cxnSpMk id="53" creationId="{E43CAAB8-97AC-D3A1-427D-0F4A4B5B7B92}"/>
          </ac:cxnSpMkLst>
        </pc:cxnChg>
        <pc:cxnChg chg="add del mod">
          <ac:chgData name="Mahin Ibnay Mamun" userId="S::346584@tameside.ac.uk::974392c1-6616-4ef5-b9d6-aa8b026b7fb4" providerId="AD" clId="Web-{884453FC-DE02-1996-7B56-11E91C7DF4A8}" dt="2023-05-26T09:04:19.156" v="160" actId="14100"/>
          <ac:cxnSpMkLst>
            <pc:docMk/>
            <pc:sldMk cId="2252057835" sldId="257"/>
            <ac:cxnSpMk id="55" creationId="{426F445C-71A8-D7DF-8809-E2AF0B61CC2B}"/>
          </ac:cxnSpMkLst>
        </pc:cxnChg>
      </pc:sldChg>
      <pc:sldChg chg="addSp delSp new del">
        <pc:chgData name="Mahin Ibnay Mamun" userId="S::346584@tameside.ac.uk::974392c1-6616-4ef5-b9d6-aa8b026b7fb4" providerId="AD" clId="Web-{884453FC-DE02-1996-7B56-11E91C7DF4A8}" dt="2023-05-26T10:09:35.270" v="177"/>
        <pc:sldMkLst>
          <pc:docMk/>
          <pc:sldMk cId="484236635" sldId="258"/>
        </pc:sldMkLst>
        <pc:spChg chg="del">
          <ac:chgData name="Mahin Ibnay Mamun" userId="S::346584@tameside.ac.uk::974392c1-6616-4ef5-b9d6-aa8b026b7fb4" providerId="AD" clId="Web-{884453FC-DE02-1996-7B56-11E91C7DF4A8}" dt="2023-05-26T09:02:55.327" v="18"/>
          <ac:spMkLst>
            <pc:docMk/>
            <pc:sldMk cId="484236635" sldId="258"/>
            <ac:spMk id="2" creationId="{B1D6CF91-3B65-4D01-7E60-FF5DF261D3C8}"/>
          </ac:spMkLst>
        </pc:spChg>
        <pc:spChg chg="del">
          <ac:chgData name="Mahin Ibnay Mamun" userId="S::346584@tameside.ac.uk::974392c1-6616-4ef5-b9d6-aa8b026b7fb4" providerId="AD" clId="Web-{884453FC-DE02-1996-7B56-11E91C7DF4A8}" dt="2023-05-26T09:02:55.327" v="17"/>
          <ac:spMkLst>
            <pc:docMk/>
            <pc:sldMk cId="484236635" sldId="258"/>
            <ac:spMk id="3" creationId="{C343E4D9-4E8B-9FBD-1071-4C2D20CD1E6E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077" v="19"/>
          <ac:spMkLst>
            <pc:docMk/>
            <pc:sldMk cId="484236635" sldId="258"/>
            <ac:spMk id="5" creationId="{7D6BDEB4-F5B6-37F8-C3D5-CBC8B93BEE5D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08" v="21"/>
          <ac:spMkLst>
            <pc:docMk/>
            <pc:sldMk cId="484236635" sldId="258"/>
            <ac:spMk id="9" creationId="{3B45E9ED-115D-52E2-F084-CA76D3593987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08" v="23"/>
          <ac:spMkLst>
            <pc:docMk/>
            <pc:sldMk cId="484236635" sldId="258"/>
            <ac:spMk id="13" creationId="{1ACCB900-7A45-3AD9-3533-33B470960F66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24" v="25"/>
          <ac:spMkLst>
            <pc:docMk/>
            <pc:sldMk cId="484236635" sldId="258"/>
            <ac:spMk id="17" creationId="{9CA2FE3C-F930-B10E-D44A-F705D0D91CCC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55" v="27"/>
          <ac:spMkLst>
            <pc:docMk/>
            <pc:sldMk cId="484236635" sldId="258"/>
            <ac:spMk id="21" creationId="{5FD09B2B-234C-1457-5432-5C2C8ED00FEA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55" v="28"/>
          <ac:spMkLst>
            <pc:docMk/>
            <pc:sldMk cId="484236635" sldId="258"/>
            <ac:spMk id="23" creationId="{2475DAA0-FC69-BD46-9C8D-AC62DE5FFB69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170" v="29"/>
          <ac:spMkLst>
            <pc:docMk/>
            <pc:sldMk cId="484236635" sldId="258"/>
            <ac:spMk id="25" creationId="{46A938D4-2C5D-FEAF-0EEE-79859D90C86B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202" v="33"/>
          <ac:spMkLst>
            <pc:docMk/>
            <pc:sldMk cId="484236635" sldId="258"/>
            <ac:spMk id="33" creationId="{4D6BD975-AFB3-6832-6268-29BFF2362BF0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233" v="35"/>
          <ac:spMkLst>
            <pc:docMk/>
            <pc:sldMk cId="484236635" sldId="258"/>
            <ac:spMk id="37" creationId="{7EF550DD-ABB5-953C-1424-BD1EDD22F474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264" v="37"/>
          <ac:spMkLst>
            <pc:docMk/>
            <pc:sldMk cId="484236635" sldId="258"/>
            <ac:spMk id="41" creationId="{847E648A-76C2-21D6-2966-8A7DA85DD4E6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295" v="39"/>
          <ac:spMkLst>
            <pc:docMk/>
            <pc:sldMk cId="484236635" sldId="258"/>
            <ac:spMk id="45" creationId="{C8B3E954-1CEA-3FE1-F1AA-4DC4D59D9FC6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327" v="41"/>
          <ac:spMkLst>
            <pc:docMk/>
            <pc:sldMk cId="484236635" sldId="258"/>
            <ac:spMk id="49" creationId="{AACB52CD-72A2-D5F7-C59B-49B232E72E9B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358" v="43"/>
          <ac:spMkLst>
            <pc:docMk/>
            <pc:sldMk cId="484236635" sldId="258"/>
            <ac:spMk id="53" creationId="{2B1E13DB-F848-2432-88DA-8816497C0114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389" v="46"/>
          <ac:spMkLst>
            <pc:docMk/>
            <pc:sldMk cId="484236635" sldId="258"/>
            <ac:spMk id="59" creationId="{9440B589-131F-2820-C97F-40A39AE085F0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420" v="48"/>
          <ac:spMkLst>
            <pc:docMk/>
            <pc:sldMk cId="484236635" sldId="258"/>
            <ac:spMk id="63" creationId="{0125ABA8-31D9-30D4-56D5-DEC624D37249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436" v="49"/>
          <ac:spMkLst>
            <pc:docMk/>
            <pc:sldMk cId="484236635" sldId="258"/>
            <ac:spMk id="65" creationId="{92E0A834-1714-358D-FF39-0C21B49BC72E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467" v="51"/>
          <ac:spMkLst>
            <pc:docMk/>
            <pc:sldMk cId="484236635" sldId="258"/>
            <ac:spMk id="69" creationId="{AF96210B-0C96-5A11-C23A-EF0D6EF38F52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514" v="53"/>
          <ac:spMkLst>
            <pc:docMk/>
            <pc:sldMk cId="484236635" sldId="258"/>
            <ac:spMk id="73" creationId="{8DBC31CD-F228-5D71-D6FC-4B6735B9375F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577" v="57"/>
          <ac:spMkLst>
            <pc:docMk/>
            <pc:sldMk cId="484236635" sldId="258"/>
            <ac:spMk id="81" creationId="{561B99CB-368D-474A-9C77-9346239D36C0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608" v="58"/>
          <ac:spMkLst>
            <pc:docMk/>
            <pc:sldMk cId="484236635" sldId="258"/>
            <ac:spMk id="83" creationId="{514E2E6E-EBF9-82C8-D0DD-996B2A79E8CE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639" v="59"/>
          <ac:spMkLst>
            <pc:docMk/>
            <pc:sldMk cId="484236635" sldId="258"/>
            <ac:spMk id="85" creationId="{7CB9D1F7-1E77-D536-70B2-EF192C3B9E1F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686" v="61"/>
          <ac:spMkLst>
            <pc:docMk/>
            <pc:sldMk cId="484236635" sldId="258"/>
            <ac:spMk id="89" creationId="{37E0AC91-6880-0332-7F09-0942789CEF9F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733" v="63"/>
          <ac:spMkLst>
            <pc:docMk/>
            <pc:sldMk cId="484236635" sldId="258"/>
            <ac:spMk id="93" creationId="{12065D65-059B-CFE2-39CF-1A96DE422237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764" v="65"/>
          <ac:spMkLst>
            <pc:docMk/>
            <pc:sldMk cId="484236635" sldId="258"/>
            <ac:spMk id="97" creationId="{F7C2F8D3-712D-6770-91DE-9A17FDFF911A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811" v="67"/>
          <ac:spMkLst>
            <pc:docMk/>
            <pc:sldMk cId="484236635" sldId="258"/>
            <ac:spMk id="101" creationId="{F7E2EB85-A3E1-4815-A459-1D014FAA3FAD}"/>
          </ac:spMkLst>
        </pc:spChg>
        <pc:spChg chg="add">
          <ac:chgData name="Mahin Ibnay Mamun" userId="S::346584@tameside.ac.uk::974392c1-6616-4ef5-b9d6-aa8b026b7fb4" providerId="AD" clId="Web-{884453FC-DE02-1996-7B56-11E91C7DF4A8}" dt="2023-05-26T09:02:56.842" v="69"/>
          <ac:spMkLst>
            <pc:docMk/>
            <pc:sldMk cId="484236635" sldId="258"/>
            <ac:spMk id="105" creationId="{6A89717B-F0C1-3103-E599-F7B671E3CEEA}"/>
          </ac:spMkLst>
        </pc:spChg>
        <pc:cxnChg chg="add">
          <ac:chgData name="Mahin Ibnay Mamun" userId="S::346584@tameside.ac.uk::974392c1-6616-4ef5-b9d6-aa8b026b7fb4" providerId="AD" clId="Web-{884453FC-DE02-1996-7B56-11E91C7DF4A8}" dt="2023-05-26T09:02:56.092" v="20"/>
          <ac:cxnSpMkLst>
            <pc:docMk/>
            <pc:sldMk cId="484236635" sldId="258"/>
            <ac:cxnSpMk id="7" creationId="{71FF56D9-8A0F-E2B3-131F-20C7A7CC1AED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08" v="22"/>
          <ac:cxnSpMkLst>
            <pc:docMk/>
            <pc:sldMk cId="484236635" sldId="258"/>
            <ac:cxnSpMk id="11" creationId="{2214EBF7-FEF4-7419-CCCE-5C309F2A7A3A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24" v="24"/>
          <ac:cxnSpMkLst>
            <pc:docMk/>
            <pc:sldMk cId="484236635" sldId="258"/>
            <ac:cxnSpMk id="15" creationId="{DD0EEE31-FAD9-E384-A0CC-2B402526ADD5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39" v="26"/>
          <ac:cxnSpMkLst>
            <pc:docMk/>
            <pc:sldMk cId="484236635" sldId="258"/>
            <ac:cxnSpMk id="19" creationId="{242CD303-0CC8-BC61-4CC7-C21C2E091B2F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70" v="30"/>
          <ac:cxnSpMkLst>
            <pc:docMk/>
            <pc:sldMk cId="484236635" sldId="258"/>
            <ac:cxnSpMk id="27" creationId="{F012E408-1F7B-ADAC-95DB-2AA46C45CFA6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86" v="31"/>
          <ac:cxnSpMkLst>
            <pc:docMk/>
            <pc:sldMk cId="484236635" sldId="258"/>
            <ac:cxnSpMk id="29" creationId="{7F59B78F-7237-A6E6-423B-5CBC91B0814D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186" v="32"/>
          <ac:cxnSpMkLst>
            <pc:docMk/>
            <pc:sldMk cId="484236635" sldId="258"/>
            <ac:cxnSpMk id="31" creationId="{D8F48512-6638-8BAB-2EEB-84C5C1422263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217" v="34"/>
          <ac:cxnSpMkLst>
            <pc:docMk/>
            <pc:sldMk cId="484236635" sldId="258"/>
            <ac:cxnSpMk id="35" creationId="{65011D2B-AA53-AA8C-6100-C3109A160279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249" v="36"/>
          <ac:cxnSpMkLst>
            <pc:docMk/>
            <pc:sldMk cId="484236635" sldId="258"/>
            <ac:cxnSpMk id="39" creationId="{C541154D-C758-1339-0BE2-A37896594919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280" v="38"/>
          <ac:cxnSpMkLst>
            <pc:docMk/>
            <pc:sldMk cId="484236635" sldId="258"/>
            <ac:cxnSpMk id="43" creationId="{C73FD7B5-90D9-29EE-7D5D-04B66193F964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311" v="40"/>
          <ac:cxnSpMkLst>
            <pc:docMk/>
            <pc:sldMk cId="484236635" sldId="258"/>
            <ac:cxnSpMk id="47" creationId="{0BE242B8-0849-F386-5943-D3D09E346D59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342" v="42"/>
          <ac:cxnSpMkLst>
            <pc:docMk/>
            <pc:sldMk cId="484236635" sldId="258"/>
            <ac:cxnSpMk id="51" creationId="{D11EA8B7-0305-CABB-3499-9EED1ECE72EB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358" v="44"/>
          <ac:cxnSpMkLst>
            <pc:docMk/>
            <pc:sldMk cId="484236635" sldId="258"/>
            <ac:cxnSpMk id="55" creationId="{BDCA7E74-1FFC-C2F6-AFC0-65DB3739D8CC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374" v="45"/>
          <ac:cxnSpMkLst>
            <pc:docMk/>
            <pc:sldMk cId="484236635" sldId="258"/>
            <ac:cxnSpMk id="57" creationId="{224ABE4D-C464-9395-1674-3DDE4110B3A9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405" v="47"/>
          <ac:cxnSpMkLst>
            <pc:docMk/>
            <pc:sldMk cId="484236635" sldId="258"/>
            <ac:cxnSpMk id="61" creationId="{83041430-352E-1775-4CC1-CBF2B48AED5B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452" v="50"/>
          <ac:cxnSpMkLst>
            <pc:docMk/>
            <pc:sldMk cId="484236635" sldId="258"/>
            <ac:cxnSpMk id="67" creationId="{5549CDA4-EA74-A7F6-9C96-4771421622A4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483" v="52"/>
          <ac:cxnSpMkLst>
            <pc:docMk/>
            <pc:sldMk cId="484236635" sldId="258"/>
            <ac:cxnSpMk id="71" creationId="{193296A3-31F1-2961-7F91-8A522636A826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530" v="54"/>
          <ac:cxnSpMkLst>
            <pc:docMk/>
            <pc:sldMk cId="484236635" sldId="258"/>
            <ac:cxnSpMk id="75" creationId="{55B2ED31-888B-94C5-4186-9BFFA40F5ED3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545" v="55"/>
          <ac:cxnSpMkLst>
            <pc:docMk/>
            <pc:sldMk cId="484236635" sldId="258"/>
            <ac:cxnSpMk id="77" creationId="{2E3E3720-6D01-1D5F-9C36-485BDEC45CB8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561" v="56"/>
          <ac:cxnSpMkLst>
            <pc:docMk/>
            <pc:sldMk cId="484236635" sldId="258"/>
            <ac:cxnSpMk id="79" creationId="{948B01A6-EBB4-BFB9-741A-237A5CB9A83B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670" v="60"/>
          <ac:cxnSpMkLst>
            <pc:docMk/>
            <pc:sldMk cId="484236635" sldId="258"/>
            <ac:cxnSpMk id="87" creationId="{7D733EB3-D8F7-4DBD-7412-7DCE81EAE5BB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702" v="62"/>
          <ac:cxnSpMkLst>
            <pc:docMk/>
            <pc:sldMk cId="484236635" sldId="258"/>
            <ac:cxnSpMk id="91" creationId="{47BC1C56-1F1C-A5C5-8992-5F44A259A275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749" v="64"/>
          <ac:cxnSpMkLst>
            <pc:docMk/>
            <pc:sldMk cId="484236635" sldId="258"/>
            <ac:cxnSpMk id="95" creationId="{864ABAF3-8B4E-FF33-736C-ACCC038EF87B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780" v="66"/>
          <ac:cxnSpMkLst>
            <pc:docMk/>
            <pc:sldMk cId="484236635" sldId="258"/>
            <ac:cxnSpMk id="99" creationId="{89435252-5EEC-5403-E69C-037EEDD86E25}"/>
          </ac:cxnSpMkLst>
        </pc:cxnChg>
        <pc:cxnChg chg="add">
          <ac:chgData name="Mahin Ibnay Mamun" userId="S::346584@tameside.ac.uk::974392c1-6616-4ef5-b9d6-aa8b026b7fb4" providerId="AD" clId="Web-{884453FC-DE02-1996-7B56-11E91C7DF4A8}" dt="2023-05-26T09:02:56.827" v="68"/>
          <ac:cxnSpMkLst>
            <pc:docMk/>
            <pc:sldMk cId="484236635" sldId="258"/>
            <ac:cxnSpMk id="103" creationId="{C7398C90-BD80-5E4C-FDFF-F8634F58F7D9}"/>
          </ac:cxnSpMkLst>
        </pc:cxnChg>
      </pc:sldChg>
    </pc:docChg>
  </pc:docChgLst>
  <pc:docChgLst>
    <pc:chgData name="Mahin Ibnay Mamun" userId="S::346584@tameside.ac.uk::974392c1-6616-4ef5-b9d6-aa8b026b7fb4" providerId="AD" clId="Web-{FFFDB1D3-813B-E56D-17E0-D6711B7FE154}"/>
    <pc:docChg chg="addSld modSld">
      <pc:chgData name="Mahin Ibnay Mamun" userId="S::346584@tameside.ac.uk::974392c1-6616-4ef5-b9d6-aa8b026b7fb4" providerId="AD" clId="Web-{FFFDB1D3-813B-E56D-17E0-D6711B7FE154}" dt="2023-05-26T13:26:53.118" v="180"/>
      <pc:docMkLst>
        <pc:docMk/>
      </pc:docMkLst>
      <pc:sldChg chg="addSp delSp modSp new">
        <pc:chgData name="Mahin Ibnay Mamun" userId="S::346584@tameside.ac.uk::974392c1-6616-4ef5-b9d6-aa8b026b7fb4" providerId="AD" clId="Web-{FFFDB1D3-813B-E56D-17E0-D6711B7FE154}" dt="2023-05-26T13:26:53.118" v="180"/>
        <pc:sldMkLst>
          <pc:docMk/>
          <pc:sldMk cId="794083365" sldId="258"/>
        </pc:sldMkLst>
        <pc:spChg chg="del">
          <ac:chgData name="Mahin Ibnay Mamun" userId="S::346584@tameside.ac.uk::974392c1-6616-4ef5-b9d6-aa8b026b7fb4" providerId="AD" clId="Web-{FFFDB1D3-813B-E56D-17E0-D6711B7FE154}" dt="2023-05-26T13:24:56.224" v="2"/>
          <ac:spMkLst>
            <pc:docMk/>
            <pc:sldMk cId="794083365" sldId="258"/>
            <ac:spMk id="2" creationId="{9D8E2B6C-EAAB-0A09-D84F-1727B88C9669}"/>
          </ac:spMkLst>
        </pc:spChg>
        <pc:spChg chg="del">
          <ac:chgData name="Mahin Ibnay Mamun" userId="S::346584@tameside.ac.uk::974392c1-6616-4ef5-b9d6-aa8b026b7fb4" providerId="AD" clId="Web-{FFFDB1D3-813B-E56D-17E0-D6711B7FE154}" dt="2023-05-26T13:24:56.224" v="1"/>
          <ac:spMkLst>
            <pc:docMk/>
            <pc:sldMk cId="794083365" sldId="258"/>
            <ac:spMk id="3" creationId="{34D852B2-BFE4-2322-C8AB-8E99B84D5794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555" v="164"/>
          <ac:spMkLst>
            <pc:docMk/>
            <pc:sldMk cId="794083365" sldId="258"/>
            <ac:spMk id="5" creationId="{F26E0E1D-8FB1-6468-593B-7774DFB65267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23.803" v="75"/>
          <ac:spMkLst>
            <pc:docMk/>
            <pc:sldMk cId="794083365" sldId="258"/>
            <ac:spMk id="9" creationId="{6B982D10-3528-1291-63AF-B6743BCD9A11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23.006" v="74"/>
          <ac:spMkLst>
            <pc:docMk/>
            <pc:sldMk cId="794083365" sldId="258"/>
            <ac:spMk id="13" creationId="{8653DBBF-3D66-606F-70A1-6B3000801418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571" v="165"/>
          <ac:spMkLst>
            <pc:docMk/>
            <pc:sldMk cId="794083365" sldId="258"/>
            <ac:spMk id="17" creationId="{F270A8DB-FDEF-9979-6960-339EA44B29E0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03.772" v="59"/>
          <ac:spMkLst>
            <pc:docMk/>
            <pc:sldMk cId="794083365" sldId="258"/>
            <ac:spMk id="21" creationId="{A69280DE-157A-FB24-F0B0-72A001207C1E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571" v="166"/>
          <ac:spMkLst>
            <pc:docMk/>
            <pc:sldMk cId="794083365" sldId="258"/>
            <ac:spMk id="23" creationId="{D12CF728-3862-AFDE-5627-6DD11CA6DC36}"/>
          </ac:spMkLst>
        </pc:spChg>
        <pc:spChg chg="add del mod">
          <ac:chgData name="Mahin Ibnay Mamun" userId="S::346584@tameside.ac.uk::974392c1-6616-4ef5-b9d6-aa8b026b7fb4" providerId="AD" clId="Web-{FFFDB1D3-813B-E56D-17E0-D6711B7FE154}" dt="2023-05-26T13:25:01.506" v="56"/>
          <ac:spMkLst>
            <pc:docMk/>
            <pc:sldMk cId="794083365" sldId="258"/>
            <ac:spMk id="25" creationId="{C98ECD13-38B6-CFDF-714D-C8DC607A5241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35.647" v="79"/>
          <ac:spMkLst>
            <pc:docMk/>
            <pc:sldMk cId="794083365" sldId="258"/>
            <ac:spMk id="33" creationId="{7A3D54F4-4CD1-5917-A506-245FF4FAF94D}"/>
          </ac:spMkLst>
        </pc:spChg>
        <pc:spChg chg="add del mod">
          <ac:chgData name="Mahin Ibnay Mamun" userId="S::346584@tameside.ac.uk::974392c1-6616-4ef5-b9d6-aa8b026b7fb4" providerId="AD" clId="Web-{FFFDB1D3-813B-E56D-17E0-D6711B7FE154}" dt="2023-05-26T13:26:39.586" v="167"/>
          <ac:spMkLst>
            <pc:docMk/>
            <pc:sldMk cId="794083365" sldId="258"/>
            <ac:spMk id="37" creationId="{2845DBAB-E382-C13F-83D4-8071A10BE5E3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37.632" v="82"/>
          <ac:spMkLst>
            <pc:docMk/>
            <pc:sldMk cId="794083365" sldId="258"/>
            <ac:spMk id="41" creationId="{9843D974-5415-D2A7-25CB-2D8C43CB0157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38.210" v="83"/>
          <ac:spMkLst>
            <pc:docMk/>
            <pc:sldMk cId="794083365" sldId="258"/>
            <ac:spMk id="45" creationId="{21BCB16D-0EEE-F31C-3580-832791F5F8DC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80" v="176"/>
          <ac:spMkLst>
            <pc:docMk/>
            <pc:sldMk cId="794083365" sldId="258"/>
            <ac:spMk id="49" creationId="{2FB3F872-DE00-2F98-72EF-E1D69AD60C91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33" v="171"/>
          <ac:spMkLst>
            <pc:docMk/>
            <pc:sldMk cId="794083365" sldId="258"/>
            <ac:spMk id="53" creationId="{824DDE10-DDEF-C68F-7137-2E37A17925B6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33" v="172"/>
          <ac:spMkLst>
            <pc:docMk/>
            <pc:sldMk cId="794083365" sldId="258"/>
            <ac:spMk id="59" creationId="{BCBE526F-74C5-1026-A60C-D421EEE12E54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49" v="173"/>
          <ac:spMkLst>
            <pc:docMk/>
            <pc:sldMk cId="794083365" sldId="258"/>
            <ac:spMk id="63" creationId="{7BC48CAA-A8AB-D494-AE41-D40D17C9C4D7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64" v="174"/>
          <ac:spMkLst>
            <pc:docMk/>
            <pc:sldMk cId="794083365" sldId="258"/>
            <ac:spMk id="65" creationId="{15CC14AD-9F2A-9C30-D451-61755C2E8501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64" v="175"/>
          <ac:spMkLst>
            <pc:docMk/>
            <pc:sldMk cId="794083365" sldId="258"/>
            <ac:spMk id="69" creationId="{6D75DB4C-0E98-43B0-E11D-9964AAEFA97E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02" v="168"/>
          <ac:spMkLst>
            <pc:docMk/>
            <pc:sldMk cId="794083365" sldId="258"/>
            <ac:spMk id="73" creationId="{EDF061E1-A69C-A006-BFB7-DCFA7C68716A}"/>
          </ac:spMkLst>
        </pc:spChg>
        <pc:spChg chg="add del mod">
          <ac:chgData name="Mahin Ibnay Mamun" userId="S::346584@tameside.ac.uk::974392c1-6616-4ef5-b9d6-aa8b026b7fb4" providerId="AD" clId="Web-{FFFDB1D3-813B-E56D-17E0-D6711B7FE154}" dt="2023-05-26T13:25:11.381" v="66"/>
          <ac:spMkLst>
            <pc:docMk/>
            <pc:sldMk cId="794083365" sldId="258"/>
            <ac:spMk id="81" creationId="{30B5BBCA-D08F-D0D6-CED6-DD58E2EC940C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10.287" v="64"/>
          <ac:spMkLst>
            <pc:docMk/>
            <pc:sldMk cId="794083365" sldId="258"/>
            <ac:spMk id="83" creationId="{5F618791-4C15-75DE-A4DE-35EEEC548988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09.865" v="63"/>
          <ac:spMkLst>
            <pc:docMk/>
            <pc:sldMk cId="794083365" sldId="258"/>
            <ac:spMk id="85" creationId="{E0A0532A-1B97-B411-EE90-9998EA30A819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02" v="169"/>
          <ac:spMkLst>
            <pc:docMk/>
            <pc:sldMk cId="794083365" sldId="258"/>
            <ac:spMk id="89" creationId="{A499D35D-C67B-FC9F-A6AD-1B48AC8A195F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5:59.226" v="93"/>
          <ac:spMkLst>
            <pc:docMk/>
            <pc:sldMk cId="794083365" sldId="258"/>
            <ac:spMk id="93" creationId="{C06E8149-1127-9837-E9A0-F6CD79350CBD}"/>
          </ac:spMkLst>
        </pc:spChg>
        <pc:spChg chg="add mod">
          <ac:chgData name="Mahin Ibnay Mamun" userId="S::346584@tameside.ac.uk::974392c1-6616-4ef5-b9d6-aa8b026b7fb4" providerId="AD" clId="Web-{FFFDB1D3-813B-E56D-17E0-D6711B7FE154}" dt="2023-05-26T13:26:39.618" v="170"/>
          <ac:spMkLst>
            <pc:docMk/>
            <pc:sldMk cId="794083365" sldId="258"/>
            <ac:spMk id="97" creationId="{41D0CF2A-2E06-E081-E892-9B14B15B6D8D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6:02.585" v="97"/>
          <ac:spMkLst>
            <pc:docMk/>
            <pc:sldMk cId="794083365" sldId="258"/>
            <ac:spMk id="101" creationId="{9F2F51A6-4DE9-E063-7867-E30F6FC05081}"/>
          </ac:spMkLst>
        </pc:spChg>
        <pc:spChg chg="add del">
          <ac:chgData name="Mahin Ibnay Mamun" userId="S::346584@tameside.ac.uk::974392c1-6616-4ef5-b9d6-aa8b026b7fb4" providerId="AD" clId="Web-{FFFDB1D3-813B-E56D-17E0-D6711B7FE154}" dt="2023-05-26T13:26:01.445" v="95"/>
          <ac:spMkLst>
            <pc:docMk/>
            <pc:sldMk cId="794083365" sldId="258"/>
            <ac:spMk id="105" creationId="{3E2B05C2-A5DD-BB30-5E81-5419E2C2113E}"/>
          </ac:spMkLst>
        </pc:spChg>
        <pc:spChg chg="add del mod">
          <ac:chgData name="Mahin Ibnay Mamun" userId="S::346584@tameside.ac.uk::974392c1-6616-4ef5-b9d6-aa8b026b7fb4" providerId="AD" clId="Web-{FFFDB1D3-813B-E56D-17E0-D6711B7FE154}" dt="2023-05-26T13:26:53.118" v="180"/>
          <ac:spMkLst>
            <pc:docMk/>
            <pc:sldMk cId="794083365" sldId="258"/>
            <ac:spMk id="106" creationId="{B40E8539-8CFF-AED6-5828-88C78C300ED6}"/>
          </ac:spMkLst>
        </pc:spChg>
        <pc:cxnChg chg="add mod">
          <ac:chgData name="Mahin Ibnay Mamun" userId="S::346584@tameside.ac.uk::974392c1-6616-4ef5-b9d6-aa8b026b7fb4" providerId="AD" clId="Web-{FFFDB1D3-813B-E56D-17E0-D6711B7FE154}" dt="2023-05-26T13:26:39.461" v="152"/>
          <ac:cxnSpMkLst>
            <pc:docMk/>
            <pc:sldMk cId="794083365" sldId="258"/>
            <ac:cxnSpMk id="7" creationId="{D9BAA4E4-E1CA-FF30-3756-8F5881CCD324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24.256" v="76"/>
          <ac:cxnSpMkLst>
            <pc:docMk/>
            <pc:sldMk cId="794083365" sldId="258"/>
            <ac:cxnSpMk id="11" creationId="{160637CF-8176-99FA-EF77-AA7FF1B89A9B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26.069" v="77"/>
          <ac:cxnSpMkLst>
            <pc:docMk/>
            <pc:sldMk cId="794083365" sldId="258"/>
            <ac:cxnSpMk id="15" creationId="{82527986-3797-6026-7D48-0CE3EE889785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477" v="153"/>
          <ac:cxnSpMkLst>
            <pc:docMk/>
            <pc:sldMk cId="794083365" sldId="258"/>
            <ac:cxnSpMk id="19" creationId="{7A9261CA-4612-B24C-E5AA-EF81AE067F2C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03.162" v="58"/>
          <ac:cxnSpMkLst>
            <pc:docMk/>
            <pc:sldMk cId="794083365" sldId="258"/>
            <ac:cxnSpMk id="27" creationId="{2D615BB0-F000-34FD-0A3C-F3A2C8F459FC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01.975" v="57"/>
          <ac:cxnSpMkLst>
            <pc:docMk/>
            <pc:sldMk cId="794083365" sldId="258"/>
            <ac:cxnSpMk id="29" creationId="{375F6299-54C2-516B-7325-B18716D37894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493" v="154"/>
          <ac:cxnSpMkLst>
            <pc:docMk/>
            <pc:sldMk cId="794083365" sldId="258"/>
            <ac:cxnSpMk id="31" creationId="{8ABCACE1-B815-FA1C-9F70-EC1CD99DBF16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43.366" v="86"/>
          <ac:cxnSpMkLst>
            <pc:docMk/>
            <pc:sldMk cId="794083365" sldId="258"/>
            <ac:cxnSpMk id="35" creationId="{34480D85-E637-8E94-363B-D725AF457B28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36.694" v="81"/>
          <ac:cxnSpMkLst>
            <pc:docMk/>
            <pc:sldMk cId="794083365" sldId="258"/>
            <ac:cxnSpMk id="39" creationId="{716ADA02-0564-0AD1-E2CB-190359BCE8DF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36.382" v="80"/>
          <ac:cxnSpMkLst>
            <pc:docMk/>
            <pc:sldMk cId="794083365" sldId="258"/>
            <ac:cxnSpMk id="43" creationId="{1ECF5533-D81F-A4D4-1E04-5EEF864DE7CA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55" v="163"/>
          <ac:cxnSpMkLst>
            <pc:docMk/>
            <pc:sldMk cId="794083365" sldId="258"/>
            <ac:cxnSpMk id="47" creationId="{49BE13BF-5F18-1114-BD11-9E7B1DF818DC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08" v="158"/>
          <ac:cxnSpMkLst>
            <pc:docMk/>
            <pc:sldMk cId="794083365" sldId="258"/>
            <ac:cxnSpMk id="51" creationId="{C0237EBE-DAF3-30B9-FDE9-08C30AE4F3A8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24" v="159"/>
          <ac:cxnSpMkLst>
            <pc:docMk/>
            <pc:sldMk cId="794083365" sldId="258"/>
            <ac:cxnSpMk id="55" creationId="{07C7F083-3203-5611-8349-77B56A2D4D9B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24" v="160"/>
          <ac:cxnSpMkLst>
            <pc:docMk/>
            <pc:sldMk cId="794083365" sldId="258"/>
            <ac:cxnSpMk id="57" creationId="{016B6750-9EB9-D3E3-57D6-1FA4ABE9869B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39" v="161"/>
          <ac:cxnSpMkLst>
            <pc:docMk/>
            <pc:sldMk cId="794083365" sldId="258"/>
            <ac:cxnSpMk id="61" creationId="{30D04EB0-1B29-B9A4-E448-378CE89A68FD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39" v="162"/>
          <ac:cxnSpMkLst>
            <pc:docMk/>
            <pc:sldMk cId="794083365" sldId="258"/>
            <ac:cxnSpMk id="67" creationId="{DE61D770-90E6-9870-CC53-6652271D8EE1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493" v="155"/>
          <ac:cxnSpMkLst>
            <pc:docMk/>
            <pc:sldMk cId="794083365" sldId="258"/>
            <ac:cxnSpMk id="71" creationId="{DF03F6FF-C89C-3931-A922-04AA264A5BBB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12.897" v="68"/>
          <ac:cxnSpMkLst>
            <pc:docMk/>
            <pc:sldMk cId="794083365" sldId="258"/>
            <ac:cxnSpMk id="75" creationId="{1E00C070-C490-D67F-B408-A6ED309440FF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12.022" v="67"/>
          <ac:cxnSpMkLst>
            <pc:docMk/>
            <pc:sldMk cId="794083365" sldId="258"/>
            <ac:cxnSpMk id="77" creationId="{09FAA22C-A3F6-21D0-7714-F0E8D541FA74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5:13.303" v="69"/>
          <ac:cxnSpMkLst>
            <pc:docMk/>
            <pc:sldMk cId="794083365" sldId="258"/>
            <ac:cxnSpMk id="79" creationId="{6A463057-F68F-9A83-F1A7-3B8EDE9C01F3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493" v="156"/>
          <ac:cxnSpMkLst>
            <pc:docMk/>
            <pc:sldMk cId="794083365" sldId="258"/>
            <ac:cxnSpMk id="87" creationId="{8DD52747-0254-8285-3E58-12F6AB0135A0}"/>
          </ac:cxnSpMkLst>
        </pc:cxnChg>
        <pc:cxnChg chg="add mod">
          <ac:chgData name="Mahin Ibnay Mamun" userId="S::346584@tameside.ac.uk::974392c1-6616-4ef5-b9d6-aa8b026b7fb4" providerId="AD" clId="Web-{FFFDB1D3-813B-E56D-17E0-D6711B7FE154}" dt="2023-05-26T13:26:39.508" v="157"/>
          <ac:cxnSpMkLst>
            <pc:docMk/>
            <pc:sldMk cId="794083365" sldId="258"/>
            <ac:cxnSpMk id="91" creationId="{B9A4154A-E3F2-41D0-C55A-8CF43925ED98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6:03.445" v="98"/>
          <ac:cxnSpMkLst>
            <pc:docMk/>
            <pc:sldMk cId="794083365" sldId="258"/>
            <ac:cxnSpMk id="95" creationId="{DC8F547F-F409-9B8D-9AA9-288AB9D7ED23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6:01.992" v="96"/>
          <ac:cxnSpMkLst>
            <pc:docMk/>
            <pc:sldMk cId="794083365" sldId="258"/>
            <ac:cxnSpMk id="99" creationId="{73128E99-D94C-0A74-6C0B-B4EE4E16D67A}"/>
          </ac:cxnSpMkLst>
        </pc:cxnChg>
        <pc:cxnChg chg="add del">
          <ac:chgData name="Mahin Ibnay Mamun" userId="S::346584@tameside.ac.uk::974392c1-6616-4ef5-b9d6-aa8b026b7fb4" providerId="AD" clId="Web-{FFFDB1D3-813B-E56D-17E0-D6711B7FE154}" dt="2023-05-26T13:26:00.492" v="94"/>
          <ac:cxnSpMkLst>
            <pc:docMk/>
            <pc:sldMk cId="794083365" sldId="258"/>
            <ac:cxnSpMk id="103" creationId="{5B1EC75A-AF30-67DA-AC9A-DCC51BF911A8}"/>
          </ac:cxnSpMkLst>
        </pc:cxnChg>
      </pc:sldChg>
    </pc:docChg>
  </pc:docChgLst>
  <pc:docChgLst>
    <pc:chgData name="Mahin Ibnay Mamun" userId="S::346584@tameside.ac.uk::974392c1-6616-4ef5-b9d6-aa8b026b7fb4" providerId="AD" clId="Web-{0D0A3F62-C44B-CE8F-C291-B6C603547BA2}"/>
    <pc:docChg chg="addSld modSld">
      <pc:chgData name="Mahin Ibnay Mamun" userId="S::346584@tameside.ac.uk::974392c1-6616-4ef5-b9d6-aa8b026b7fb4" providerId="AD" clId="Web-{0D0A3F62-C44B-CE8F-C291-B6C603547BA2}" dt="2023-05-26T08:27:15.235" v="313" actId="20577"/>
      <pc:docMkLst>
        <pc:docMk/>
      </pc:docMkLst>
      <pc:sldChg chg="addSp delSp modSp new">
        <pc:chgData name="Mahin Ibnay Mamun" userId="S::346584@tameside.ac.uk::974392c1-6616-4ef5-b9d6-aa8b026b7fb4" providerId="AD" clId="Web-{0D0A3F62-C44B-CE8F-C291-B6C603547BA2}" dt="2023-05-26T08:27:15.235" v="313" actId="20577"/>
        <pc:sldMkLst>
          <pc:docMk/>
          <pc:sldMk cId="2252057835" sldId="257"/>
        </pc:sldMkLst>
        <pc:spChg chg="del">
          <ac:chgData name="Mahin Ibnay Mamun" userId="S::346584@tameside.ac.uk::974392c1-6616-4ef5-b9d6-aa8b026b7fb4" providerId="AD" clId="Web-{0D0A3F62-C44B-CE8F-C291-B6C603547BA2}" dt="2023-05-26T08:14:19.650" v="2"/>
          <ac:spMkLst>
            <pc:docMk/>
            <pc:sldMk cId="2252057835" sldId="257"/>
            <ac:spMk id="2" creationId="{7CC783C7-8A67-5A6A-1F98-A001D943455C}"/>
          </ac:spMkLst>
        </pc:spChg>
        <pc:spChg chg="del">
          <ac:chgData name="Mahin Ibnay Mamun" userId="S::346584@tameside.ac.uk::974392c1-6616-4ef5-b9d6-aa8b026b7fb4" providerId="AD" clId="Web-{0D0A3F62-C44B-CE8F-C291-B6C603547BA2}" dt="2023-05-26T08:14:19.650" v="1"/>
          <ac:spMkLst>
            <pc:docMk/>
            <pc:sldMk cId="2252057835" sldId="257"/>
            <ac:spMk id="3" creationId="{EEC27153-C283-1F3F-EB6D-7193B17D8B62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4:33.495" v="9" actId="1076"/>
          <ac:spMkLst>
            <pc:docMk/>
            <pc:sldMk cId="2252057835" sldId="257"/>
            <ac:spMk id="4" creationId="{1F1AEAAA-0FC2-2E5D-B2B1-90C236036538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5:07.122" v="17" actId="20577"/>
          <ac:spMkLst>
            <pc:docMk/>
            <pc:sldMk cId="2252057835" sldId="257"/>
            <ac:spMk id="6" creationId="{CD070EAC-8593-3FCE-4021-EE09660AD465}"/>
          </ac:spMkLst>
        </pc:spChg>
        <pc:spChg chg="add del mod">
          <ac:chgData name="Mahin Ibnay Mamun" userId="S::346584@tameside.ac.uk::974392c1-6616-4ef5-b9d6-aa8b026b7fb4" providerId="AD" clId="Web-{0D0A3F62-C44B-CE8F-C291-B6C603547BA2}" dt="2023-05-26T08:15:43.328" v="39"/>
          <ac:spMkLst>
            <pc:docMk/>
            <pc:sldMk cId="2252057835" sldId="257"/>
            <ac:spMk id="8" creationId="{23A80A0B-9DA6-09EE-595F-F87AF5B8357B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6:07.236" v="50" actId="1076"/>
          <ac:spMkLst>
            <pc:docMk/>
            <pc:sldMk cId="2252057835" sldId="257"/>
            <ac:spMk id="12" creationId="{3C5BFBB0-0064-D5BA-FF36-086B48ADA09C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6:54.192" v="71" actId="1076"/>
          <ac:spMkLst>
            <pc:docMk/>
            <pc:sldMk cId="2252057835" sldId="257"/>
            <ac:spMk id="14" creationId="{E38C23E6-35E5-5AC3-C21D-C9BC239FDC2D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7:01.724" v="75" actId="1076"/>
          <ac:spMkLst>
            <pc:docMk/>
            <pc:sldMk cId="2252057835" sldId="257"/>
            <ac:spMk id="15" creationId="{1C5D38A7-C5C4-5513-22B3-B65E23C7912D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7:32.445" v="80" actId="20577"/>
          <ac:spMkLst>
            <pc:docMk/>
            <pc:sldMk cId="2252057835" sldId="257"/>
            <ac:spMk id="16" creationId="{B6925B63-A2D4-4F97-84F4-D30876F20BD6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4:32.880" v="252" actId="1076"/>
          <ac:spMkLst>
            <pc:docMk/>
            <pc:sldMk cId="2252057835" sldId="257"/>
            <ac:spMk id="20" creationId="{9F3D7085-F698-90E3-8B6A-B07CF6654E2F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8:43.372" v="112" actId="20577"/>
          <ac:spMkLst>
            <pc:docMk/>
            <pc:sldMk cId="2252057835" sldId="257"/>
            <ac:spMk id="22" creationId="{1DB320A9-562E-E39F-732C-51480BE46B8B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8:35.215" v="110" actId="20577"/>
          <ac:spMkLst>
            <pc:docMk/>
            <pc:sldMk cId="2252057835" sldId="257"/>
            <ac:spMk id="24" creationId="{D2157DC1-AB7B-F94D-2746-2834CDA69F01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19:11.123" v="121" actId="20577"/>
          <ac:spMkLst>
            <pc:docMk/>
            <pc:sldMk cId="2252057835" sldId="257"/>
            <ac:spMk id="26" creationId="{118F6DE6-73B7-3CB1-B450-95CBC5E18283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0:50.615" v="161" actId="1076"/>
          <ac:spMkLst>
            <pc:docMk/>
            <pc:sldMk cId="2252057835" sldId="257"/>
            <ac:spMk id="28" creationId="{E7C06D03-50AF-80D7-D2AF-FA85E597F84D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0:56.990" v="164" actId="1076"/>
          <ac:spMkLst>
            <pc:docMk/>
            <pc:sldMk cId="2252057835" sldId="257"/>
            <ac:spMk id="30" creationId="{AC12552E-9B63-2AFB-8CD0-DA5DA5A49B9D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1:08.413" v="170" actId="20577"/>
          <ac:spMkLst>
            <pc:docMk/>
            <pc:sldMk cId="2252057835" sldId="257"/>
            <ac:spMk id="33" creationId="{1F832F9A-5E37-17CF-E8EF-10F4799B3ACB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1:44.665" v="182" actId="20577"/>
          <ac:spMkLst>
            <pc:docMk/>
            <pc:sldMk cId="2252057835" sldId="257"/>
            <ac:spMk id="35" creationId="{50C17F6D-1FBE-108C-3757-9BDB91DA82BA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2:07.729" v="194" actId="20577"/>
          <ac:spMkLst>
            <pc:docMk/>
            <pc:sldMk cId="2252057835" sldId="257"/>
            <ac:spMk id="36" creationId="{31A87BDF-5ABC-EC3B-0D40-61C4E2EC81E9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2:27.996" v="207" actId="20577"/>
          <ac:spMkLst>
            <pc:docMk/>
            <pc:sldMk cId="2252057835" sldId="257"/>
            <ac:spMk id="38" creationId="{1FB0243E-F8B8-C21A-84F8-2D48E65CADA2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3:04.436" v="215" actId="1076"/>
          <ac:spMkLst>
            <pc:docMk/>
            <pc:sldMk cId="2252057835" sldId="257"/>
            <ac:spMk id="40" creationId="{0876B888-48C5-440A-EDEA-37F0B204FA9E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3:32.407" v="234" actId="20577"/>
          <ac:spMkLst>
            <pc:docMk/>
            <pc:sldMk cId="2252057835" sldId="257"/>
            <ac:spMk id="44" creationId="{B5190444-1BD7-9B04-782A-D85A81F6CE77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3:40.548" v="241" actId="20577"/>
          <ac:spMkLst>
            <pc:docMk/>
            <pc:sldMk cId="2252057835" sldId="257"/>
            <ac:spMk id="45" creationId="{F12C177A-502B-87BB-E651-D4971C9080F4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3:50.705" v="246" actId="1076"/>
          <ac:spMkLst>
            <pc:docMk/>
            <pc:sldMk cId="2252057835" sldId="257"/>
            <ac:spMk id="46" creationId="{52F7AA85-8FD1-3C9E-530F-1039E9855A13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4:56.350" v="266" actId="1076"/>
          <ac:spMkLst>
            <pc:docMk/>
            <pc:sldMk cId="2252057835" sldId="257"/>
            <ac:spMk id="48" creationId="{618EB70E-B82B-8DDB-A11D-4A6761558628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6:31.201" v="285" actId="1076"/>
          <ac:spMkLst>
            <pc:docMk/>
            <pc:sldMk cId="2252057835" sldId="257"/>
            <ac:spMk id="50" creationId="{FE8E843A-F974-ED5B-CB10-392DFE38E995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6:26.747" v="284" actId="20577"/>
          <ac:spMkLst>
            <pc:docMk/>
            <pc:sldMk cId="2252057835" sldId="257"/>
            <ac:spMk id="52" creationId="{5D653862-0514-87FD-57CC-C316258C0A0B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6:41.904" v="291" actId="20577"/>
          <ac:spMkLst>
            <pc:docMk/>
            <pc:sldMk cId="2252057835" sldId="257"/>
            <ac:spMk id="54" creationId="{9F202BF7-1A85-7E1C-8B0E-5175651D0C53}"/>
          </ac:spMkLst>
        </pc:spChg>
        <pc:spChg chg="add mod">
          <ac:chgData name="Mahin Ibnay Mamun" userId="S::346584@tameside.ac.uk::974392c1-6616-4ef5-b9d6-aa8b026b7fb4" providerId="AD" clId="Web-{0D0A3F62-C44B-CE8F-C291-B6C603547BA2}" dt="2023-05-26T08:27:15.235" v="313" actId="20577"/>
          <ac:spMkLst>
            <pc:docMk/>
            <pc:sldMk cId="2252057835" sldId="257"/>
            <ac:spMk id="56" creationId="{98FF5F27-E4AB-F168-252F-90C27AE7FE60}"/>
          </ac:spMkLst>
        </pc:spChg>
        <pc:cxnChg chg="add mod">
          <ac:chgData name="Mahin Ibnay Mamun" userId="S::346584@tameside.ac.uk::974392c1-6616-4ef5-b9d6-aa8b026b7fb4" providerId="AD" clId="Web-{0D0A3F62-C44B-CE8F-C291-B6C603547BA2}" dt="2023-05-26T08:14:50.668" v="12" actId="14100"/>
          <ac:cxnSpMkLst>
            <pc:docMk/>
            <pc:sldMk cId="2252057835" sldId="257"/>
            <ac:cxnSpMk id="5" creationId="{837A29C7-5659-4437-80AF-7D971AE35A71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5:20.358" v="23" actId="1076"/>
          <ac:cxnSpMkLst>
            <pc:docMk/>
            <pc:sldMk cId="2252057835" sldId="257"/>
            <ac:cxnSpMk id="7" creationId="{58AE69AF-6855-E577-7CB9-7CB5AD9E2C66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6:11.205" v="52" actId="14100"/>
          <ac:cxnSpMkLst>
            <pc:docMk/>
            <pc:sldMk cId="2252057835" sldId="257"/>
            <ac:cxnSpMk id="9" creationId="{616FA050-22C4-3110-420E-4E9875527BB9}"/>
          </ac:cxnSpMkLst>
        </pc:cxnChg>
        <pc:cxnChg chg="add del mod">
          <ac:chgData name="Mahin Ibnay Mamun" userId="S::346584@tameside.ac.uk::974392c1-6616-4ef5-b9d6-aa8b026b7fb4" providerId="AD" clId="Web-{0D0A3F62-C44B-CE8F-C291-B6C603547BA2}" dt="2023-05-26T08:15:45" v="40"/>
          <ac:cxnSpMkLst>
            <pc:docMk/>
            <pc:sldMk cId="2252057835" sldId="257"/>
            <ac:cxnSpMk id="10" creationId="{7C887037-26F4-29F0-33C9-C20005A38078}"/>
          </ac:cxnSpMkLst>
        </pc:cxnChg>
        <pc:cxnChg chg="add del mod">
          <ac:chgData name="Mahin Ibnay Mamun" userId="S::346584@tameside.ac.uk::974392c1-6616-4ef5-b9d6-aa8b026b7fb4" providerId="AD" clId="Web-{0D0A3F62-C44B-CE8F-C291-B6C603547BA2}" dt="2023-05-26T08:15:40.125" v="37"/>
          <ac:cxnSpMkLst>
            <pc:docMk/>
            <pc:sldMk cId="2252057835" sldId="257"/>
            <ac:cxnSpMk id="11" creationId="{1447FA10-A8AE-438E-12CF-71D694D6EB48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6:51.567" v="70" actId="14100"/>
          <ac:cxnSpMkLst>
            <pc:docMk/>
            <pc:sldMk cId="2252057835" sldId="257"/>
            <ac:cxnSpMk id="13" creationId="{140EE4ED-D815-CCE5-5CE6-13BA56F03779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7:06.068" v="77" actId="1076"/>
          <ac:cxnSpMkLst>
            <pc:docMk/>
            <pc:sldMk cId="2252057835" sldId="257"/>
            <ac:cxnSpMk id="17" creationId="{0062B5C7-CF05-65AA-DF6E-B2551886FCB9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7:10.146" v="79" actId="1076"/>
          <ac:cxnSpMkLst>
            <pc:docMk/>
            <pc:sldMk cId="2252057835" sldId="257"/>
            <ac:cxnSpMk id="18" creationId="{A7BCC68D-E5EA-6064-61FB-4AE4746E6D0F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4:30.395" v="251" actId="14100"/>
          <ac:cxnSpMkLst>
            <pc:docMk/>
            <pc:sldMk cId="2252057835" sldId="257"/>
            <ac:cxnSpMk id="19" creationId="{8155FD2A-6DAE-6E30-2CCB-E3C98FC751E4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8:01.994" v="92" actId="14100"/>
          <ac:cxnSpMkLst>
            <pc:docMk/>
            <pc:sldMk cId="2252057835" sldId="257"/>
            <ac:cxnSpMk id="21" creationId="{CA349E9C-052B-438D-940E-231F2FC343F0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4:29.302" v="250" actId="14100"/>
          <ac:cxnSpMkLst>
            <pc:docMk/>
            <pc:sldMk cId="2252057835" sldId="257"/>
            <ac:cxnSpMk id="23" creationId="{3F946791-5161-747A-3678-9D13D0D64F47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9:01.154" v="117" actId="14100"/>
          <ac:cxnSpMkLst>
            <pc:docMk/>
            <pc:sldMk cId="2252057835" sldId="257"/>
            <ac:cxnSpMk id="25" creationId="{7DBCFF8E-7FC5-0B7D-499E-4A199960B552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19:21.155" v="126" actId="14100"/>
          <ac:cxnSpMkLst>
            <pc:docMk/>
            <pc:sldMk cId="2252057835" sldId="257"/>
            <ac:cxnSpMk id="27" creationId="{1EFAFAC0-D8DF-95C9-B2EF-E7545047BC50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0:55.209" v="163" actId="1076"/>
          <ac:cxnSpMkLst>
            <pc:docMk/>
            <pc:sldMk cId="2252057835" sldId="257"/>
            <ac:cxnSpMk id="29" creationId="{A0CD1B10-2B1F-A4DE-2E85-1EA5C19E768F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1:40.743" v="181" actId="14100"/>
          <ac:cxnSpMkLst>
            <pc:docMk/>
            <pc:sldMk cId="2252057835" sldId="257"/>
            <ac:cxnSpMk id="31" creationId="{4EA805DB-3B57-A910-8371-94D579E068D3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0:59.334" v="165" actId="1076"/>
          <ac:cxnSpMkLst>
            <pc:docMk/>
            <pc:sldMk cId="2252057835" sldId="257"/>
            <ac:cxnSpMk id="32" creationId="{8CDB99A0-BA02-5E99-1D22-0403E34E9F5A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1:22.617" v="176" actId="14100"/>
          <ac:cxnSpMkLst>
            <pc:docMk/>
            <pc:sldMk cId="2252057835" sldId="257"/>
            <ac:cxnSpMk id="34" creationId="{92645610-506B-0D36-CA1B-E60AEC11979B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2:14.417" v="197" actId="14100"/>
          <ac:cxnSpMkLst>
            <pc:docMk/>
            <pc:sldMk cId="2252057835" sldId="257"/>
            <ac:cxnSpMk id="37" creationId="{29049013-5ECB-07D1-723B-44E23D4FAFF3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3:02.374" v="214" actId="14100"/>
          <ac:cxnSpMkLst>
            <pc:docMk/>
            <pc:sldMk cId="2252057835" sldId="257"/>
            <ac:cxnSpMk id="39" creationId="{4111E7BD-3456-6288-1BDE-F29CB5262DDC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3:18.797" v="222" actId="1076"/>
          <ac:cxnSpMkLst>
            <pc:docMk/>
            <pc:sldMk cId="2252057835" sldId="257"/>
            <ac:cxnSpMk id="41" creationId="{3D9528BA-ECCC-F452-43F0-A1F559C08DD3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3:22.578" v="224" actId="14100"/>
          <ac:cxnSpMkLst>
            <pc:docMk/>
            <pc:sldMk cId="2252057835" sldId="257"/>
            <ac:cxnSpMk id="42" creationId="{8B7C522E-58D1-3981-2788-BEA99C33D0E6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3:15.265" v="221" actId="14100"/>
          <ac:cxnSpMkLst>
            <pc:docMk/>
            <pc:sldMk cId="2252057835" sldId="257"/>
            <ac:cxnSpMk id="43" creationId="{EF14B7AC-0D78-C089-FCA0-F609B78586BC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4:44.631" v="255" actId="14100"/>
          <ac:cxnSpMkLst>
            <pc:docMk/>
            <pc:sldMk cId="2252057835" sldId="257"/>
            <ac:cxnSpMk id="47" creationId="{12994F05-0C02-C068-C7B9-8FC6CE24C200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5:59.308" v="269" actId="1076"/>
          <ac:cxnSpMkLst>
            <pc:docMk/>
            <pc:sldMk cId="2252057835" sldId="257"/>
            <ac:cxnSpMk id="49" creationId="{9722B436-9343-190A-BE8D-2C7A2340FBC4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6:18.809" v="278" actId="14100"/>
          <ac:cxnSpMkLst>
            <pc:docMk/>
            <pc:sldMk cId="2252057835" sldId="257"/>
            <ac:cxnSpMk id="51" creationId="{853E74A3-097A-BE4E-C6FB-7800F7706C36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6:35.107" v="287" actId="1076"/>
          <ac:cxnSpMkLst>
            <pc:docMk/>
            <pc:sldMk cId="2252057835" sldId="257"/>
            <ac:cxnSpMk id="53" creationId="{E43CAAB8-97AC-D3A1-427D-0F4A4B5B7B92}"/>
          </ac:cxnSpMkLst>
        </pc:cxnChg>
        <pc:cxnChg chg="add mod">
          <ac:chgData name="Mahin Ibnay Mamun" userId="S::346584@tameside.ac.uk::974392c1-6616-4ef5-b9d6-aa8b026b7fb4" providerId="AD" clId="Web-{0D0A3F62-C44B-CE8F-C291-B6C603547BA2}" dt="2023-05-26T08:26:52.608" v="296" actId="1076"/>
          <ac:cxnSpMkLst>
            <pc:docMk/>
            <pc:sldMk cId="2252057835" sldId="257"/>
            <ac:cxnSpMk id="55" creationId="{426F445C-71A8-D7DF-8809-E2AF0B61CC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A80BDFA-78E2-0CCC-42E8-18D986F3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5817"/>
            <a:ext cx="2743200" cy="1539433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A223D51-38AD-08B6-117D-5F9595D9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555" y="3312013"/>
            <a:ext cx="2743200" cy="1543050"/>
          </a:xfrm>
          <a:prstGeom prst="rect">
            <a:avLst/>
          </a:prstGeo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523FC99-45B2-E1AB-B113-26F8E74D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478" y="247472"/>
            <a:ext cx="4081584" cy="2699596"/>
          </a:xfrm>
          <a:prstGeom prst="rect">
            <a:avLst/>
          </a:prstGeom>
        </p:spPr>
      </p:pic>
      <p:pic>
        <p:nvPicPr>
          <p:cNvPr id="7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0FDAD8D4-7CA6-7EE6-F57E-9C75F881D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708" y="126579"/>
            <a:ext cx="3290276" cy="229661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E27C255-3121-548D-6E63-39BA5614E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85" y="4675203"/>
            <a:ext cx="1463431" cy="170836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49DFFCB-8BBF-47FD-B165-0D3E55B0649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32" t="14783" r="971" b="11739"/>
          <a:stretch/>
        </p:blipFill>
        <p:spPr>
          <a:xfrm>
            <a:off x="2694354" y="4806477"/>
            <a:ext cx="4431424" cy="192192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C29766B-B209-04B5-842B-F0B0830CF0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46" y="2726045"/>
            <a:ext cx="2743200" cy="1679448"/>
          </a:xfrm>
          <a:prstGeom prst="rect">
            <a:avLst/>
          </a:prstGeom>
        </p:spPr>
      </p:pic>
      <p:pic>
        <p:nvPicPr>
          <p:cNvPr id="11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0BFF00A1-CEF7-66A0-E86F-3341EE6805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4323" y="2635919"/>
            <a:ext cx="3583353" cy="2045316"/>
          </a:xfrm>
          <a:prstGeom prst="rect">
            <a:avLst/>
          </a:prstGeom>
        </p:spPr>
      </p:pic>
      <p:pic>
        <p:nvPicPr>
          <p:cNvPr id="12" name="Picture 12" descr="Shape&#10;&#10;Description automatically generated">
            <a:extLst>
              <a:ext uri="{FF2B5EF4-FFF2-40B4-BE49-F238E27FC236}">
                <a16:creationId xmlns:a16="http://schemas.microsoft.com/office/drawing/2014/main" id="{8FBAD367-5262-17AA-0ABE-F263AF614BF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8043" b="388"/>
          <a:stretch/>
        </p:blipFill>
        <p:spPr>
          <a:xfrm>
            <a:off x="7528170" y="5183727"/>
            <a:ext cx="1425293" cy="1544998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4CB43ED-3A38-25B6-5ECA-BBA2432E2C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58938" y="5071568"/>
            <a:ext cx="1629508" cy="1755786"/>
          </a:xfrm>
          <a:prstGeom prst="rect">
            <a:avLst/>
          </a:prstGeom>
        </p:spPr>
      </p:pic>
      <p:pic>
        <p:nvPicPr>
          <p:cNvPr id="14" name="Picture 1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ED1F75AD-0E1E-0D44-C3E6-2DC9284DCE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20553" y="5216260"/>
            <a:ext cx="1346201" cy="15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1AEAAA-0FC2-2E5D-B2B1-90C236036538}"/>
              </a:ext>
            </a:extLst>
          </p:cNvPr>
          <p:cNvSpPr/>
          <p:nvPr/>
        </p:nvSpPr>
        <p:spPr>
          <a:xfrm>
            <a:off x="4927599" y="2870200"/>
            <a:ext cx="2226733" cy="142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Video game</a:t>
            </a:r>
            <a:endParaRPr lang="en-US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37A29C7-5659-4437-80AF-7D971AE35A71}"/>
              </a:ext>
            </a:extLst>
          </p:cNvPr>
          <p:cNvCxnSpPr/>
          <p:nvPr/>
        </p:nvCxnSpPr>
        <p:spPr>
          <a:xfrm flipH="1">
            <a:off x="6807200" y="2108200"/>
            <a:ext cx="1092200" cy="93980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070EAC-8593-3FCE-4021-EE09660AD465}"/>
              </a:ext>
            </a:extLst>
          </p:cNvPr>
          <p:cNvSpPr/>
          <p:nvPr/>
        </p:nvSpPr>
        <p:spPr>
          <a:xfrm>
            <a:off x="7950200" y="18118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genre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8AE69AF-6855-E577-7CB9-7CB5AD9E2C66}"/>
              </a:ext>
            </a:extLst>
          </p:cNvPr>
          <p:cNvCxnSpPr>
            <a:cxnSpLocks/>
          </p:cNvCxnSpPr>
          <p:nvPr/>
        </p:nvCxnSpPr>
        <p:spPr>
          <a:xfrm flipH="1">
            <a:off x="8779933" y="1320798"/>
            <a:ext cx="262466" cy="4910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A80A0B-9DA6-09EE-595F-F87AF5B8357B}"/>
              </a:ext>
            </a:extLst>
          </p:cNvPr>
          <p:cNvSpPr/>
          <p:nvPr/>
        </p:nvSpPr>
        <p:spPr>
          <a:xfrm>
            <a:off x="9042400" y="9990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puzzle</a:t>
            </a:r>
            <a:endParaRPr lang="en-US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16FA050-22C4-3110-420E-4E9875527BB9}"/>
              </a:ext>
            </a:extLst>
          </p:cNvPr>
          <p:cNvCxnSpPr>
            <a:cxnSpLocks/>
          </p:cNvCxnSpPr>
          <p:nvPr/>
        </p:nvCxnSpPr>
        <p:spPr>
          <a:xfrm flipH="1" flipV="1">
            <a:off x="9516534" y="2201331"/>
            <a:ext cx="558799" cy="55879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5BFBB0-0064-D5BA-FF36-086B48ADA09C}"/>
              </a:ext>
            </a:extLst>
          </p:cNvPr>
          <p:cNvSpPr/>
          <p:nvPr/>
        </p:nvSpPr>
        <p:spPr>
          <a:xfrm>
            <a:off x="10049933" y="24384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parkour</a:t>
            </a:r>
            <a:endParaRPr lang="en-US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0EE4ED-D815-CCE5-5CE6-13BA56F03779}"/>
              </a:ext>
            </a:extLst>
          </p:cNvPr>
          <p:cNvCxnSpPr>
            <a:cxnSpLocks/>
          </p:cNvCxnSpPr>
          <p:nvPr/>
        </p:nvCxnSpPr>
        <p:spPr>
          <a:xfrm>
            <a:off x="4944532" y="2252133"/>
            <a:ext cx="389468" cy="77893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8C23E6-35E5-5AC3-C21D-C9BC239FDC2D}"/>
              </a:ext>
            </a:extLst>
          </p:cNvPr>
          <p:cNvSpPr/>
          <p:nvPr/>
        </p:nvSpPr>
        <p:spPr>
          <a:xfrm>
            <a:off x="3403600" y="19388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program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5D38A7-C5C4-5513-22B3-B65E23C7912D}"/>
              </a:ext>
            </a:extLst>
          </p:cNvPr>
          <p:cNvSpPr/>
          <p:nvPr/>
        </p:nvSpPr>
        <p:spPr>
          <a:xfrm>
            <a:off x="1634067" y="12192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python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925B63-A2D4-4F97-84F4-D30876F20BD6}"/>
              </a:ext>
            </a:extLst>
          </p:cNvPr>
          <p:cNvSpPr/>
          <p:nvPr/>
        </p:nvSpPr>
        <p:spPr>
          <a:xfrm>
            <a:off x="186267" y="3556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pygame</a:t>
            </a:r>
            <a:endParaRPr lang="en-US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062B5C7-CF05-65AA-DF6E-B2551886FCB9}"/>
              </a:ext>
            </a:extLst>
          </p:cNvPr>
          <p:cNvCxnSpPr>
            <a:cxnSpLocks/>
          </p:cNvCxnSpPr>
          <p:nvPr/>
        </p:nvCxnSpPr>
        <p:spPr>
          <a:xfrm>
            <a:off x="3158064" y="1600198"/>
            <a:ext cx="245535" cy="5080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7BCC68D-E5EA-6064-61FB-4AE4746E6D0F}"/>
              </a:ext>
            </a:extLst>
          </p:cNvPr>
          <p:cNvCxnSpPr>
            <a:cxnSpLocks/>
          </p:cNvCxnSpPr>
          <p:nvPr/>
        </p:nvCxnSpPr>
        <p:spPr>
          <a:xfrm>
            <a:off x="1710264" y="609599"/>
            <a:ext cx="592668" cy="5926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155FD2A-6DAE-6E30-2CCB-E3C98FC751E4}"/>
              </a:ext>
            </a:extLst>
          </p:cNvPr>
          <p:cNvCxnSpPr>
            <a:cxnSpLocks/>
          </p:cNvCxnSpPr>
          <p:nvPr/>
        </p:nvCxnSpPr>
        <p:spPr>
          <a:xfrm>
            <a:off x="6900330" y="4038598"/>
            <a:ext cx="516468" cy="8212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3D7085-F698-90E3-8B6A-B07CF6654E2F}"/>
              </a:ext>
            </a:extLst>
          </p:cNvPr>
          <p:cNvSpPr/>
          <p:nvPr/>
        </p:nvSpPr>
        <p:spPr>
          <a:xfrm>
            <a:off x="7416800" y="45804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Target audience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349E9C-052B-438D-940E-231F2FC343F0}"/>
              </a:ext>
            </a:extLst>
          </p:cNvPr>
          <p:cNvCxnSpPr>
            <a:cxnSpLocks/>
          </p:cNvCxnSpPr>
          <p:nvPr/>
        </p:nvCxnSpPr>
        <p:spPr>
          <a:xfrm flipH="1" flipV="1">
            <a:off x="8957733" y="4995331"/>
            <a:ext cx="228600" cy="59266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B320A9-562E-E39F-732C-51480BE46B8B}"/>
              </a:ext>
            </a:extLst>
          </p:cNvPr>
          <p:cNvSpPr/>
          <p:nvPr/>
        </p:nvSpPr>
        <p:spPr>
          <a:xfrm>
            <a:off x="9203266" y="5317066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8 – 12-year-old</a:t>
            </a:r>
            <a:endParaRPr lang="en-US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F946791-5161-747A-3678-9D13D0D64F47}"/>
              </a:ext>
            </a:extLst>
          </p:cNvPr>
          <p:cNvCxnSpPr>
            <a:cxnSpLocks/>
          </p:cNvCxnSpPr>
          <p:nvPr/>
        </p:nvCxnSpPr>
        <p:spPr>
          <a:xfrm flipV="1">
            <a:off x="8906932" y="4216398"/>
            <a:ext cx="482600" cy="77893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157DC1-AB7B-F94D-2746-2834CDA69F01}"/>
              </a:ext>
            </a:extLst>
          </p:cNvPr>
          <p:cNvSpPr/>
          <p:nvPr/>
        </p:nvSpPr>
        <p:spPr>
          <a:xfrm>
            <a:off x="9389532" y="3911599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Male and female</a:t>
            </a:r>
            <a:endParaRPr 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DBCFF8E-7FC5-0B7D-499E-4A199960B552}"/>
              </a:ext>
            </a:extLst>
          </p:cNvPr>
          <p:cNvCxnSpPr>
            <a:cxnSpLocks/>
          </p:cNvCxnSpPr>
          <p:nvPr/>
        </p:nvCxnSpPr>
        <p:spPr>
          <a:xfrm flipV="1">
            <a:off x="8983132" y="4868330"/>
            <a:ext cx="1032932" cy="135467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8F6DE6-73B7-3CB1-B450-95CBC5E18283}"/>
              </a:ext>
            </a:extLst>
          </p:cNvPr>
          <p:cNvSpPr/>
          <p:nvPr/>
        </p:nvSpPr>
        <p:spPr>
          <a:xfrm>
            <a:off x="10016065" y="4622799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global</a:t>
            </a:r>
            <a:endParaRPr lang="en-US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EFAFAC0-D8DF-95C9-B2EF-E7545047BC50}"/>
              </a:ext>
            </a:extLst>
          </p:cNvPr>
          <p:cNvCxnSpPr>
            <a:cxnSpLocks/>
          </p:cNvCxnSpPr>
          <p:nvPr/>
        </p:nvCxnSpPr>
        <p:spPr>
          <a:xfrm flipV="1">
            <a:off x="4301065" y="3403600"/>
            <a:ext cx="643468" cy="34713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C06D03-50AF-80D7-D2AF-FA85E597F84D}"/>
              </a:ext>
            </a:extLst>
          </p:cNvPr>
          <p:cNvSpPr/>
          <p:nvPr/>
        </p:nvSpPr>
        <p:spPr>
          <a:xfrm>
            <a:off x="3005666" y="3445933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Aim of game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0CD1B10-2B1F-A4DE-2E85-1EA5C19E768F}"/>
              </a:ext>
            </a:extLst>
          </p:cNvPr>
          <p:cNvCxnSpPr>
            <a:cxnSpLocks/>
          </p:cNvCxnSpPr>
          <p:nvPr/>
        </p:nvCxnSpPr>
        <p:spPr>
          <a:xfrm>
            <a:off x="3124197" y="2793999"/>
            <a:ext cx="643468" cy="6180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C12552E-9B63-2AFB-8CD0-DA5DA5A49B9D}"/>
              </a:ext>
            </a:extLst>
          </p:cNvPr>
          <p:cNvSpPr/>
          <p:nvPr/>
        </p:nvSpPr>
        <p:spPr>
          <a:xfrm>
            <a:off x="1744133" y="2531534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Avoid obstacles</a:t>
            </a:r>
            <a:endParaRPr lang="en-US" dirty="0" err="1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EA805DB-3B57-A910-8371-94D579E068D3}"/>
              </a:ext>
            </a:extLst>
          </p:cNvPr>
          <p:cNvCxnSpPr>
            <a:cxnSpLocks/>
          </p:cNvCxnSpPr>
          <p:nvPr/>
        </p:nvCxnSpPr>
        <p:spPr>
          <a:xfrm flipV="1">
            <a:off x="2302930" y="3826933"/>
            <a:ext cx="702735" cy="465665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CDB99A0-BA02-5E99-1D22-0403E34E9F5A}"/>
              </a:ext>
            </a:extLst>
          </p:cNvPr>
          <p:cNvCxnSpPr>
            <a:cxnSpLocks/>
          </p:cNvCxnSpPr>
          <p:nvPr/>
        </p:nvCxnSpPr>
        <p:spPr>
          <a:xfrm>
            <a:off x="1523997" y="2252131"/>
            <a:ext cx="1016001" cy="27940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832F9A-5E37-17CF-E8EF-10F4799B3ACB}"/>
              </a:ext>
            </a:extLst>
          </p:cNvPr>
          <p:cNvSpPr/>
          <p:nvPr/>
        </p:nvSpPr>
        <p:spPr>
          <a:xfrm>
            <a:off x="76201" y="20066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Lava</a:t>
            </a:r>
            <a:endParaRPr lang="en-US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92645610-506B-0D36-CA1B-E60AEC11979B}"/>
              </a:ext>
            </a:extLst>
          </p:cNvPr>
          <p:cNvCxnSpPr>
            <a:cxnSpLocks/>
          </p:cNvCxnSpPr>
          <p:nvPr/>
        </p:nvCxnSpPr>
        <p:spPr>
          <a:xfrm flipV="1">
            <a:off x="1523995" y="2946397"/>
            <a:ext cx="220136" cy="211667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C17F6D-1FBE-108C-3757-9BDB91DA82BA}"/>
              </a:ext>
            </a:extLst>
          </p:cNvPr>
          <p:cNvSpPr/>
          <p:nvPr/>
        </p:nvSpPr>
        <p:spPr>
          <a:xfrm>
            <a:off x="76201" y="2887133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enemies</a:t>
            </a:r>
            <a:endParaRPr lang="en-US" dirty="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1A87BDF-5ABC-EC3B-0D40-61C4E2EC81E9}"/>
              </a:ext>
            </a:extLst>
          </p:cNvPr>
          <p:cNvSpPr/>
          <p:nvPr/>
        </p:nvSpPr>
        <p:spPr>
          <a:xfrm>
            <a:off x="948266" y="39878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Collect diamonds</a:t>
            </a:r>
            <a:endParaRPr lang="en-US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9049013-5ECB-07D1-723B-44E23D4FAFF3}"/>
              </a:ext>
            </a:extLst>
          </p:cNvPr>
          <p:cNvCxnSpPr>
            <a:cxnSpLocks/>
          </p:cNvCxnSpPr>
          <p:nvPr/>
        </p:nvCxnSpPr>
        <p:spPr>
          <a:xfrm flipH="1">
            <a:off x="2802465" y="4038598"/>
            <a:ext cx="863598" cy="12192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B0243E-F8B8-C21A-84F8-2D48E65CADA2}"/>
              </a:ext>
            </a:extLst>
          </p:cNvPr>
          <p:cNvSpPr/>
          <p:nvPr/>
        </p:nvSpPr>
        <p:spPr>
          <a:xfrm>
            <a:off x="1337732" y="4919133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Pass levels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111E7BD-3456-6288-1BDE-F29CB5262DDC}"/>
              </a:ext>
            </a:extLst>
          </p:cNvPr>
          <p:cNvCxnSpPr>
            <a:cxnSpLocks/>
          </p:cNvCxnSpPr>
          <p:nvPr/>
        </p:nvCxnSpPr>
        <p:spPr>
          <a:xfrm flipH="1">
            <a:off x="5977467" y="2235200"/>
            <a:ext cx="67734" cy="635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876B888-48C5-440A-EDEA-37F0B204FA9E}"/>
              </a:ext>
            </a:extLst>
          </p:cNvPr>
          <p:cNvSpPr/>
          <p:nvPr/>
        </p:nvSpPr>
        <p:spPr>
          <a:xfrm>
            <a:off x="5334000" y="16594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controls</a:t>
            </a:r>
            <a:endParaRPr lang="en-US" dirty="0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D9528BA-ECCC-F452-43F0-A1F559C08DD3}"/>
              </a:ext>
            </a:extLst>
          </p:cNvPr>
          <p:cNvCxnSpPr>
            <a:cxnSpLocks/>
          </p:cNvCxnSpPr>
          <p:nvPr/>
        </p:nvCxnSpPr>
        <p:spPr>
          <a:xfrm flipH="1">
            <a:off x="5867400" y="948266"/>
            <a:ext cx="237066" cy="7704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B7C522E-58D1-3981-2788-BEA99C33D0E6}"/>
              </a:ext>
            </a:extLst>
          </p:cNvPr>
          <p:cNvCxnSpPr>
            <a:cxnSpLocks/>
          </p:cNvCxnSpPr>
          <p:nvPr/>
        </p:nvCxnSpPr>
        <p:spPr>
          <a:xfrm flipH="1">
            <a:off x="6798733" y="914399"/>
            <a:ext cx="304800" cy="80433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F14B7AC-0D78-C089-FCA0-F609B78586BC}"/>
              </a:ext>
            </a:extLst>
          </p:cNvPr>
          <p:cNvCxnSpPr>
            <a:cxnSpLocks/>
          </p:cNvCxnSpPr>
          <p:nvPr/>
        </p:nvCxnSpPr>
        <p:spPr>
          <a:xfrm>
            <a:off x="4953000" y="914398"/>
            <a:ext cx="482600" cy="745068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5190444-1BD7-9B04-782A-D85A81F6CE77}"/>
              </a:ext>
            </a:extLst>
          </p:cNvPr>
          <p:cNvSpPr/>
          <p:nvPr/>
        </p:nvSpPr>
        <p:spPr>
          <a:xfrm>
            <a:off x="7035800" y="5672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Right arrow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12C177A-502B-87BB-E651-D4971C9080F4}"/>
              </a:ext>
            </a:extLst>
          </p:cNvPr>
          <p:cNvSpPr/>
          <p:nvPr/>
        </p:nvSpPr>
        <p:spPr>
          <a:xfrm>
            <a:off x="5376333" y="355600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Space bar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2F7AA85-8FD1-3C9E-530F-1039E9855A13}"/>
              </a:ext>
            </a:extLst>
          </p:cNvPr>
          <p:cNvSpPr/>
          <p:nvPr/>
        </p:nvSpPr>
        <p:spPr>
          <a:xfrm>
            <a:off x="3539066" y="5672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Left arrow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12994F05-0C02-C068-C7B9-8FC6CE24C200}"/>
              </a:ext>
            </a:extLst>
          </p:cNvPr>
          <p:cNvCxnSpPr>
            <a:cxnSpLocks/>
          </p:cNvCxnSpPr>
          <p:nvPr/>
        </p:nvCxnSpPr>
        <p:spPr>
          <a:xfrm flipH="1">
            <a:off x="7086600" y="3378200"/>
            <a:ext cx="575732" cy="262467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8EB70E-B82B-8DDB-A11D-4A6761558628}"/>
              </a:ext>
            </a:extLst>
          </p:cNvPr>
          <p:cNvSpPr/>
          <p:nvPr/>
        </p:nvSpPr>
        <p:spPr>
          <a:xfrm>
            <a:off x="7645400" y="3081867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Minecraft themed</a:t>
            </a:r>
            <a:endParaRPr lang="en-US" dirty="0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722B436-9343-190A-BE8D-2C7A2340FBC4}"/>
              </a:ext>
            </a:extLst>
          </p:cNvPr>
          <p:cNvCxnSpPr>
            <a:cxnSpLocks/>
          </p:cNvCxnSpPr>
          <p:nvPr/>
        </p:nvCxnSpPr>
        <p:spPr>
          <a:xfrm flipH="1">
            <a:off x="5698067" y="4233332"/>
            <a:ext cx="110067" cy="88900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E8E843A-F974-ED5B-CB10-392DFE38E995}"/>
              </a:ext>
            </a:extLst>
          </p:cNvPr>
          <p:cNvSpPr/>
          <p:nvPr/>
        </p:nvSpPr>
        <p:spPr>
          <a:xfrm>
            <a:off x="4885267" y="4876801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colours</a:t>
            </a:r>
            <a:endParaRPr lang="en-US" dirty="0" err="1"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53E74A3-097A-BE4E-C6FB-7800F7706C36}"/>
              </a:ext>
            </a:extLst>
          </p:cNvPr>
          <p:cNvCxnSpPr>
            <a:cxnSpLocks/>
          </p:cNvCxnSpPr>
          <p:nvPr/>
        </p:nvCxnSpPr>
        <p:spPr>
          <a:xfrm flipH="1">
            <a:off x="4174067" y="5173132"/>
            <a:ext cx="702733" cy="73660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D653862-0514-87FD-57CC-C316258C0A0B}"/>
              </a:ext>
            </a:extLst>
          </p:cNvPr>
          <p:cNvSpPr/>
          <p:nvPr/>
        </p:nvSpPr>
        <p:spPr>
          <a:xfrm>
            <a:off x="2802465" y="5613399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Dark themed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E43CAAB8-97AC-D3A1-427D-0F4A4B5B7B92}"/>
              </a:ext>
            </a:extLst>
          </p:cNvPr>
          <p:cNvCxnSpPr>
            <a:cxnSpLocks/>
          </p:cNvCxnSpPr>
          <p:nvPr/>
        </p:nvCxnSpPr>
        <p:spPr>
          <a:xfrm>
            <a:off x="6383863" y="5173131"/>
            <a:ext cx="626535" cy="93133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F202BF7-1A85-7E1C-8B0E-5175651D0C53}"/>
              </a:ext>
            </a:extLst>
          </p:cNvPr>
          <p:cNvSpPr/>
          <p:nvPr/>
        </p:nvSpPr>
        <p:spPr>
          <a:xfrm>
            <a:off x="7035798" y="5808132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Purple </a:t>
            </a:r>
            <a:endParaRPr lang="en-US" dirty="0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26F445C-71A8-D7DF-8809-E2AF0B61CC2B}"/>
              </a:ext>
            </a:extLst>
          </p:cNvPr>
          <p:cNvCxnSpPr>
            <a:cxnSpLocks/>
          </p:cNvCxnSpPr>
          <p:nvPr/>
        </p:nvCxnSpPr>
        <p:spPr>
          <a:xfrm flipH="1">
            <a:off x="5723467" y="5469464"/>
            <a:ext cx="287867" cy="338667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8FF5F27-E4AB-F168-252F-90C27AE7FE60}"/>
              </a:ext>
            </a:extLst>
          </p:cNvPr>
          <p:cNvSpPr/>
          <p:nvPr/>
        </p:nvSpPr>
        <p:spPr>
          <a:xfrm>
            <a:off x="4885264" y="5740398"/>
            <a:ext cx="1524000" cy="5926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Less vibrant colours</a:t>
            </a:r>
          </a:p>
        </p:txBody>
      </p:sp>
    </p:spTree>
    <p:extLst>
      <p:ext uri="{BB962C8B-B14F-4D97-AF65-F5344CB8AC3E}">
        <p14:creationId xmlns:p14="http://schemas.microsoft.com/office/powerpoint/2010/main" val="225205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26E0E1D-8FB1-6468-593B-7774DFB65267}"/>
              </a:ext>
            </a:extLst>
          </p:cNvPr>
          <p:cNvSpPr/>
          <p:nvPr/>
        </p:nvSpPr>
        <p:spPr>
          <a:xfrm>
            <a:off x="4927599" y="2870200"/>
            <a:ext cx="2226733" cy="1422400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Video game</a:t>
            </a:r>
            <a:endParaRPr lang="en-US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BAA4E4-E1CA-FF30-3756-8F5881CCD324}"/>
              </a:ext>
            </a:extLst>
          </p:cNvPr>
          <p:cNvCxnSpPr/>
          <p:nvPr/>
        </p:nvCxnSpPr>
        <p:spPr>
          <a:xfrm flipH="1">
            <a:off x="6807200" y="2108200"/>
            <a:ext cx="1092200" cy="939801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70A8DB-FDEF-9979-6960-339EA44B29E0}"/>
              </a:ext>
            </a:extLst>
          </p:cNvPr>
          <p:cNvSpPr/>
          <p:nvPr/>
        </p:nvSpPr>
        <p:spPr>
          <a:xfrm>
            <a:off x="7899400" y="1828800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parkour</a:t>
            </a:r>
            <a:endParaRPr lang="en-US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A9261CA-4612-B24C-E5AA-EF81AE067F2C}"/>
              </a:ext>
            </a:extLst>
          </p:cNvPr>
          <p:cNvCxnSpPr>
            <a:cxnSpLocks/>
          </p:cNvCxnSpPr>
          <p:nvPr/>
        </p:nvCxnSpPr>
        <p:spPr>
          <a:xfrm>
            <a:off x="3564466" y="1786467"/>
            <a:ext cx="1769534" cy="1261533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2CF728-3862-AFDE-5627-6DD11CA6DC36}"/>
              </a:ext>
            </a:extLst>
          </p:cNvPr>
          <p:cNvSpPr/>
          <p:nvPr/>
        </p:nvSpPr>
        <p:spPr>
          <a:xfrm>
            <a:off x="2040467" y="1422400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python</a:t>
            </a:r>
            <a:endParaRPr lang="en-US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8ABCACE1-B815-FA1C-9F70-EC1CD99DBF16}"/>
              </a:ext>
            </a:extLst>
          </p:cNvPr>
          <p:cNvCxnSpPr>
            <a:cxnSpLocks/>
          </p:cNvCxnSpPr>
          <p:nvPr/>
        </p:nvCxnSpPr>
        <p:spPr>
          <a:xfrm>
            <a:off x="6900330" y="4063998"/>
            <a:ext cx="1701801" cy="1058334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845DBAB-E382-C13F-83D4-8071A10BE5E3}"/>
              </a:ext>
            </a:extLst>
          </p:cNvPr>
          <p:cNvSpPr/>
          <p:nvPr/>
        </p:nvSpPr>
        <p:spPr>
          <a:xfrm>
            <a:off x="8559799" y="4783666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8 – 12-year-old game</a:t>
            </a:r>
            <a:endParaRPr lang="en-US" dirty="0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9BE13BF-5F18-1114-BD11-9E7B1DF818DC}"/>
              </a:ext>
            </a:extLst>
          </p:cNvPr>
          <p:cNvCxnSpPr>
            <a:cxnSpLocks/>
          </p:cNvCxnSpPr>
          <p:nvPr/>
        </p:nvCxnSpPr>
        <p:spPr>
          <a:xfrm flipV="1">
            <a:off x="4284132" y="3386667"/>
            <a:ext cx="643468" cy="440265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B3F872-DE00-2F98-72EF-E1D69AD60C91}"/>
              </a:ext>
            </a:extLst>
          </p:cNvPr>
          <p:cNvSpPr/>
          <p:nvPr/>
        </p:nvSpPr>
        <p:spPr>
          <a:xfrm>
            <a:off x="3005666" y="3810000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Aim of game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C0237EBE-DAF3-30B9-FDE9-08C30AE4F3A8}"/>
              </a:ext>
            </a:extLst>
          </p:cNvPr>
          <p:cNvCxnSpPr>
            <a:cxnSpLocks/>
          </p:cNvCxnSpPr>
          <p:nvPr/>
        </p:nvCxnSpPr>
        <p:spPr>
          <a:xfrm>
            <a:off x="3124197" y="3191932"/>
            <a:ext cx="643468" cy="618068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24DDE10-DDEF-C68F-7137-2E37A17925B6}"/>
              </a:ext>
            </a:extLst>
          </p:cNvPr>
          <p:cNvSpPr/>
          <p:nvPr/>
        </p:nvSpPr>
        <p:spPr>
          <a:xfrm>
            <a:off x="1744133" y="2929467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Avoid obstacles</a:t>
            </a:r>
            <a:endParaRPr lang="en-US" dirty="0" err="1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07C7F083-3203-5611-8349-77B56A2D4D9B}"/>
              </a:ext>
            </a:extLst>
          </p:cNvPr>
          <p:cNvCxnSpPr>
            <a:cxnSpLocks/>
          </p:cNvCxnSpPr>
          <p:nvPr/>
        </p:nvCxnSpPr>
        <p:spPr>
          <a:xfrm flipV="1">
            <a:off x="2302930" y="4224866"/>
            <a:ext cx="702735" cy="465665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16B6750-9EB9-D3E3-57D6-1FA4ABE9869B}"/>
              </a:ext>
            </a:extLst>
          </p:cNvPr>
          <p:cNvCxnSpPr>
            <a:cxnSpLocks/>
          </p:cNvCxnSpPr>
          <p:nvPr/>
        </p:nvCxnSpPr>
        <p:spPr>
          <a:xfrm>
            <a:off x="1523997" y="2650064"/>
            <a:ext cx="1016001" cy="279401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CBE526F-74C5-1026-A60C-D421EEE12E54}"/>
              </a:ext>
            </a:extLst>
          </p:cNvPr>
          <p:cNvSpPr/>
          <p:nvPr/>
        </p:nvSpPr>
        <p:spPr>
          <a:xfrm>
            <a:off x="76201" y="2404533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Lava</a:t>
            </a:r>
            <a:endParaRPr lang="en-US" dirty="0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30D04EB0-1B29-B9A4-E448-378CE89A68FD}"/>
              </a:ext>
            </a:extLst>
          </p:cNvPr>
          <p:cNvCxnSpPr>
            <a:cxnSpLocks/>
          </p:cNvCxnSpPr>
          <p:nvPr/>
        </p:nvCxnSpPr>
        <p:spPr>
          <a:xfrm flipV="1">
            <a:off x="1523995" y="3344330"/>
            <a:ext cx="220136" cy="211667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BC48CAA-A8AB-D494-AE41-D40D17C9C4D7}"/>
              </a:ext>
            </a:extLst>
          </p:cNvPr>
          <p:cNvSpPr/>
          <p:nvPr/>
        </p:nvSpPr>
        <p:spPr>
          <a:xfrm>
            <a:off x="76201" y="3285066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enemies</a:t>
            </a:r>
            <a:endParaRPr lang="en-US" dirty="0" err="1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5CC14AD-9F2A-9C30-D451-61755C2E8501}"/>
              </a:ext>
            </a:extLst>
          </p:cNvPr>
          <p:cNvSpPr/>
          <p:nvPr/>
        </p:nvSpPr>
        <p:spPr>
          <a:xfrm>
            <a:off x="948266" y="4385733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Collect diamonds</a:t>
            </a:r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E61D770-90E6-9870-CC53-6652271D8EE1}"/>
              </a:ext>
            </a:extLst>
          </p:cNvPr>
          <p:cNvCxnSpPr>
            <a:cxnSpLocks/>
          </p:cNvCxnSpPr>
          <p:nvPr/>
        </p:nvCxnSpPr>
        <p:spPr>
          <a:xfrm flipH="1">
            <a:off x="2802465" y="4436531"/>
            <a:ext cx="863598" cy="1219200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D75DB4C-0E98-43B0-E11D-9964AAEFA97E}"/>
              </a:ext>
            </a:extLst>
          </p:cNvPr>
          <p:cNvSpPr/>
          <p:nvPr/>
        </p:nvSpPr>
        <p:spPr>
          <a:xfrm>
            <a:off x="1337732" y="5317066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Pass levels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F03F6FF-C89C-3931-A922-04AA264A5BBB}"/>
              </a:ext>
            </a:extLst>
          </p:cNvPr>
          <p:cNvCxnSpPr>
            <a:cxnSpLocks/>
          </p:cNvCxnSpPr>
          <p:nvPr/>
        </p:nvCxnSpPr>
        <p:spPr>
          <a:xfrm flipH="1">
            <a:off x="6028267" y="1566334"/>
            <a:ext cx="287867" cy="1320799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DF061E1-A69C-A006-BFB7-DCFA7C68716A}"/>
              </a:ext>
            </a:extLst>
          </p:cNvPr>
          <p:cNvSpPr/>
          <p:nvPr/>
        </p:nvSpPr>
        <p:spPr>
          <a:xfrm>
            <a:off x="5461000" y="973667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controls</a:t>
            </a:r>
            <a:endParaRPr lang="en-US" dirty="0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8DD52747-0254-8285-3E58-12F6AB0135A0}"/>
              </a:ext>
            </a:extLst>
          </p:cNvPr>
          <p:cNvCxnSpPr>
            <a:cxnSpLocks/>
          </p:cNvCxnSpPr>
          <p:nvPr/>
        </p:nvCxnSpPr>
        <p:spPr>
          <a:xfrm flipH="1">
            <a:off x="7086600" y="3344334"/>
            <a:ext cx="1854198" cy="296333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499D35D-C67B-FC9F-A6AD-1B48AC8A195F}"/>
              </a:ext>
            </a:extLst>
          </p:cNvPr>
          <p:cNvSpPr/>
          <p:nvPr/>
        </p:nvSpPr>
        <p:spPr>
          <a:xfrm>
            <a:off x="8966200" y="3048000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Minecraft themed</a:t>
            </a:r>
            <a:endParaRPr lang="en-US" dirty="0"/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B9A4154A-E3F2-41D0-C55A-8CF43925ED98}"/>
              </a:ext>
            </a:extLst>
          </p:cNvPr>
          <p:cNvCxnSpPr>
            <a:cxnSpLocks/>
          </p:cNvCxnSpPr>
          <p:nvPr/>
        </p:nvCxnSpPr>
        <p:spPr>
          <a:xfrm flipH="1">
            <a:off x="5435601" y="4233332"/>
            <a:ext cx="372533" cy="1117601"/>
          </a:xfrm>
          <a:prstGeom prst="curved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D0CF2A-2E06-E081-E892-9B14B15B6D8D}"/>
              </a:ext>
            </a:extLst>
          </p:cNvPr>
          <p:cNvSpPr/>
          <p:nvPr/>
        </p:nvSpPr>
        <p:spPr>
          <a:xfrm>
            <a:off x="4758265" y="5376332"/>
            <a:ext cx="1524000" cy="592666"/>
          </a:xfrm>
          <a:prstGeom prst="round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Dark themed</a:t>
            </a:r>
          </a:p>
        </p:txBody>
      </p:sp>
    </p:spTree>
    <p:extLst>
      <p:ext uri="{BB962C8B-B14F-4D97-AF65-F5344CB8AC3E}">
        <p14:creationId xmlns:p14="http://schemas.microsoft.com/office/powerpoint/2010/main" val="79408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173</cp:revision>
  <dcterms:created xsi:type="dcterms:W3CDTF">2023-04-27T09:18:41Z</dcterms:created>
  <dcterms:modified xsi:type="dcterms:W3CDTF">2023-05-26T13:26:55Z</dcterms:modified>
</cp:coreProperties>
</file>