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4150C-11B1-4F30-95A3-7022C3B1CFE5}" v="367" dt="2023-01-22T19:16:11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97A4150C-11B1-4F30-95A3-7022C3B1CFE5}"/>
    <pc:docChg chg="modSld">
      <pc:chgData name="Mahin Ibnay Mamun" userId="S::346584@tameside.ac.uk::974392c1-6616-4ef5-b9d6-aa8b026b7fb4" providerId="AD" clId="Web-{97A4150C-11B1-4F30-95A3-7022C3B1CFE5}" dt="2023-01-22T19:16:11.614" v="284" actId="1076"/>
      <pc:docMkLst>
        <pc:docMk/>
      </pc:docMkLst>
      <pc:sldChg chg="addSp delSp modSp">
        <pc:chgData name="Mahin Ibnay Mamun" userId="S::346584@tameside.ac.uk::974392c1-6616-4ef5-b9d6-aa8b026b7fb4" providerId="AD" clId="Web-{97A4150C-11B1-4F30-95A3-7022C3B1CFE5}" dt="2023-01-22T19:16:11.614" v="284" actId="1076"/>
        <pc:sldMkLst>
          <pc:docMk/>
          <pc:sldMk cId="109857222" sldId="256"/>
        </pc:sldMkLst>
        <pc:spChg chg="del">
          <ac:chgData name="Mahin Ibnay Mamun" userId="S::346584@tameside.ac.uk::974392c1-6616-4ef5-b9d6-aa8b026b7fb4" providerId="AD" clId="Web-{97A4150C-11B1-4F30-95A3-7022C3B1CFE5}" dt="2023-01-22T18:54:19.92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hin Ibnay Mamun" userId="S::346584@tameside.ac.uk::974392c1-6616-4ef5-b9d6-aa8b026b7fb4" providerId="AD" clId="Web-{97A4150C-11B1-4F30-95A3-7022C3B1CFE5}" dt="2023-01-22T18:54:19.923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8:55:24.896" v="32" actId="1076"/>
          <ac:spMkLst>
            <pc:docMk/>
            <pc:sldMk cId="109857222" sldId="256"/>
            <ac:spMk id="4" creationId="{22C90C00-9438-2BBC-DDF3-CC56210DD236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32.846" v="3"/>
          <ac:spMkLst>
            <pc:docMk/>
            <pc:sldMk cId="109857222" sldId="256"/>
            <ac:spMk id="8" creationId="{8FC70F88-BA7B-E292-09B4-6AF454B7F75D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35.487" v="4"/>
          <ac:spMkLst>
            <pc:docMk/>
            <pc:sldMk cId="109857222" sldId="256"/>
            <ac:spMk id="9" creationId="{AF64378B-706F-8CA4-03BE-897E0F46BCDE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37.612" v="5"/>
          <ac:spMkLst>
            <pc:docMk/>
            <pc:sldMk cId="109857222" sldId="256"/>
            <ac:spMk id="10" creationId="{46CA8E9F-B488-00FA-67CB-E298DBE88248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9.472" v="29"/>
          <ac:spMkLst>
            <pc:docMk/>
            <pc:sldMk cId="109857222" sldId="256"/>
            <ac:spMk id="11" creationId="{B373318D-658F-C3C0-45FF-5CE846547E06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8.191" v="27"/>
          <ac:spMkLst>
            <pc:docMk/>
            <pc:sldMk cId="109857222" sldId="256"/>
            <ac:spMk id="12" creationId="{0615F01B-02C9-72D6-EB3B-7501E831FB07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7.363" v="26"/>
          <ac:spMkLst>
            <pc:docMk/>
            <pc:sldMk cId="109857222" sldId="256"/>
            <ac:spMk id="13" creationId="{E767149D-99ED-AE46-8F79-5ABBE4A02849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5.878" v="14"/>
          <ac:spMkLst>
            <pc:docMk/>
            <pc:sldMk cId="109857222" sldId="256"/>
            <ac:spMk id="14" creationId="{A80A5FAF-9DCD-ED86-5D2B-87267D8C977E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6.768" v="15"/>
          <ac:spMkLst>
            <pc:docMk/>
            <pc:sldMk cId="109857222" sldId="256"/>
            <ac:spMk id="15" creationId="{05EEDFCA-FD79-D120-21C5-0D104958B9B1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8.440" v="17"/>
          <ac:spMkLst>
            <pc:docMk/>
            <pc:sldMk cId="109857222" sldId="256"/>
            <ac:spMk id="16" creationId="{20D78799-C28A-B873-B11E-88CC01987DDA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5:00.722" v="30"/>
          <ac:spMkLst>
            <pc:docMk/>
            <pc:sldMk cId="109857222" sldId="256"/>
            <ac:spMk id="17" creationId="{21048B91-C13A-B05B-80CB-F7476E6C6E55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9.129" v="28"/>
          <ac:spMkLst>
            <pc:docMk/>
            <pc:sldMk cId="109857222" sldId="256"/>
            <ac:spMk id="18" creationId="{AF280BD8-C0D8-8AF5-9E15-F771F6F691B3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38.815" v="6"/>
          <ac:spMkLst>
            <pc:docMk/>
            <pc:sldMk cId="109857222" sldId="256"/>
            <ac:spMk id="19" creationId="{3270C3ED-8E13-6236-E566-5E55CA24CAAB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6.378" v="25"/>
          <ac:spMkLst>
            <pc:docMk/>
            <pc:sldMk cId="109857222" sldId="256"/>
            <ac:spMk id="20" creationId="{7C5268B2-116B-CCF4-4A9E-D5349B248C32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0.894" v="20"/>
          <ac:spMkLst>
            <pc:docMk/>
            <pc:sldMk cId="109857222" sldId="256"/>
            <ac:spMk id="21" creationId="{7737CD26-DAE9-2C3F-56A3-23B394DD4FC4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2.956" v="21"/>
          <ac:spMkLst>
            <pc:docMk/>
            <pc:sldMk cId="109857222" sldId="256"/>
            <ac:spMk id="22" creationId="{89E01722-F238-C5FB-65BC-627D659B95AE}"/>
          </ac:spMkLst>
        </pc:spChg>
        <pc:spChg chg="add del mod">
          <ac:chgData name="Mahin Ibnay Mamun" userId="S::346584@tameside.ac.uk::974392c1-6616-4ef5-b9d6-aa8b026b7fb4" providerId="AD" clId="Web-{97A4150C-11B1-4F30-95A3-7022C3B1CFE5}" dt="2023-01-22T18:54:54.410" v="23"/>
          <ac:spMkLst>
            <pc:docMk/>
            <pc:sldMk cId="109857222" sldId="256"/>
            <ac:spMk id="23" creationId="{A33636A0-99D0-E3ED-7F54-44B4AEEAF45C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0.300" v="19"/>
          <ac:spMkLst>
            <pc:docMk/>
            <pc:sldMk cId="109857222" sldId="256"/>
            <ac:spMk id="24" creationId="{0C7A9FF8-1AC3-FB03-26B5-CC60802945EB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54.941" v="24"/>
          <ac:spMkLst>
            <pc:docMk/>
            <pc:sldMk cId="109857222" sldId="256"/>
            <ac:spMk id="25" creationId="{65447706-239D-A413-60C0-B798F8CE6299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9.581" v="18"/>
          <ac:spMkLst>
            <pc:docMk/>
            <pc:sldMk cId="109857222" sldId="256"/>
            <ac:spMk id="26" creationId="{D09451AC-4671-3734-15DB-58C6F7531536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39.722" v="7"/>
          <ac:spMkLst>
            <pc:docMk/>
            <pc:sldMk cId="109857222" sldId="256"/>
            <ac:spMk id="27" creationId="{91B2609C-93B8-F382-19CA-50E8895C24D3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0.612" v="8"/>
          <ac:spMkLst>
            <pc:docMk/>
            <pc:sldMk cId="109857222" sldId="256"/>
            <ac:spMk id="28" creationId="{E5248FDD-9C7C-22CD-22BD-28F7987020C1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1.424" v="9"/>
          <ac:spMkLst>
            <pc:docMk/>
            <pc:sldMk cId="109857222" sldId="256"/>
            <ac:spMk id="29" creationId="{E93A1621-5C21-CA92-1755-A2120CC603FC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3.534" v="12"/>
          <ac:spMkLst>
            <pc:docMk/>
            <pc:sldMk cId="109857222" sldId="256"/>
            <ac:spMk id="30" creationId="{B94035DC-5FB5-6FA1-EA63-D9AF3B95FB3D}"/>
          </ac:spMkLst>
        </pc:spChg>
        <pc:spChg chg="add del mod">
          <ac:chgData name="Mahin Ibnay Mamun" userId="S::346584@tameside.ac.uk::974392c1-6616-4ef5-b9d6-aa8b026b7fb4" providerId="AD" clId="Web-{97A4150C-11B1-4F30-95A3-7022C3B1CFE5}" dt="2023-01-22T18:54:43.081" v="11"/>
          <ac:spMkLst>
            <pc:docMk/>
            <pc:sldMk cId="109857222" sldId="256"/>
            <ac:spMk id="31" creationId="{ABAA0731-CB57-4E04-C25D-C7DB647C7AC0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4.628" v="13"/>
          <ac:spMkLst>
            <pc:docMk/>
            <pc:sldMk cId="109857222" sldId="256"/>
            <ac:spMk id="32" creationId="{3E8E3BAD-3446-4D5B-DAAF-C12141034E8E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5:16.927" v="31"/>
          <ac:spMkLst>
            <pc:docMk/>
            <pc:sldMk cId="109857222" sldId="256"/>
            <ac:spMk id="33" creationId="{B428A677-8C3B-53C0-ABF2-75BD41E4C567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8:54:47.472" v="16"/>
          <ac:spMkLst>
            <pc:docMk/>
            <pc:sldMk cId="109857222" sldId="256"/>
            <ac:spMk id="34" creationId="{E9B40FBD-DCE2-C1BC-3383-8C2271D2C293}"/>
          </ac:spMkLst>
        </pc:spChg>
        <pc:spChg chg="add del mod">
          <ac:chgData name="Mahin Ibnay Mamun" userId="S::346584@tameside.ac.uk::974392c1-6616-4ef5-b9d6-aa8b026b7fb4" providerId="AD" clId="Web-{97A4150C-11B1-4F30-95A3-7022C3B1CFE5}" dt="2023-01-22T19:00:32.634" v="49"/>
          <ac:spMkLst>
            <pc:docMk/>
            <pc:sldMk cId="109857222" sldId="256"/>
            <ac:spMk id="36" creationId="{6FA4E0B7-1CDF-8D18-BBA4-D1763B86F106}"/>
          </ac:spMkLst>
        </pc:spChg>
        <pc:spChg chg="add del mod">
          <ac:chgData name="Mahin Ibnay Mamun" userId="S::346584@tameside.ac.uk::974392c1-6616-4ef5-b9d6-aa8b026b7fb4" providerId="AD" clId="Web-{97A4150C-11B1-4F30-95A3-7022C3B1CFE5}" dt="2023-01-22T19:02:00.530" v="63"/>
          <ac:spMkLst>
            <pc:docMk/>
            <pc:sldMk cId="109857222" sldId="256"/>
            <ac:spMk id="40" creationId="{A6B1E53F-BB7C-6870-BEA4-120E6577D056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2:42.736" v="92" actId="20577"/>
          <ac:spMkLst>
            <pc:docMk/>
            <pc:sldMk cId="109857222" sldId="256"/>
            <ac:spMk id="42" creationId="{C8D3C174-48A7-D118-B9D3-EACCE39C14E9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3:36.614" v="120" actId="1076"/>
          <ac:spMkLst>
            <pc:docMk/>
            <pc:sldMk cId="109857222" sldId="256"/>
            <ac:spMk id="45" creationId="{BB37DDE9-6C72-435E-E7F2-08B13F5519D3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3:20.848" v="110" actId="14100"/>
          <ac:spMkLst>
            <pc:docMk/>
            <pc:sldMk cId="109857222" sldId="256"/>
            <ac:spMk id="46" creationId="{3AAE440C-8059-D43B-2FE1-CC40EB0C5F45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3:37.411" v="121" actId="1076"/>
          <ac:spMkLst>
            <pc:docMk/>
            <pc:sldMk cId="109857222" sldId="256"/>
            <ac:spMk id="47" creationId="{70236F21-C344-FC1F-3AA0-9F2A1C2A2C80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3:33.192" v="117" actId="1076"/>
          <ac:spMkLst>
            <pc:docMk/>
            <pc:sldMk cId="109857222" sldId="256"/>
            <ac:spMk id="48" creationId="{4D3E0B58-918A-D7A5-EEB5-051C59CF5CA3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5:36.184" v="172" actId="1076"/>
          <ac:spMkLst>
            <pc:docMk/>
            <pc:sldMk cId="109857222" sldId="256"/>
            <ac:spMk id="49" creationId="{DCBFC540-8835-6318-E75E-1915EC9C638E}"/>
          </ac:spMkLst>
        </pc:spChg>
        <pc:spChg chg="add del mod">
          <ac:chgData name="Mahin Ibnay Mamun" userId="S::346584@tameside.ac.uk::974392c1-6616-4ef5-b9d6-aa8b026b7fb4" providerId="AD" clId="Web-{97A4150C-11B1-4F30-95A3-7022C3B1CFE5}" dt="2023-01-22T19:04:35.149" v="138"/>
          <ac:spMkLst>
            <pc:docMk/>
            <pc:sldMk cId="109857222" sldId="256"/>
            <ac:spMk id="52" creationId="{464CEC9D-60EA-7F71-3E69-F42532CBD1EB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5:04.104" v="153" actId="1076"/>
          <ac:spMkLst>
            <pc:docMk/>
            <pc:sldMk cId="109857222" sldId="256"/>
            <ac:spMk id="54" creationId="{5B85B0B7-2EF8-3D11-CB15-5CAC852E49BB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5:06.526" v="155" actId="1076"/>
          <ac:spMkLst>
            <pc:docMk/>
            <pc:sldMk cId="109857222" sldId="256"/>
            <ac:spMk id="55" creationId="{DE680E6C-552A-D4B3-A103-D2C49C9EC9DB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5:11.683" v="158" actId="14100"/>
          <ac:spMkLst>
            <pc:docMk/>
            <pc:sldMk cId="109857222" sldId="256"/>
            <ac:spMk id="56" creationId="{50932484-3ECF-3515-7CD9-1306750921C0}"/>
          </ac:spMkLst>
        </pc:spChg>
        <pc:spChg chg="add del">
          <ac:chgData name="Mahin Ibnay Mamun" userId="S::346584@tameside.ac.uk::974392c1-6616-4ef5-b9d6-aa8b026b7fb4" providerId="AD" clId="Web-{97A4150C-11B1-4F30-95A3-7022C3B1CFE5}" dt="2023-01-22T19:05:16.355" v="160"/>
          <ac:spMkLst>
            <pc:docMk/>
            <pc:sldMk cId="109857222" sldId="256"/>
            <ac:spMk id="57" creationId="{27F67A6F-8C0F-A901-A84E-CAEB8AF17DF4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05:34.684" v="171" actId="1076"/>
          <ac:spMkLst>
            <pc:docMk/>
            <pc:sldMk cId="109857222" sldId="256"/>
            <ac:spMk id="58" creationId="{DADDC8D1-5BD1-3EF9-6564-6446127DFBC7}"/>
          </ac:spMkLst>
        </pc:spChg>
        <pc:spChg chg="add del mod">
          <ac:chgData name="Mahin Ibnay Mamun" userId="S::346584@tameside.ac.uk::974392c1-6616-4ef5-b9d6-aa8b026b7fb4" providerId="AD" clId="Web-{97A4150C-11B1-4F30-95A3-7022C3B1CFE5}" dt="2023-01-22T19:06:40.219" v="190"/>
          <ac:spMkLst>
            <pc:docMk/>
            <pc:sldMk cId="109857222" sldId="256"/>
            <ac:spMk id="62" creationId="{BAA3C61A-A7FD-1B03-DBD5-8A01060B5C92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12:41.086" v="212" actId="20577"/>
          <ac:spMkLst>
            <pc:docMk/>
            <pc:sldMk cId="109857222" sldId="256"/>
            <ac:spMk id="65" creationId="{F38C33B5-A0FD-0C6F-DBD0-2C50A210E9E8}"/>
          </ac:spMkLst>
        </pc:spChg>
        <pc:spChg chg="add del mod">
          <ac:chgData name="Mahin Ibnay Mamun" userId="S::346584@tameside.ac.uk::974392c1-6616-4ef5-b9d6-aa8b026b7fb4" providerId="AD" clId="Web-{97A4150C-11B1-4F30-95A3-7022C3B1CFE5}" dt="2023-01-22T19:13:27.104" v="221"/>
          <ac:spMkLst>
            <pc:docMk/>
            <pc:sldMk cId="109857222" sldId="256"/>
            <ac:spMk id="68" creationId="{A0ACEECF-2F80-9633-14A1-52D640E63A32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14:21.967" v="253" actId="20577"/>
          <ac:spMkLst>
            <pc:docMk/>
            <pc:sldMk cId="109857222" sldId="256"/>
            <ac:spMk id="71" creationId="{260EFEB6-00C6-9D5B-72D0-2B274FE77EB7}"/>
          </ac:spMkLst>
        </pc:spChg>
        <pc:spChg chg="add mod">
          <ac:chgData name="Mahin Ibnay Mamun" userId="S::346584@tameside.ac.uk::974392c1-6616-4ef5-b9d6-aa8b026b7fb4" providerId="AD" clId="Web-{97A4150C-11B1-4F30-95A3-7022C3B1CFE5}" dt="2023-01-22T19:16:04.505" v="283" actId="20577"/>
          <ac:spMkLst>
            <pc:docMk/>
            <pc:sldMk cId="109857222" sldId="256"/>
            <ac:spMk id="75" creationId="{35305AA7-D857-53DC-E043-4BBF92B5CC56}"/>
          </ac:spMkLst>
        </pc:spChg>
        <pc:picChg chg="add mod">
          <ac:chgData name="Mahin Ibnay Mamun" userId="S::346584@tameside.ac.uk::974392c1-6616-4ef5-b9d6-aa8b026b7fb4" providerId="AD" clId="Web-{97A4150C-11B1-4F30-95A3-7022C3B1CFE5}" dt="2023-01-22T19:02:19.219" v="74" actId="1076"/>
          <ac:picMkLst>
            <pc:docMk/>
            <pc:sldMk cId="109857222" sldId="256"/>
            <ac:picMk id="35" creationId="{88D11B6B-BCAE-CAE4-1539-5554CC4578C2}"/>
          </ac:picMkLst>
        </pc:picChg>
        <pc:picChg chg="add del mod">
          <ac:chgData name="Mahin Ibnay Mamun" userId="S::346584@tameside.ac.uk::974392c1-6616-4ef5-b9d6-aa8b026b7fb4" providerId="AD" clId="Web-{97A4150C-11B1-4F30-95A3-7022C3B1CFE5}" dt="2023-01-22T19:01:46.607" v="58"/>
          <ac:picMkLst>
            <pc:docMk/>
            <pc:sldMk cId="109857222" sldId="256"/>
            <ac:picMk id="38" creationId="{97D7D78B-C435-22A0-2ADA-99B066169BF8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2:17.109" v="73" actId="1076"/>
          <ac:picMkLst>
            <pc:docMk/>
            <pc:sldMk cId="109857222" sldId="256"/>
            <ac:picMk id="39" creationId="{2523375A-0934-E984-8B20-718BDC88C67E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3:35.411" v="119" actId="1076"/>
          <ac:picMkLst>
            <pc:docMk/>
            <pc:sldMk cId="109857222" sldId="256"/>
            <ac:picMk id="43" creationId="{8189ABAC-4763-E349-88D8-B4F223EBEBF2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3:34.380" v="118" actId="1076"/>
          <ac:picMkLst>
            <pc:docMk/>
            <pc:sldMk cId="109857222" sldId="256"/>
            <ac:picMk id="44" creationId="{07BC9F88-A2F7-A09F-5005-5A4CC56DF0FD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4:52.275" v="145" actId="14100"/>
          <ac:picMkLst>
            <pc:docMk/>
            <pc:sldMk cId="109857222" sldId="256"/>
            <ac:picMk id="50" creationId="{E81E4F68-E432-C274-2B63-4242ED80779F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4:56.228" v="149" actId="14100"/>
          <ac:picMkLst>
            <pc:docMk/>
            <pc:sldMk cId="109857222" sldId="256"/>
            <ac:picMk id="51" creationId="{5511FF5D-6C12-808E-8B3E-47C5FB9C7D2A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7:02.756" v="201" actId="1076"/>
          <ac:picMkLst>
            <pc:docMk/>
            <pc:sldMk cId="109857222" sldId="256"/>
            <ac:picMk id="59" creationId="{632CF427-74EC-84E5-080B-0A97371A15C3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6:59.299" v="200" actId="1076"/>
          <ac:picMkLst>
            <pc:docMk/>
            <pc:sldMk cId="109857222" sldId="256"/>
            <ac:picMk id="60" creationId="{222ACFD8-DB94-BEEE-89A8-07CAEB22F23F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6:52.845" v="196" actId="1076"/>
          <ac:picMkLst>
            <pc:docMk/>
            <pc:sldMk cId="109857222" sldId="256"/>
            <ac:picMk id="61" creationId="{31684431-0090-B2E0-F60F-143412D624B0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06:58.205" v="199" actId="1076"/>
          <ac:picMkLst>
            <pc:docMk/>
            <pc:sldMk cId="109857222" sldId="256"/>
            <ac:picMk id="64" creationId="{C0A69A77-EC54-456E-2975-D8E831E71A2A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13:50.918" v="233" actId="688"/>
          <ac:picMkLst>
            <pc:docMk/>
            <pc:sldMk cId="109857222" sldId="256"/>
            <ac:picMk id="66" creationId="{F01BDB03-4A5B-C8CF-0CD0-B7026182C842}"/>
          </ac:picMkLst>
        </pc:picChg>
        <pc:picChg chg="add mod modCrop">
          <ac:chgData name="Mahin Ibnay Mamun" userId="S::346584@tameside.ac.uk::974392c1-6616-4ef5-b9d6-aa8b026b7fb4" providerId="AD" clId="Web-{97A4150C-11B1-4F30-95A3-7022C3B1CFE5}" dt="2023-01-22T19:13:58.778" v="238" actId="1076"/>
          <ac:picMkLst>
            <pc:docMk/>
            <pc:sldMk cId="109857222" sldId="256"/>
            <ac:picMk id="67" creationId="{A445D389-D2AD-6977-8283-570C3A1B8B8C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14:05.388" v="239" actId="1076"/>
          <ac:picMkLst>
            <pc:docMk/>
            <pc:sldMk cId="109857222" sldId="256"/>
            <ac:picMk id="70" creationId="{DF4E1DAA-839C-42DA-BF6C-0F3E50BD60B8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15:27.487" v="260" actId="1076"/>
          <ac:picMkLst>
            <pc:docMk/>
            <pc:sldMk cId="109857222" sldId="256"/>
            <ac:picMk id="72" creationId="{678F755C-3F3F-A6F2-B6CB-0932AB306219}"/>
          </ac:picMkLst>
        </pc:picChg>
        <pc:picChg chg="add mod">
          <ac:chgData name="Mahin Ibnay Mamun" userId="S::346584@tameside.ac.uk::974392c1-6616-4ef5-b9d6-aa8b026b7fb4" providerId="AD" clId="Web-{97A4150C-11B1-4F30-95A3-7022C3B1CFE5}" dt="2023-01-22T19:15:31.565" v="263" actId="1076"/>
          <ac:picMkLst>
            <pc:docMk/>
            <pc:sldMk cId="109857222" sldId="256"/>
            <ac:picMk id="73" creationId="{DFE8706C-7FAE-79AB-A127-957715CF6EE2}"/>
          </ac:picMkLst>
        </pc:picChg>
        <pc:picChg chg="add del mod">
          <ac:chgData name="Mahin Ibnay Mamun" userId="S::346584@tameside.ac.uk::974392c1-6616-4ef5-b9d6-aa8b026b7fb4" providerId="AD" clId="Web-{97A4150C-11B1-4F30-95A3-7022C3B1CFE5}" dt="2023-01-22T19:15:36.706" v="265"/>
          <ac:picMkLst>
            <pc:docMk/>
            <pc:sldMk cId="109857222" sldId="256"/>
            <ac:picMk id="74" creationId="{A944F4CD-59EA-216B-8DE8-0F9D03DEE7C0}"/>
          </ac:picMkLst>
        </pc:picChg>
        <pc:cxnChg chg="add mod">
          <ac:chgData name="Mahin Ibnay Mamun" userId="S::346584@tameside.ac.uk::974392c1-6616-4ef5-b9d6-aa8b026b7fb4" providerId="AD" clId="Web-{97A4150C-11B1-4F30-95A3-7022C3B1CFE5}" dt="2023-01-22T19:16:11.614" v="284" actId="1076"/>
          <ac:cxnSpMkLst>
            <pc:docMk/>
            <pc:sldMk cId="109857222" sldId="256"/>
            <ac:cxnSpMk id="5" creationId="{3FE0A6F2-E6B2-D8D6-F667-222730021F03}"/>
          </ac:cxnSpMkLst>
        </pc:cxnChg>
        <pc:cxnChg chg="add mod">
          <ac:chgData name="Mahin Ibnay Mamun" userId="S::346584@tameside.ac.uk::974392c1-6616-4ef5-b9d6-aa8b026b7fb4" providerId="AD" clId="Web-{97A4150C-11B1-4F30-95A3-7022C3B1CFE5}" dt="2023-01-22T18:55:50.288" v="40" actId="14100"/>
          <ac:cxnSpMkLst>
            <pc:docMk/>
            <pc:sldMk cId="109857222" sldId="256"/>
            <ac:cxnSpMk id="6" creationId="{03B7143F-5A1E-E877-660C-82CC5247CF14}"/>
          </ac:cxnSpMkLst>
        </pc:cxnChg>
        <pc:cxnChg chg="add mod">
          <ac:chgData name="Mahin Ibnay Mamun" userId="S::346584@tameside.ac.uk::974392c1-6616-4ef5-b9d6-aa8b026b7fb4" providerId="AD" clId="Web-{97A4150C-11B1-4F30-95A3-7022C3B1CFE5}" dt="2023-01-22T18:55:36.678" v="38" actId="14100"/>
          <ac:cxnSpMkLst>
            <pc:docMk/>
            <pc:sldMk cId="109857222" sldId="256"/>
            <ac:cxnSpMk id="7" creationId="{E4CCFC8E-F2DA-9570-12EE-866770B3612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newgrounds.com/art/view/shipwishlist/spaceship-concept-sketch-what-fighters-should-actually-look-like" TargetMode="External"/><Relationship Id="rId7" Type="http://schemas.openxmlformats.org/officeDocument/2006/relationships/hyperlink" Target="https://www.flickr.com/photos/jacobdawson/38843402420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hyperlink" Target="http://acreativejourneywithmelissa.com/product/everyday-alphabet-outline-uppercase-and-symbols-large/" TargetMode="External"/><Relationship Id="rId5" Type="http://schemas.openxmlformats.org/officeDocument/2006/relationships/hyperlink" Target="http://www.kosmonautix.cz/2013/06/25-kozmicka-strojovna-v-znameni-miru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commons.wikimedia.org/wiki/Category:Drawings_of_miss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90C00-9438-2BBC-DDF3-CC56210DD236}"/>
              </a:ext>
            </a:extLst>
          </p:cNvPr>
          <p:cNvSpPr/>
          <p:nvPr/>
        </p:nvSpPr>
        <p:spPr>
          <a:xfrm>
            <a:off x="340657" y="37459"/>
            <a:ext cx="11460622" cy="674167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Calibri"/>
              </a:rPr>
              <a:t>Click here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E0A6F2-E6B2-D8D6-F667-222730021F03}"/>
              </a:ext>
            </a:extLst>
          </p:cNvPr>
          <p:cNvCxnSpPr/>
          <p:nvPr/>
        </p:nvCxnSpPr>
        <p:spPr>
          <a:xfrm>
            <a:off x="342871" y="3330271"/>
            <a:ext cx="11404269" cy="138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7143F-5A1E-E877-660C-82CC5247CF14}"/>
              </a:ext>
            </a:extLst>
          </p:cNvPr>
          <p:cNvCxnSpPr/>
          <p:nvPr/>
        </p:nvCxnSpPr>
        <p:spPr>
          <a:xfrm flipH="1">
            <a:off x="3694180" y="37336"/>
            <a:ext cx="25729" cy="67434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CCFC8E-F2DA-9570-12EE-866770B3612C}"/>
              </a:ext>
            </a:extLst>
          </p:cNvPr>
          <p:cNvCxnSpPr>
            <a:cxnSpLocks/>
          </p:cNvCxnSpPr>
          <p:nvPr/>
        </p:nvCxnSpPr>
        <p:spPr>
          <a:xfrm flipH="1">
            <a:off x="7848681" y="36403"/>
            <a:ext cx="25729" cy="67165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5" descr="Diagram, engineering drawing&#10;&#10;Description automatically generated">
            <a:extLst>
              <a:ext uri="{FF2B5EF4-FFF2-40B4-BE49-F238E27FC236}">
                <a16:creationId xmlns:a16="http://schemas.microsoft.com/office/drawing/2014/main" id="{88D11B6B-BCAE-CAE4-1539-5554CC457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-2820000">
            <a:off x="732452" y="405788"/>
            <a:ext cx="1281955" cy="646497"/>
          </a:xfrm>
          <a:prstGeom prst="rect">
            <a:avLst/>
          </a:prstGeom>
        </p:spPr>
      </p:pic>
      <p:pic>
        <p:nvPicPr>
          <p:cNvPr id="39" name="Picture 39" descr="Diagram, engineering drawing&#10;&#10;Description automatically generated">
            <a:extLst>
              <a:ext uri="{FF2B5EF4-FFF2-40B4-BE49-F238E27FC236}">
                <a16:creationId xmlns:a16="http://schemas.microsoft.com/office/drawing/2014/main" id="{2523375A-0934-E984-8B20-718BDC88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-1920000">
            <a:off x="907991" y="960429"/>
            <a:ext cx="1819834" cy="11201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8D3C174-48A7-D118-B9D3-EACCE39C14E9}"/>
              </a:ext>
            </a:extLst>
          </p:cNvPr>
          <p:cNvSpPr txBox="1"/>
          <p:nvPr/>
        </p:nvSpPr>
        <p:spPr>
          <a:xfrm>
            <a:off x="591670" y="2563905"/>
            <a:ext cx="27969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Ship will move off from space station.</a:t>
            </a:r>
            <a:endParaRPr lang="en-US" dirty="0"/>
          </a:p>
        </p:txBody>
      </p:sp>
      <p:pic>
        <p:nvPicPr>
          <p:cNvPr id="43" name="Picture 39" descr="Diagram, engineering drawing&#10;&#10;Description automatically generated">
            <a:extLst>
              <a:ext uri="{FF2B5EF4-FFF2-40B4-BE49-F238E27FC236}">
                <a16:creationId xmlns:a16="http://schemas.microsoft.com/office/drawing/2014/main" id="{8189ABAC-4763-E349-88D8-B4F223EBE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-1920000">
            <a:off x="4715481" y="1599477"/>
            <a:ext cx="1111623" cy="689795"/>
          </a:xfrm>
          <a:prstGeom prst="rect">
            <a:avLst/>
          </a:prstGeom>
        </p:spPr>
      </p:pic>
      <p:pic>
        <p:nvPicPr>
          <p:cNvPr id="44" name="Picture 3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7BC9F88-A2F7-A09F-5005-5A4CC56DF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100000">
            <a:off x="5370836" y="449635"/>
            <a:ext cx="905438" cy="458239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BB37DDE9-6C72-435E-E7F2-08B13F5519D3}"/>
              </a:ext>
            </a:extLst>
          </p:cNvPr>
          <p:cNvSpPr/>
          <p:nvPr/>
        </p:nvSpPr>
        <p:spPr>
          <a:xfrm>
            <a:off x="6158753" y="1120588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AE440C-8059-D43B-2FE1-CC40EB0C5F45}"/>
              </a:ext>
            </a:extLst>
          </p:cNvPr>
          <p:cNvSpPr/>
          <p:nvPr/>
        </p:nvSpPr>
        <p:spPr>
          <a:xfrm>
            <a:off x="6508376" y="1945340"/>
            <a:ext cx="242047" cy="2420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236F21-C344-FC1F-3AA0-9F2A1C2A2C80}"/>
              </a:ext>
            </a:extLst>
          </p:cNvPr>
          <p:cNvSpPr/>
          <p:nvPr/>
        </p:nvSpPr>
        <p:spPr>
          <a:xfrm>
            <a:off x="6831105" y="421340"/>
            <a:ext cx="466165" cy="448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3E0B58-918A-D7A5-EEB5-051C59CF5CA3}"/>
              </a:ext>
            </a:extLst>
          </p:cNvPr>
          <p:cNvSpPr/>
          <p:nvPr/>
        </p:nvSpPr>
        <p:spPr>
          <a:xfrm>
            <a:off x="4688541" y="869576"/>
            <a:ext cx="358588" cy="340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BFC540-8835-6318-E75E-1915EC9C638E}"/>
              </a:ext>
            </a:extLst>
          </p:cNvPr>
          <p:cNvSpPr txBox="1"/>
          <p:nvPr/>
        </p:nvSpPr>
        <p:spPr>
          <a:xfrm>
            <a:off x="4428564" y="2662517"/>
            <a:ext cx="2796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Ship will fly around planets</a:t>
            </a:r>
            <a:endParaRPr lang="en-US" dirty="0"/>
          </a:p>
        </p:txBody>
      </p:sp>
      <p:pic>
        <p:nvPicPr>
          <p:cNvPr id="50" name="Picture 35" descr="Diagram, engineering drawing&#10;&#10;Description automatically generated">
            <a:extLst>
              <a:ext uri="{FF2B5EF4-FFF2-40B4-BE49-F238E27FC236}">
                <a16:creationId xmlns:a16="http://schemas.microsoft.com/office/drawing/2014/main" id="{E81E4F68-E432-C274-2B63-4242ED807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420000">
            <a:off x="8123165" y="199776"/>
            <a:ext cx="1497109" cy="789934"/>
          </a:xfrm>
          <a:prstGeom prst="rect">
            <a:avLst/>
          </a:prstGeom>
        </p:spPr>
      </p:pic>
      <p:pic>
        <p:nvPicPr>
          <p:cNvPr id="51" name="Picture 51">
            <a:extLst>
              <a:ext uri="{FF2B5EF4-FFF2-40B4-BE49-F238E27FC236}">
                <a16:creationId xmlns:a16="http://schemas.microsoft.com/office/drawing/2014/main" id="{5511FF5D-6C12-808E-8B3E-47C5FB9C7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40587" y="1157775"/>
            <a:ext cx="1667435" cy="974500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5B85B0B7-2EF8-3D11-CB15-5CAC852E49BB}"/>
              </a:ext>
            </a:extLst>
          </p:cNvPr>
          <p:cNvSpPr/>
          <p:nvPr/>
        </p:nvSpPr>
        <p:spPr>
          <a:xfrm>
            <a:off x="7987553" y="1039905"/>
            <a:ext cx="439271" cy="4213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680E6C-552A-D4B3-A103-D2C49C9EC9DB}"/>
              </a:ext>
            </a:extLst>
          </p:cNvPr>
          <p:cNvSpPr/>
          <p:nvPr/>
        </p:nvSpPr>
        <p:spPr>
          <a:xfrm>
            <a:off x="10022541" y="107576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932484-3ECF-3515-7CD9-1306750921C0}"/>
              </a:ext>
            </a:extLst>
          </p:cNvPr>
          <p:cNvSpPr/>
          <p:nvPr/>
        </p:nvSpPr>
        <p:spPr>
          <a:xfrm>
            <a:off x="10945905" y="1075764"/>
            <a:ext cx="313765" cy="31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DC8D1-5BD1-3EF9-6564-6446127DFBC7}"/>
              </a:ext>
            </a:extLst>
          </p:cNvPr>
          <p:cNvSpPr txBox="1"/>
          <p:nvPr/>
        </p:nvSpPr>
        <p:spPr>
          <a:xfrm>
            <a:off x="8552329" y="2707340"/>
            <a:ext cx="2796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Ship will spot enemy</a:t>
            </a:r>
            <a:endParaRPr lang="en-US" dirty="0"/>
          </a:p>
        </p:txBody>
      </p:sp>
      <p:pic>
        <p:nvPicPr>
          <p:cNvPr id="59" name="Picture 35" descr="Diagram, engineering drawing&#10;&#10;Description automatically generated">
            <a:extLst>
              <a:ext uri="{FF2B5EF4-FFF2-40B4-BE49-F238E27FC236}">
                <a16:creationId xmlns:a16="http://schemas.microsoft.com/office/drawing/2014/main" id="{632CF427-74EC-84E5-080B-0A97371A1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80000">
            <a:off x="422482" y="3436034"/>
            <a:ext cx="1497109" cy="789934"/>
          </a:xfrm>
          <a:prstGeom prst="rect">
            <a:avLst/>
          </a:prstGeom>
        </p:spPr>
      </p:pic>
      <p:pic>
        <p:nvPicPr>
          <p:cNvPr id="60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222ACFD8-DB94-BEEE-89A8-07CAEB22F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20640000">
            <a:off x="2151529" y="4680903"/>
            <a:ext cx="1102659" cy="633842"/>
          </a:xfrm>
          <a:prstGeom prst="rect">
            <a:avLst/>
          </a:prstGeom>
        </p:spPr>
      </p:pic>
      <p:pic>
        <p:nvPicPr>
          <p:cNvPr id="61" name="Picture 61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684431-0090-B2E0-F60F-143412D62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3080000">
            <a:off x="749029" y="4059527"/>
            <a:ext cx="546848" cy="354330"/>
          </a:xfrm>
          <a:prstGeom prst="rect">
            <a:avLst/>
          </a:prstGeom>
        </p:spPr>
      </p:pic>
      <p:pic>
        <p:nvPicPr>
          <p:cNvPr id="64" name="Picture 61" descr="Diagram, engineering drawing&#10;&#10;Description automatically generated">
            <a:extLst>
              <a:ext uri="{FF2B5EF4-FFF2-40B4-BE49-F238E27FC236}">
                <a16:creationId xmlns:a16="http://schemas.microsoft.com/office/drawing/2014/main" id="{C0A69A77-EC54-456E-2975-D8E831E71A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3080000">
            <a:off x="1815829" y="3844374"/>
            <a:ext cx="546848" cy="35433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38C33B5-A0FD-0C6F-DBD0-2C50A210E9E8}"/>
              </a:ext>
            </a:extLst>
          </p:cNvPr>
          <p:cNvSpPr txBox="1"/>
          <p:nvPr/>
        </p:nvSpPr>
        <p:spPr>
          <a:xfrm>
            <a:off x="591670" y="5988422"/>
            <a:ext cx="2796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Ship will attack enemy</a:t>
            </a:r>
            <a:endParaRPr lang="en-US" dirty="0"/>
          </a:p>
        </p:txBody>
      </p:sp>
      <p:pic>
        <p:nvPicPr>
          <p:cNvPr id="66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F01BDB03-4A5B-C8CF-0CD0-B7026182C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8820000">
            <a:off x="5047128" y="4922950"/>
            <a:ext cx="1102659" cy="633842"/>
          </a:xfrm>
          <a:prstGeom prst="rect">
            <a:avLst/>
          </a:prstGeom>
        </p:spPr>
      </p:pic>
      <p:pic>
        <p:nvPicPr>
          <p:cNvPr id="67" name="Picture 67" descr="A picture containing text, sign, reading&#10;&#10;Description automatically generated">
            <a:extLst>
              <a:ext uri="{FF2B5EF4-FFF2-40B4-BE49-F238E27FC236}">
                <a16:creationId xmlns:a16="http://schemas.microsoft.com/office/drawing/2014/main" id="{A445D389-D2AD-6977-8283-570C3A1B8B8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4523" r="1005" b="26081"/>
          <a:stretch/>
        </p:blipFill>
        <p:spPr>
          <a:xfrm rot="3120000">
            <a:off x="6129057" y="3575517"/>
            <a:ext cx="991918" cy="1143863"/>
          </a:xfrm>
          <a:prstGeom prst="rect">
            <a:avLst/>
          </a:prstGeom>
        </p:spPr>
      </p:pic>
      <p:pic>
        <p:nvPicPr>
          <p:cNvPr id="70" name="Picture 35" descr="Diagram, engineering drawing&#10;&#10;Description automatically generated">
            <a:extLst>
              <a:ext uri="{FF2B5EF4-FFF2-40B4-BE49-F238E27FC236}">
                <a16:creationId xmlns:a16="http://schemas.microsoft.com/office/drawing/2014/main" id="{DF4E1DAA-839C-42DA-BF6C-0F3E50BD6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80000">
            <a:off x="4752434" y="3749798"/>
            <a:ext cx="1497109" cy="7899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60EFEB6-00C6-9D5B-72D0-2B274FE77EB7}"/>
              </a:ext>
            </a:extLst>
          </p:cNvPr>
          <p:cNvSpPr txBox="1"/>
          <p:nvPr/>
        </p:nvSpPr>
        <p:spPr>
          <a:xfrm>
            <a:off x="4473387" y="5988422"/>
            <a:ext cx="27969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Enemy will drop letters, ship will collect</a:t>
            </a:r>
          </a:p>
        </p:txBody>
      </p:sp>
      <p:pic>
        <p:nvPicPr>
          <p:cNvPr id="72" name="Picture 35" descr="Diagram, engineering drawing&#10;&#10;Description automatically generated">
            <a:extLst>
              <a:ext uri="{FF2B5EF4-FFF2-40B4-BE49-F238E27FC236}">
                <a16:creationId xmlns:a16="http://schemas.microsoft.com/office/drawing/2014/main" id="{678F755C-3F3F-A6F2-B6CB-0932AB30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80000">
            <a:off x="8822410" y="3498786"/>
            <a:ext cx="1497109" cy="789934"/>
          </a:xfrm>
          <a:prstGeom prst="rect">
            <a:avLst/>
          </a:prstGeom>
        </p:spPr>
      </p:pic>
      <p:pic>
        <p:nvPicPr>
          <p:cNvPr id="73" name="Picture 73" descr="Text&#10;&#10;Description automatically generated">
            <a:extLst>
              <a:ext uri="{FF2B5EF4-FFF2-40B4-BE49-F238E27FC236}">
                <a16:creationId xmlns:a16="http://schemas.microsoft.com/office/drawing/2014/main" id="{DFE8706C-7FAE-79AB-A127-957715CF6E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3341" y="4265274"/>
            <a:ext cx="2223248" cy="134855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5305AA7-D857-53DC-E043-4BBF92B5CC56}"/>
              </a:ext>
            </a:extLst>
          </p:cNvPr>
          <p:cNvSpPr txBox="1"/>
          <p:nvPr/>
        </p:nvSpPr>
        <p:spPr>
          <a:xfrm>
            <a:off x="8516469" y="5988422"/>
            <a:ext cx="27969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Title will be displayed with letters.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82</cp:revision>
  <dcterms:created xsi:type="dcterms:W3CDTF">2023-01-22T18:54:16Z</dcterms:created>
  <dcterms:modified xsi:type="dcterms:W3CDTF">2023-01-22T19:16:15Z</dcterms:modified>
</cp:coreProperties>
</file>