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94A9EC-3DFD-48C9-9DAB-8EE7FA410BE1}" v="163" dt="2022-11-08T17:17:40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F294A9EC-3DFD-48C9-9DAB-8EE7FA410BE1}"/>
    <pc:docChg chg="modSld">
      <pc:chgData name="" userId="" providerId="" clId="Web-{F294A9EC-3DFD-48C9-9DAB-8EE7FA410BE1}" dt="2022-11-08T17:08:24.959" v="1"/>
      <pc:docMkLst>
        <pc:docMk/>
      </pc:docMkLst>
      <pc:sldChg chg="delSp">
        <pc:chgData name="" userId="" providerId="" clId="Web-{F294A9EC-3DFD-48C9-9DAB-8EE7FA410BE1}" dt="2022-11-08T17:08:24.959" v="1"/>
        <pc:sldMkLst>
          <pc:docMk/>
          <pc:sldMk cId="109857222" sldId="256"/>
        </pc:sldMkLst>
        <pc:spChg chg="del">
          <ac:chgData name="" userId="" providerId="" clId="Web-{F294A9EC-3DFD-48C9-9DAB-8EE7FA410BE1}" dt="2022-11-08T17:08:24.959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" userId="" providerId="" clId="Web-{F294A9EC-3DFD-48C9-9DAB-8EE7FA410BE1}" dt="2022-11-08T17:08:24.959" v="0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Mahin Ibnay Mamun" userId="S::346584@tameside.ac.uk::974392c1-6616-4ef5-b9d6-aa8b026b7fb4" providerId="AD" clId="Web-{F294A9EC-3DFD-48C9-9DAB-8EE7FA410BE1}"/>
    <pc:docChg chg="addSld modSld">
      <pc:chgData name="Mahin Ibnay Mamun" userId="S::346584@tameside.ac.uk::974392c1-6616-4ef5-b9d6-aa8b026b7fb4" providerId="AD" clId="Web-{F294A9EC-3DFD-48C9-9DAB-8EE7FA410BE1}" dt="2022-11-08T17:17:39.845" v="108" actId="20577"/>
      <pc:docMkLst>
        <pc:docMk/>
      </pc:docMkLst>
      <pc:sldChg chg="addSp modSp">
        <pc:chgData name="Mahin Ibnay Mamun" userId="S::346584@tameside.ac.uk::974392c1-6616-4ef5-b9d6-aa8b026b7fb4" providerId="AD" clId="Web-{F294A9EC-3DFD-48C9-9DAB-8EE7FA410BE1}" dt="2022-11-08T17:17:39.845" v="108" actId="20577"/>
        <pc:sldMkLst>
          <pc:docMk/>
          <pc:sldMk cId="109857222" sldId="256"/>
        </pc:sldMkLst>
        <pc:spChg chg="add mod">
          <ac:chgData name="Mahin Ibnay Mamun" userId="S::346584@tameside.ac.uk::974392c1-6616-4ef5-b9d6-aa8b026b7fb4" providerId="AD" clId="Web-{F294A9EC-3DFD-48C9-9DAB-8EE7FA410BE1}" dt="2022-11-08T17:17:39.845" v="108" actId="20577"/>
          <ac:spMkLst>
            <pc:docMk/>
            <pc:sldMk cId="109857222" sldId="256"/>
            <ac:spMk id="6" creationId="{EBEB3787-67AC-C29C-1A6A-3E65C7EB33BF}"/>
          </ac:spMkLst>
        </pc:spChg>
        <pc:picChg chg="add mod">
          <ac:chgData name="Mahin Ibnay Mamun" userId="S::346584@tameside.ac.uk::974392c1-6616-4ef5-b9d6-aa8b026b7fb4" providerId="AD" clId="Web-{F294A9EC-3DFD-48C9-9DAB-8EE7FA410BE1}" dt="2022-11-08T17:08:57.382" v="3" actId="1076"/>
          <ac:picMkLst>
            <pc:docMk/>
            <pc:sldMk cId="109857222" sldId="256"/>
            <ac:picMk id="4" creationId="{7BF6EC5D-5E95-10D1-052C-25D0DD3ACF92}"/>
          </ac:picMkLst>
        </pc:picChg>
        <pc:picChg chg="add mod">
          <ac:chgData name="Mahin Ibnay Mamun" userId="S::346584@tameside.ac.uk::974392c1-6616-4ef5-b9d6-aa8b026b7fb4" providerId="AD" clId="Web-{F294A9EC-3DFD-48C9-9DAB-8EE7FA410BE1}" dt="2022-11-08T17:09:27.586" v="9" actId="1076"/>
          <ac:picMkLst>
            <pc:docMk/>
            <pc:sldMk cId="109857222" sldId="256"/>
            <ac:picMk id="5" creationId="{DDA4267E-EDB3-8C01-EA09-592889851AE7}"/>
          </ac:picMkLst>
        </pc:picChg>
      </pc:sldChg>
      <pc:sldChg chg="addSp delSp modSp new">
        <pc:chgData name="Mahin Ibnay Mamun" userId="S::346584@tameside.ac.uk::974392c1-6616-4ef5-b9d6-aa8b026b7fb4" providerId="AD" clId="Web-{F294A9EC-3DFD-48C9-9DAB-8EE7FA410BE1}" dt="2022-11-08T17:10:38.759" v="21" actId="1076"/>
        <pc:sldMkLst>
          <pc:docMk/>
          <pc:sldMk cId="2197482214" sldId="257"/>
        </pc:sldMkLst>
        <pc:spChg chg="del">
          <ac:chgData name="Mahin Ibnay Mamun" userId="S::346584@tameside.ac.uk::974392c1-6616-4ef5-b9d6-aa8b026b7fb4" providerId="AD" clId="Web-{F294A9EC-3DFD-48C9-9DAB-8EE7FA410BE1}" dt="2022-11-08T17:09:36.976" v="12"/>
          <ac:spMkLst>
            <pc:docMk/>
            <pc:sldMk cId="2197482214" sldId="257"/>
            <ac:spMk id="2" creationId="{D27ED7FF-D5C2-57CF-750E-3F00B5252E76}"/>
          </ac:spMkLst>
        </pc:spChg>
        <pc:spChg chg="del">
          <ac:chgData name="Mahin Ibnay Mamun" userId="S::346584@tameside.ac.uk::974392c1-6616-4ef5-b9d6-aa8b026b7fb4" providerId="AD" clId="Web-{F294A9EC-3DFD-48C9-9DAB-8EE7FA410BE1}" dt="2022-11-08T17:09:36.976" v="11"/>
          <ac:spMkLst>
            <pc:docMk/>
            <pc:sldMk cId="2197482214" sldId="257"/>
            <ac:spMk id="3" creationId="{8680726C-C38B-501C-B447-21BA4AE083CE}"/>
          </ac:spMkLst>
        </pc:spChg>
        <pc:picChg chg="add mod">
          <ac:chgData name="Mahin Ibnay Mamun" userId="S::346584@tameside.ac.uk::974392c1-6616-4ef5-b9d6-aa8b026b7fb4" providerId="AD" clId="Web-{F294A9EC-3DFD-48C9-9DAB-8EE7FA410BE1}" dt="2022-11-08T17:10:13.805" v="16" actId="14100"/>
          <ac:picMkLst>
            <pc:docMk/>
            <pc:sldMk cId="2197482214" sldId="257"/>
            <ac:picMk id="4" creationId="{E209C0AA-092E-5158-D401-C04D718F8322}"/>
          </ac:picMkLst>
        </pc:picChg>
        <pc:picChg chg="add mod">
          <ac:chgData name="Mahin Ibnay Mamun" userId="S::346584@tameside.ac.uk::974392c1-6616-4ef5-b9d6-aa8b026b7fb4" providerId="AD" clId="Web-{F294A9EC-3DFD-48C9-9DAB-8EE7FA410BE1}" dt="2022-11-08T17:10:38.759" v="21" actId="1076"/>
          <ac:picMkLst>
            <pc:docMk/>
            <pc:sldMk cId="2197482214" sldId="257"/>
            <ac:picMk id="5" creationId="{9419F1BB-665A-053C-67FB-4A9C6852080C}"/>
          </ac:picMkLst>
        </pc:picChg>
      </pc:sldChg>
      <pc:sldChg chg="addSp delSp modSp new">
        <pc:chgData name="Mahin Ibnay Mamun" userId="S::346584@tameside.ac.uk::974392c1-6616-4ef5-b9d6-aa8b026b7fb4" providerId="AD" clId="Web-{F294A9EC-3DFD-48C9-9DAB-8EE7FA410BE1}" dt="2022-11-08T17:12:28.573" v="49" actId="14100"/>
        <pc:sldMkLst>
          <pc:docMk/>
          <pc:sldMk cId="1370709559" sldId="258"/>
        </pc:sldMkLst>
        <pc:spChg chg="del">
          <ac:chgData name="Mahin Ibnay Mamun" userId="S::346584@tameside.ac.uk::974392c1-6616-4ef5-b9d6-aa8b026b7fb4" providerId="AD" clId="Web-{F294A9EC-3DFD-48C9-9DAB-8EE7FA410BE1}" dt="2022-11-08T17:10:48.962" v="24"/>
          <ac:spMkLst>
            <pc:docMk/>
            <pc:sldMk cId="1370709559" sldId="258"/>
            <ac:spMk id="2" creationId="{F4AB3E45-1F6B-72DD-4846-8B71B6672E88}"/>
          </ac:spMkLst>
        </pc:spChg>
        <pc:spChg chg="del">
          <ac:chgData name="Mahin Ibnay Mamun" userId="S::346584@tameside.ac.uk::974392c1-6616-4ef5-b9d6-aa8b026b7fb4" providerId="AD" clId="Web-{F294A9EC-3DFD-48C9-9DAB-8EE7FA410BE1}" dt="2022-11-08T17:10:48.962" v="23"/>
          <ac:spMkLst>
            <pc:docMk/>
            <pc:sldMk cId="1370709559" sldId="258"/>
            <ac:spMk id="3" creationId="{BCADF469-7347-1D20-5BC5-EB694EAF41A6}"/>
          </ac:spMkLst>
        </pc:spChg>
        <pc:picChg chg="add mod">
          <ac:chgData name="Mahin Ibnay Mamun" userId="S::346584@tameside.ac.uk::974392c1-6616-4ef5-b9d6-aa8b026b7fb4" providerId="AD" clId="Web-{F294A9EC-3DFD-48C9-9DAB-8EE7FA410BE1}" dt="2022-11-08T17:12:28.573" v="49" actId="14100"/>
          <ac:picMkLst>
            <pc:docMk/>
            <pc:sldMk cId="1370709559" sldId="258"/>
            <ac:picMk id="4" creationId="{1CA7BC30-ECF5-6E9E-03B7-47BFC3566B72}"/>
          </ac:picMkLst>
        </pc:picChg>
        <pc:picChg chg="add mod">
          <ac:chgData name="Mahin Ibnay Mamun" userId="S::346584@tameside.ac.uk::974392c1-6616-4ef5-b9d6-aa8b026b7fb4" providerId="AD" clId="Web-{F294A9EC-3DFD-48C9-9DAB-8EE7FA410BE1}" dt="2022-11-08T17:12:24.167" v="48" actId="1076"/>
          <ac:picMkLst>
            <pc:docMk/>
            <pc:sldMk cId="1370709559" sldId="258"/>
            <ac:picMk id="5" creationId="{2646CE65-7126-20E1-D7DA-9F46CD4F1F70}"/>
          </ac:picMkLst>
        </pc:picChg>
        <pc:picChg chg="add del mod">
          <ac:chgData name="Mahin Ibnay Mamun" userId="S::346584@tameside.ac.uk::974392c1-6616-4ef5-b9d6-aa8b026b7fb4" providerId="AD" clId="Web-{F294A9EC-3DFD-48C9-9DAB-8EE7FA410BE1}" dt="2022-11-08T17:12:18.651" v="46"/>
          <ac:picMkLst>
            <pc:docMk/>
            <pc:sldMk cId="1370709559" sldId="258"/>
            <ac:picMk id="6" creationId="{15FA7A3E-B0E8-9E31-6B0D-32BEB8C5E2B2}"/>
          </ac:picMkLst>
        </pc:picChg>
      </pc:sldChg>
      <pc:sldChg chg="addSp delSp modSp new">
        <pc:chgData name="Mahin Ibnay Mamun" userId="S::346584@tameside.ac.uk::974392c1-6616-4ef5-b9d6-aa8b026b7fb4" providerId="AD" clId="Web-{F294A9EC-3DFD-48C9-9DAB-8EE7FA410BE1}" dt="2022-11-08T17:12:44.636" v="57" actId="1076"/>
        <pc:sldMkLst>
          <pc:docMk/>
          <pc:sldMk cId="1184938285" sldId="259"/>
        </pc:sldMkLst>
        <pc:spChg chg="del">
          <ac:chgData name="Mahin Ibnay Mamun" userId="S::346584@tameside.ac.uk::974392c1-6616-4ef5-b9d6-aa8b026b7fb4" providerId="AD" clId="Web-{F294A9EC-3DFD-48C9-9DAB-8EE7FA410BE1}" dt="2022-11-08T17:12:36.839" v="52"/>
          <ac:spMkLst>
            <pc:docMk/>
            <pc:sldMk cId="1184938285" sldId="259"/>
            <ac:spMk id="2" creationId="{AE2E1DC7-C6F0-D573-E48D-369F948F1274}"/>
          </ac:spMkLst>
        </pc:spChg>
        <pc:spChg chg="del">
          <ac:chgData name="Mahin Ibnay Mamun" userId="S::346584@tameside.ac.uk::974392c1-6616-4ef5-b9d6-aa8b026b7fb4" providerId="AD" clId="Web-{F294A9EC-3DFD-48C9-9DAB-8EE7FA410BE1}" dt="2022-11-08T17:12:34.370" v="51"/>
          <ac:spMkLst>
            <pc:docMk/>
            <pc:sldMk cId="1184938285" sldId="259"/>
            <ac:spMk id="3" creationId="{706ECE57-AF4B-C676-1966-D7BFAA23DD2B}"/>
          </ac:spMkLst>
        </pc:spChg>
        <pc:picChg chg="add mod ord">
          <ac:chgData name="Mahin Ibnay Mamun" userId="S::346584@tameside.ac.uk::974392c1-6616-4ef5-b9d6-aa8b026b7fb4" providerId="AD" clId="Web-{F294A9EC-3DFD-48C9-9DAB-8EE7FA410BE1}" dt="2022-11-08T17:12:44.636" v="57" actId="1076"/>
          <ac:picMkLst>
            <pc:docMk/>
            <pc:sldMk cId="1184938285" sldId="259"/>
            <ac:picMk id="4" creationId="{C783AA85-194A-7E17-420E-A7DBDB109E8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BF6EC5D-5E95-10D1-052C-25D0DD3AC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" y="3036"/>
            <a:ext cx="7988135" cy="3932579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DDA4267E-EDB3-8C01-EA09-592889851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881" y="3930360"/>
            <a:ext cx="8938161" cy="29260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EB3787-67AC-C29C-1A6A-3E65C7EB33BF}"/>
              </a:ext>
            </a:extLst>
          </p:cNvPr>
          <p:cNvSpPr txBox="1"/>
          <p:nvPr/>
        </p:nvSpPr>
        <p:spPr>
          <a:xfrm>
            <a:off x="8300357" y="408214"/>
            <a:ext cx="350074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>
                <a:cs typeface="Calibri"/>
              </a:rPr>
              <a:t>Mohammed </a:t>
            </a:r>
            <a:r>
              <a:rPr lang="en-US" b="1" u="sng" dirty="0" err="1">
                <a:cs typeface="Calibri"/>
              </a:rPr>
              <a:t>mahin</a:t>
            </a:r>
            <a:r>
              <a:rPr lang="en-US" b="1" u="sng" dirty="0">
                <a:cs typeface="Calibri"/>
              </a:rPr>
              <a:t> </a:t>
            </a:r>
            <a:r>
              <a:rPr lang="en-US" b="1" u="sng" dirty="0" err="1">
                <a:cs typeface="Calibri"/>
              </a:rPr>
              <a:t>ibnay</a:t>
            </a:r>
            <a:r>
              <a:rPr lang="en-US" b="1" u="sng" dirty="0">
                <a:cs typeface="Calibri"/>
              </a:rPr>
              <a:t> </a:t>
            </a:r>
            <a:r>
              <a:rPr lang="en-US" b="1" u="sng" dirty="0" err="1">
                <a:cs typeface="Calibri"/>
              </a:rPr>
              <a:t>mamun</a:t>
            </a:r>
            <a:r>
              <a:rPr lang="en-US" b="1" u="sng" dirty="0">
                <a:cs typeface="Calibri"/>
              </a:rPr>
              <a:t> (346584) unit 4 group 1 2019 mock 0 currency exchange python code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209C0AA-092E-5158-D401-C04D718F8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" y="1416"/>
            <a:ext cx="6939147" cy="5123348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9419F1BB-665A-053C-67FB-4A9C68520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076" y="4836937"/>
            <a:ext cx="7707406" cy="202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482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CA7BC30-ECF5-6E9E-03B7-47BFC3566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" y="-4085"/>
            <a:ext cx="8205847" cy="2828559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2646CE65-7126-20E1-D7DA-9F46CD4F1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024" y="2588628"/>
            <a:ext cx="7869381" cy="427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09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783AA85-194A-7E17-420E-A7DBDB109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652" y="1923915"/>
            <a:ext cx="9715500" cy="3343275"/>
          </a:xfrm>
        </p:spPr>
      </p:pic>
    </p:spTree>
    <p:extLst>
      <p:ext uri="{BB962C8B-B14F-4D97-AF65-F5344CB8AC3E}">
        <p14:creationId xmlns:p14="http://schemas.microsoft.com/office/powerpoint/2010/main" val="1184938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37</cp:revision>
  <dcterms:created xsi:type="dcterms:W3CDTF">2022-11-08T17:08:17Z</dcterms:created>
  <dcterms:modified xsi:type="dcterms:W3CDTF">2022-11-08T17:17:42Z</dcterms:modified>
</cp:coreProperties>
</file>