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5F62F-28C9-4783-A358-778B5738D152}" v="59" dt="2022-10-31T22:00:44.684"/>
    <p1510:client id="{F8DF5B31-E9F9-48A2-42BE-34162E92B585}" v="81" dt="2022-11-04T11:12:27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9475F62F-28C9-4783-A358-778B5738D152}"/>
    <pc:docChg chg="addSld modSld">
      <pc:chgData name="Mahin Ibnay Mamun" userId="S::346584@tameside.ac.uk::974392c1-6616-4ef5-b9d6-aa8b026b7fb4" providerId="AD" clId="Web-{9475F62F-28C9-4783-A358-778B5738D152}" dt="2022-10-31T22:00:44.684" v="48" actId="14100"/>
      <pc:docMkLst>
        <pc:docMk/>
      </pc:docMkLst>
      <pc:sldChg chg="addSp modSp">
        <pc:chgData name="Mahin Ibnay Mamun" userId="S::346584@tameside.ac.uk::974392c1-6616-4ef5-b9d6-aa8b026b7fb4" providerId="AD" clId="Web-{9475F62F-28C9-4783-A358-778B5738D152}" dt="2022-10-31T21:50:03.873" v="10" actId="14100"/>
        <pc:sldMkLst>
          <pc:docMk/>
          <pc:sldMk cId="109857222" sldId="256"/>
        </pc:sldMkLst>
        <pc:picChg chg="add mod">
          <ac:chgData name="Mahin Ibnay Mamun" userId="S::346584@tameside.ac.uk::974392c1-6616-4ef5-b9d6-aa8b026b7fb4" providerId="AD" clId="Web-{9475F62F-28C9-4783-A358-778B5738D152}" dt="2022-10-31T21:50:03.873" v="10" actId="14100"/>
          <ac:picMkLst>
            <pc:docMk/>
            <pc:sldMk cId="109857222" sldId="256"/>
            <ac:picMk id="4" creationId="{84184C75-AEC9-EEEC-3FD4-CA7BA718EF2F}"/>
          </ac:picMkLst>
        </pc:picChg>
        <pc:picChg chg="add mod">
          <ac:chgData name="Mahin Ibnay Mamun" userId="S::346584@tameside.ac.uk::974392c1-6616-4ef5-b9d6-aa8b026b7fb4" providerId="AD" clId="Web-{9475F62F-28C9-4783-A358-778B5738D152}" dt="2022-10-31T21:50:01.764" v="9" actId="14100"/>
          <ac:picMkLst>
            <pc:docMk/>
            <pc:sldMk cId="109857222" sldId="256"/>
            <ac:picMk id="5" creationId="{8005ABBD-0CCF-7B3A-54E5-C9CE0F967378}"/>
          </ac:picMkLst>
        </pc:picChg>
      </pc:sldChg>
      <pc:sldChg chg="addSp delSp modSp new">
        <pc:chgData name="Mahin Ibnay Mamun" userId="S::346584@tameside.ac.uk::974392c1-6616-4ef5-b9d6-aa8b026b7fb4" providerId="AD" clId="Web-{9475F62F-28C9-4783-A358-778B5738D152}" dt="2022-10-31T21:51:00.205" v="23" actId="14100"/>
        <pc:sldMkLst>
          <pc:docMk/>
          <pc:sldMk cId="2576161491" sldId="257"/>
        </pc:sldMkLst>
        <pc:spChg chg="del">
          <ac:chgData name="Mahin Ibnay Mamun" userId="S::346584@tameside.ac.uk::974392c1-6616-4ef5-b9d6-aa8b026b7fb4" providerId="AD" clId="Web-{9475F62F-28C9-4783-A358-778B5738D152}" dt="2022-10-31T21:50:12.577" v="13"/>
          <ac:spMkLst>
            <pc:docMk/>
            <pc:sldMk cId="2576161491" sldId="257"/>
            <ac:spMk id="2" creationId="{C2F86578-AAA7-7359-AC57-E8B1EC081BE0}"/>
          </ac:spMkLst>
        </pc:spChg>
        <pc:spChg chg="del">
          <ac:chgData name="Mahin Ibnay Mamun" userId="S::346584@tameside.ac.uk::974392c1-6616-4ef5-b9d6-aa8b026b7fb4" providerId="AD" clId="Web-{9475F62F-28C9-4783-A358-778B5738D152}" dt="2022-10-31T21:50:12.577" v="12"/>
          <ac:spMkLst>
            <pc:docMk/>
            <pc:sldMk cId="2576161491" sldId="257"/>
            <ac:spMk id="3" creationId="{ABCA10B0-CB3B-0260-6B37-F9AE95E7926B}"/>
          </ac:spMkLst>
        </pc:spChg>
        <pc:picChg chg="add mod">
          <ac:chgData name="Mahin Ibnay Mamun" userId="S::346584@tameside.ac.uk::974392c1-6616-4ef5-b9d6-aa8b026b7fb4" providerId="AD" clId="Web-{9475F62F-28C9-4783-A358-778B5738D152}" dt="2022-10-31T21:50:57.689" v="22" actId="14100"/>
          <ac:picMkLst>
            <pc:docMk/>
            <pc:sldMk cId="2576161491" sldId="257"/>
            <ac:picMk id="4" creationId="{D576EDA1-04AE-BA8E-96F1-A8CC690CB619}"/>
          </ac:picMkLst>
        </pc:picChg>
        <pc:picChg chg="add mod">
          <ac:chgData name="Mahin Ibnay Mamun" userId="S::346584@tameside.ac.uk::974392c1-6616-4ef5-b9d6-aa8b026b7fb4" providerId="AD" clId="Web-{9475F62F-28C9-4783-A358-778B5738D152}" dt="2022-10-31T21:51:00.205" v="23" actId="14100"/>
          <ac:picMkLst>
            <pc:docMk/>
            <pc:sldMk cId="2576161491" sldId="257"/>
            <ac:picMk id="5" creationId="{4038B451-7879-B823-ED6C-3271460CDBE8}"/>
          </ac:picMkLst>
        </pc:picChg>
      </pc:sldChg>
      <pc:sldChg chg="addSp delSp modSp new">
        <pc:chgData name="Mahin Ibnay Mamun" userId="S::346584@tameside.ac.uk::974392c1-6616-4ef5-b9d6-aa8b026b7fb4" providerId="AD" clId="Web-{9475F62F-28C9-4783-A358-778B5738D152}" dt="2022-10-31T22:00:44.684" v="48" actId="14100"/>
        <pc:sldMkLst>
          <pc:docMk/>
          <pc:sldMk cId="705312036" sldId="258"/>
        </pc:sldMkLst>
        <pc:spChg chg="del">
          <ac:chgData name="Mahin Ibnay Mamun" userId="S::346584@tameside.ac.uk::974392c1-6616-4ef5-b9d6-aa8b026b7fb4" providerId="AD" clId="Web-{9475F62F-28C9-4783-A358-778B5738D152}" dt="2022-10-31T21:51:07.409" v="26"/>
          <ac:spMkLst>
            <pc:docMk/>
            <pc:sldMk cId="705312036" sldId="258"/>
            <ac:spMk id="2" creationId="{3ADF0846-F67C-99E0-9456-EDF2C9B03694}"/>
          </ac:spMkLst>
        </pc:spChg>
        <pc:spChg chg="del">
          <ac:chgData name="Mahin Ibnay Mamun" userId="S::346584@tameside.ac.uk::974392c1-6616-4ef5-b9d6-aa8b026b7fb4" providerId="AD" clId="Web-{9475F62F-28C9-4783-A358-778B5738D152}" dt="2022-10-31T21:51:07.409" v="25"/>
          <ac:spMkLst>
            <pc:docMk/>
            <pc:sldMk cId="705312036" sldId="258"/>
            <ac:spMk id="3" creationId="{29A8D68F-03B2-F5D7-E60B-1DA7D182A249}"/>
          </ac:spMkLst>
        </pc:spChg>
        <pc:picChg chg="add mod">
          <ac:chgData name="Mahin Ibnay Mamun" userId="S::346584@tameside.ac.uk::974392c1-6616-4ef5-b9d6-aa8b026b7fb4" providerId="AD" clId="Web-{9475F62F-28C9-4783-A358-778B5738D152}" dt="2022-10-31T22:00:35.043" v="45" actId="14100"/>
          <ac:picMkLst>
            <pc:docMk/>
            <pc:sldMk cId="705312036" sldId="258"/>
            <ac:picMk id="4" creationId="{E0481B97-2E53-A115-ED8B-81BEBD0C29A1}"/>
          </ac:picMkLst>
        </pc:picChg>
        <pc:picChg chg="add mod">
          <ac:chgData name="Mahin Ibnay Mamun" userId="S::346584@tameside.ac.uk::974392c1-6616-4ef5-b9d6-aa8b026b7fb4" providerId="AD" clId="Web-{9475F62F-28C9-4783-A358-778B5738D152}" dt="2022-10-31T22:00:40.153" v="46" actId="14100"/>
          <ac:picMkLst>
            <pc:docMk/>
            <pc:sldMk cId="705312036" sldId="258"/>
            <ac:picMk id="5" creationId="{D855A3D1-4F8E-28FA-80B8-DABFEA6167EC}"/>
          </ac:picMkLst>
        </pc:picChg>
        <pc:picChg chg="add mod">
          <ac:chgData name="Mahin Ibnay Mamun" userId="S::346584@tameside.ac.uk::974392c1-6616-4ef5-b9d6-aa8b026b7fb4" providerId="AD" clId="Web-{9475F62F-28C9-4783-A358-778B5738D152}" dt="2022-10-31T22:00:32.574" v="44" actId="1076"/>
          <ac:picMkLst>
            <pc:docMk/>
            <pc:sldMk cId="705312036" sldId="258"/>
            <ac:picMk id="6" creationId="{AECDAA7D-D69C-BBAA-BB3C-9F881C624B53}"/>
          </ac:picMkLst>
        </pc:picChg>
        <pc:picChg chg="add mod">
          <ac:chgData name="Mahin Ibnay Mamun" userId="S::346584@tameside.ac.uk::974392c1-6616-4ef5-b9d6-aa8b026b7fb4" providerId="AD" clId="Web-{9475F62F-28C9-4783-A358-778B5738D152}" dt="2022-10-31T22:00:44.684" v="48" actId="14100"/>
          <ac:picMkLst>
            <pc:docMk/>
            <pc:sldMk cId="705312036" sldId="258"/>
            <ac:picMk id="7" creationId="{81FF126F-5119-0D17-3ED6-2F1D78AA086F}"/>
          </ac:picMkLst>
        </pc:picChg>
      </pc:sldChg>
    </pc:docChg>
  </pc:docChgLst>
  <pc:docChgLst>
    <pc:chgData name="Mahin Ibnay Mamun" userId="S::346584@tameside.ac.uk::974392c1-6616-4ef5-b9d6-aa8b026b7fb4" providerId="AD" clId="Web-{F8DF5B31-E9F9-48A2-42BE-34162E92B585}"/>
    <pc:docChg chg="addSld delSld modSld">
      <pc:chgData name="Mahin Ibnay Mamun" userId="S::346584@tameside.ac.uk::974392c1-6616-4ef5-b9d6-aa8b026b7fb4" providerId="AD" clId="Web-{F8DF5B31-E9F9-48A2-42BE-34162E92B585}" dt="2022-11-04T11:12:27.420" v="69" actId="14100"/>
      <pc:docMkLst>
        <pc:docMk/>
      </pc:docMkLst>
      <pc:sldChg chg="del">
        <pc:chgData name="Mahin Ibnay Mamun" userId="S::346584@tameside.ac.uk::974392c1-6616-4ef5-b9d6-aa8b026b7fb4" providerId="AD" clId="Web-{F8DF5B31-E9F9-48A2-42BE-34162E92B585}" dt="2022-11-04T11:07:48.319" v="0"/>
        <pc:sldMkLst>
          <pc:docMk/>
          <pc:sldMk cId="109857222" sldId="256"/>
        </pc:sldMkLst>
      </pc:sldChg>
      <pc:sldChg chg="addSp delSp modSp new">
        <pc:chgData name="Mahin Ibnay Mamun" userId="S::346584@tameside.ac.uk::974392c1-6616-4ef5-b9d6-aa8b026b7fb4" providerId="AD" clId="Web-{F8DF5B31-E9F9-48A2-42BE-34162E92B585}" dt="2022-11-04T11:08:29.367" v="12" actId="14100"/>
        <pc:sldMkLst>
          <pc:docMk/>
          <pc:sldMk cId="3106759255" sldId="256"/>
        </pc:sldMkLst>
        <pc:spChg chg="del">
          <ac:chgData name="Mahin Ibnay Mamun" userId="S::346584@tameside.ac.uk::974392c1-6616-4ef5-b9d6-aa8b026b7fb4" providerId="AD" clId="Web-{F8DF5B31-E9F9-48A2-42BE-34162E92B585}" dt="2022-11-04T11:07:52.662" v="5"/>
          <ac:spMkLst>
            <pc:docMk/>
            <pc:sldMk cId="3106759255" sldId="256"/>
            <ac:spMk id="2" creationId="{3AFD77B0-6031-FAE8-0BF4-3FB2FF756A81}"/>
          </ac:spMkLst>
        </pc:spChg>
        <pc:spChg chg="del">
          <ac:chgData name="Mahin Ibnay Mamun" userId="S::346584@tameside.ac.uk::974392c1-6616-4ef5-b9d6-aa8b026b7fb4" providerId="AD" clId="Web-{F8DF5B31-E9F9-48A2-42BE-34162E92B585}" dt="2022-11-04T11:07:52.662" v="4"/>
          <ac:spMkLst>
            <pc:docMk/>
            <pc:sldMk cId="3106759255" sldId="256"/>
            <ac:spMk id="3" creationId="{78F47838-EB91-E697-A7B3-4E19B7587B7A}"/>
          </ac:spMkLst>
        </pc:spChg>
        <pc:picChg chg="add mod">
          <ac:chgData name="Mahin Ibnay Mamun" userId="S::346584@tameside.ac.uk::974392c1-6616-4ef5-b9d6-aa8b026b7fb4" providerId="AD" clId="Web-{F8DF5B31-E9F9-48A2-42BE-34162E92B585}" dt="2022-11-04T11:08:09.335" v="9" actId="14100"/>
          <ac:picMkLst>
            <pc:docMk/>
            <pc:sldMk cId="3106759255" sldId="256"/>
            <ac:picMk id="4" creationId="{5B020A7A-450F-5245-D5F6-3885083CA1F3}"/>
          </ac:picMkLst>
        </pc:picChg>
        <pc:picChg chg="add mod">
          <ac:chgData name="Mahin Ibnay Mamun" userId="S::346584@tameside.ac.uk::974392c1-6616-4ef5-b9d6-aa8b026b7fb4" providerId="AD" clId="Web-{F8DF5B31-E9F9-48A2-42BE-34162E92B585}" dt="2022-11-04T11:08:29.367" v="12" actId="14100"/>
          <ac:picMkLst>
            <pc:docMk/>
            <pc:sldMk cId="3106759255" sldId="256"/>
            <ac:picMk id="5" creationId="{7D36F6B3-B532-AB54-D220-0BD53D73177E}"/>
          </ac:picMkLst>
        </pc:picChg>
      </pc:sldChg>
      <pc:sldChg chg="del">
        <pc:chgData name="Mahin Ibnay Mamun" userId="S::346584@tameside.ac.uk::974392c1-6616-4ef5-b9d6-aa8b026b7fb4" providerId="AD" clId="Web-{F8DF5B31-E9F9-48A2-42BE-34162E92B585}" dt="2022-11-04T11:07:49.022" v="1"/>
        <pc:sldMkLst>
          <pc:docMk/>
          <pc:sldMk cId="2576161491" sldId="257"/>
        </pc:sldMkLst>
      </pc:sldChg>
      <pc:sldChg chg="addSp delSp modSp new">
        <pc:chgData name="Mahin Ibnay Mamun" userId="S::346584@tameside.ac.uk::974392c1-6616-4ef5-b9d6-aa8b026b7fb4" providerId="AD" clId="Web-{F8DF5B31-E9F9-48A2-42BE-34162E92B585}" dt="2022-11-04T11:09:30.447" v="22" actId="14100"/>
        <pc:sldMkLst>
          <pc:docMk/>
          <pc:sldMk cId="4082316671" sldId="257"/>
        </pc:sldMkLst>
        <pc:spChg chg="del">
          <ac:chgData name="Mahin Ibnay Mamun" userId="S::346584@tameside.ac.uk::974392c1-6616-4ef5-b9d6-aa8b026b7fb4" providerId="AD" clId="Web-{F8DF5B31-E9F9-48A2-42BE-34162E92B585}" dt="2022-11-04T11:08:35.211" v="15"/>
          <ac:spMkLst>
            <pc:docMk/>
            <pc:sldMk cId="4082316671" sldId="257"/>
            <ac:spMk id="2" creationId="{FE335E96-AEE0-6F62-7E59-B87A96B4249D}"/>
          </ac:spMkLst>
        </pc:spChg>
        <pc:spChg chg="del">
          <ac:chgData name="Mahin Ibnay Mamun" userId="S::346584@tameside.ac.uk::974392c1-6616-4ef5-b9d6-aa8b026b7fb4" providerId="AD" clId="Web-{F8DF5B31-E9F9-48A2-42BE-34162E92B585}" dt="2022-11-04T11:08:35.211" v="14"/>
          <ac:spMkLst>
            <pc:docMk/>
            <pc:sldMk cId="4082316671" sldId="257"/>
            <ac:spMk id="3" creationId="{02110E08-2058-9B11-6BEA-8546A27A699F}"/>
          </ac:spMkLst>
        </pc:spChg>
        <pc:picChg chg="add mod">
          <ac:chgData name="Mahin Ibnay Mamun" userId="S::346584@tameside.ac.uk::974392c1-6616-4ef5-b9d6-aa8b026b7fb4" providerId="AD" clId="Web-{F8DF5B31-E9F9-48A2-42BE-34162E92B585}" dt="2022-11-04T11:09:01.211" v="19" actId="14100"/>
          <ac:picMkLst>
            <pc:docMk/>
            <pc:sldMk cId="4082316671" sldId="257"/>
            <ac:picMk id="4" creationId="{39FB9CA9-A6CA-FF23-EDCE-DE518035B495}"/>
          </ac:picMkLst>
        </pc:picChg>
        <pc:picChg chg="add mod">
          <ac:chgData name="Mahin Ibnay Mamun" userId="S::346584@tameside.ac.uk::974392c1-6616-4ef5-b9d6-aa8b026b7fb4" providerId="AD" clId="Web-{F8DF5B31-E9F9-48A2-42BE-34162E92B585}" dt="2022-11-04T11:09:30.447" v="22" actId="14100"/>
          <ac:picMkLst>
            <pc:docMk/>
            <pc:sldMk cId="4082316671" sldId="257"/>
            <ac:picMk id="5" creationId="{F020730F-2B2B-A306-9C96-08B536877A14}"/>
          </ac:picMkLst>
        </pc:picChg>
      </pc:sldChg>
      <pc:sldChg chg="del">
        <pc:chgData name="Mahin Ibnay Mamun" userId="S::346584@tameside.ac.uk::974392c1-6616-4ef5-b9d6-aa8b026b7fb4" providerId="AD" clId="Web-{F8DF5B31-E9F9-48A2-42BE-34162E92B585}" dt="2022-11-04T11:07:49.725" v="2"/>
        <pc:sldMkLst>
          <pc:docMk/>
          <pc:sldMk cId="705312036" sldId="258"/>
        </pc:sldMkLst>
      </pc:sldChg>
      <pc:sldChg chg="addSp delSp modSp new">
        <pc:chgData name="Mahin Ibnay Mamun" userId="S::346584@tameside.ac.uk::974392c1-6616-4ef5-b9d6-aa8b026b7fb4" providerId="AD" clId="Web-{F8DF5B31-E9F9-48A2-42BE-34162E92B585}" dt="2022-11-04T11:09:57.057" v="32" actId="1076"/>
        <pc:sldMkLst>
          <pc:docMk/>
          <pc:sldMk cId="4152238346" sldId="258"/>
        </pc:sldMkLst>
        <pc:spChg chg="del">
          <ac:chgData name="Mahin Ibnay Mamun" userId="S::346584@tameside.ac.uk::974392c1-6616-4ef5-b9d6-aa8b026b7fb4" providerId="AD" clId="Web-{F8DF5B31-E9F9-48A2-42BE-34162E92B585}" dt="2022-11-04T11:09:34.009" v="25"/>
          <ac:spMkLst>
            <pc:docMk/>
            <pc:sldMk cId="4152238346" sldId="258"/>
            <ac:spMk id="2" creationId="{EB0BF848-491C-700F-5B80-922E77012C69}"/>
          </ac:spMkLst>
        </pc:spChg>
        <pc:spChg chg="del">
          <ac:chgData name="Mahin Ibnay Mamun" userId="S::346584@tameside.ac.uk::974392c1-6616-4ef5-b9d6-aa8b026b7fb4" providerId="AD" clId="Web-{F8DF5B31-E9F9-48A2-42BE-34162E92B585}" dt="2022-11-04T11:09:34.009" v="24"/>
          <ac:spMkLst>
            <pc:docMk/>
            <pc:sldMk cId="4152238346" sldId="258"/>
            <ac:spMk id="3" creationId="{4E963951-91E3-A01F-3D29-B160BC55DCD1}"/>
          </ac:spMkLst>
        </pc:spChg>
        <pc:picChg chg="add mod">
          <ac:chgData name="Mahin Ibnay Mamun" userId="S::346584@tameside.ac.uk::974392c1-6616-4ef5-b9d6-aa8b026b7fb4" providerId="AD" clId="Web-{F8DF5B31-E9F9-48A2-42BE-34162E92B585}" dt="2022-11-04T11:09:57.057" v="32" actId="1076"/>
          <ac:picMkLst>
            <pc:docMk/>
            <pc:sldMk cId="4152238346" sldId="258"/>
            <ac:picMk id="4" creationId="{71F72AAD-21CB-5137-E4F5-D5090CE52A7A}"/>
          </ac:picMkLst>
        </pc:picChg>
      </pc:sldChg>
      <pc:sldChg chg="addSp delSp modSp new">
        <pc:chgData name="Mahin Ibnay Mamun" userId="S::346584@tameside.ac.uk::974392c1-6616-4ef5-b9d6-aa8b026b7fb4" providerId="AD" clId="Web-{F8DF5B31-E9F9-48A2-42BE-34162E92B585}" dt="2022-11-04T11:12:27.420" v="69" actId="14100"/>
        <pc:sldMkLst>
          <pc:docMk/>
          <pc:sldMk cId="61472714" sldId="259"/>
        </pc:sldMkLst>
        <pc:spChg chg="del">
          <ac:chgData name="Mahin Ibnay Mamun" userId="S::346584@tameside.ac.uk::974392c1-6616-4ef5-b9d6-aa8b026b7fb4" providerId="AD" clId="Web-{F8DF5B31-E9F9-48A2-42BE-34162E92B585}" dt="2022-11-04T11:09:59.775" v="35"/>
          <ac:spMkLst>
            <pc:docMk/>
            <pc:sldMk cId="61472714" sldId="259"/>
            <ac:spMk id="2" creationId="{5D06D94B-9C13-5773-75F5-F98E6B68A52C}"/>
          </ac:spMkLst>
        </pc:spChg>
        <pc:spChg chg="del">
          <ac:chgData name="Mahin Ibnay Mamun" userId="S::346584@tameside.ac.uk::974392c1-6616-4ef5-b9d6-aa8b026b7fb4" providerId="AD" clId="Web-{F8DF5B31-E9F9-48A2-42BE-34162E92B585}" dt="2022-11-04T11:09:59.775" v="34"/>
          <ac:spMkLst>
            <pc:docMk/>
            <pc:sldMk cId="61472714" sldId="259"/>
            <ac:spMk id="3" creationId="{CDE4619B-3273-CA51-65B0-06F215FE6FA2}"/>
          </ac:spMkLst>
        </pc:spChg>
        <pc:picChg chg="add mod">
          <ac:chgData name="Mahin Ibnay Mamun" userId="S::346584@tameside.ac.uk::974392c1-6616-4ef5-b9d6-aa8b026b7fb4" providerId="AD" clId="Web-{F8DF5B31-E9F9-48A2-42BE-34162E92B585}" dt="2022-11-04T11:12:19.686" v="63" actId="14100"/>
          <ac:picMkLst>
            <pc:docMk/>
            <pc:sldMk cId="61472714" sldId="259"/>
            <ac:picMk id="4" creationId="{4A1B119C-5AAD-0503-6854-61A2B32E0E2A}"/>
          </ac:picMkLst>
        </pc:picChg>
        <pc:picChg chg="add mod">
          <ac:chgData name="Mahin Ibnay Mamun" userId="S::346584@tameside.ac.uk::974392c1-6616-4ef5-b9d6-aa8b026b7fb4" providerId="AD" clId="Web-{F8DF5B31-E9F9-48A2-42BE-34162E92B585}" dt="2022-11-04T11:12:20.405" v="64" actId="1076"/>
          <ac:picMkLst>
            <pc:docMk/>
            <pc:sldMk cId="61472714" sldId="259"/>
            <ac:picMk id="5" creationId="{A85BAFB8-0547-7ED6-C639-896EA8FED3FC}"/>
          </ac:picMkLst>
        </pc:picChg>
        <pc:picChg chg="add mod">
          <ac:chgData name="Mahin Ibnay Mamun" userId="S::346584@tameside.ac.uk::974392c1-6616-4ef5-b9d6-aa8b026b7fb4" providerId="AD" clId="Web-{F8DF5B31-E9F9-48A2-42BE-34162E92B585}" dt="2022-11-04T11:11:28.497" v="48" actId="1076"/>
          <ac:picMkLst>
            <pc:docMk/>
            <pc:sldMk cId="61472714" sldId="259"/>
            <ac:picMk id="6" creationId="{A78569E4-CA8E-C261-8D7B-306BFF7C2900}"/>
          </ac:picMkLst>
        </pc:picChg>
        <pc:picChg chg="add mod">
          <ac:chgData name="Mahin Ibnay Mamun" userId="S::346584@tameside.ac.uk::974392c1-6616-4ef5-b9d6-aa8b026b7fb4" providerId="AD" clId="Web-{F8DF5B31-E9F9-48A2-42BE-34162E92B585}" dt="2022-11-04T11:11:44.528" v="52" actId="14100"/>
          <ac:picMkLst>
            <pc:docMk/>
            <pc:sldMk cId="61472714" sldId="259"/>
            <ac:picMk id="7" creationId="{2134D143-7466-FA23-C91F-B206DA5F3D78}"/>
          </ac:picMkLst>
        </pc:picChg>
        <pc:picChg chg="add mod">
          <ac:chgData name="Mahin Ibnay Mamun" userId="S::346584@tameside.ac.uk::974392c1-6616-4ef5-b9d6-aa8b026b7fb4" providerId="AD" clId="Web-{F8DF5B31-E9F9-48A2-42BE-34162E92B585}" dt="2022-11-04T11:12:27.420" v="69" actId="14100"/>
          <ac:picMkLst>
            <pc:docMk/>
            <pc:sldMk cId="61472714" sldId="259"/>
            <ac:picMk id="8" creationId="{1D2ECB54-3026-64A1-4EB7-F55468625CE2}"/>
          </ac:picMkLst>
        </pc:picChg>
      </pc:sldChg>
      <pc:sldChg chg="addSp delSp modSp new del">
        <pc:chgData name="Mahin Ibnay Mamun" userId="S::346584@tameside.ac.uk::974392c1-6616-4ef5-b9d6-aa8b026b7fb4" providerId="AD" clId="Web-{F8DF5B31-E9F9-48A2-42BE-34162E92B585}" dt="2022-11-04T11:12:09.842" v="58"/>
        <pc:sldMkLst>
          <pc:docMk/>
          <pc:sldMk cId="3324722019" sldId="260"/>
        </pc:sldMkLst>
        <pc:spChg chg="del">
          <ac:chgData name="Mahin Ibnay Mamun" userId="S::346584@tameside.ac.uk::974392c1-6616-4ef5-b9d6-aa8b026b7fb4" providerId="AD" clId="Web-{F8DF5B31-E9F9-48A2-42BE-34162E92B585}" dt="2022-11-04T11:11:48.810" v="55"/>
          <ac:spMkLst>
            <pc:docMk/>
            <pc:sldMk cId="3324722019" sldId="260"/>
            <ac:spMk id="2" creationId="{AE438BC2-C2F3-E4DB-E31E-7B7CF7469A1C}"/>
          </ac:spMkLst>
        </pc:spChg>
        <pc:spChg chg="del">
          <ac:chgData name="Mahin Ibnay Mamun" userId="S::346584@tameside.ac.uk::974392c1-6616-4ef5-b9d6-aa8b026b7fb4" providerId="AD" clId="Web-{F8DF5B31-E9F9-48A2-42BE-34162E92B585}" dt="2022-11-04T11:11:48.810" v="54"/>
          <ac:spMkLst>
            <pc:docMk/>
            <pc:sldMk cId="3324722019" sldId="260"/>
            <ac:spMk id="3" creationId="{2A503339-0D37-DA3E-9E5A-ABBC2136C5EA}"/>
          </ac:spMkLst>
        </pc:spChg>
        <pc:picChg chg="add del mod">
          <ac:chgData name="Mahin Ibnay Mamun" userId="S::346584@tameside.ac.uk::974392c1-6616-4ef5-b9d6-aa8b026b7fb4" providerId="AD" clId="Web-{F8DF5B31-E9F9-48A2-42BE-34162E92B585}" dt="2022-11-04T11:12:08.810" v="57"/>
          <ac:picMkLst>
            <pc:docMk/>
            <pc:sldMk cId="3324722019" sldId="260"/>
            <ac:picMk id="4" creationId="{9F6B22FD-5329-B914-BD19-C222B03F9F47}"/>
          </ac:picMkLst>
        </pc:picChg>
      </pc:sldChg>
    </pc:docChg>
  </pc:docChgLst>
  <pc:docChgLst>
    <pc:chgData clId="Web-{9475F62F-28C9-4783-A358-778B5738D152}"/>
    <pc:docChg chg="modSld">
      <pc:chgData name="" userId="" providerId="" clId="Web-{9475F62F-28C9-4783-A358-778B5738D152}" dt="2022-10-31T21:49:08.525" v="1"/>
      <pc:docMkLst>
        <pc:docMk/>
      </pc:docMkLst>
      <pc:sldChg chg="delSp">
        <pc:chgData name="" userId="" providerId="" clId="Web-{9475F62F-28C9-4783-A358-778B5738D152}" dt="2022-10-31T21:49:08.525" v="1"/>
        <pc:sldMkLst>
          <pc:docMk/>
          <pc:sldMk cId="109857222" sldId="256"/>
        </pc:sldMkLst>
        <pc:spChg chg="del">
          <ac:chgData name="" userId="" providerId="" clId="Web-{9475F62F-28C9-4783-A358-778B5738D152}" dt="2022-10-31T21:49:08.525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9475F62F-28C9-4783-A358-778B5738D152}" dt="2022-10-31T21:49:08.525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B020A7A-450F-5245-D5F6-3885083C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7" y="172891"/>
            <a:ext cx="6054968" cy="630315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D36F6B3-B532-AB54-D220-0BD53D73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85" y="176416"/>
            <a:ext cx="5810738" cy="49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5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9FB9CA9-A6CA-FF23-EDCE-DE518035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4" y="56353"/>
            <a:ext cx="5908430" cy="497706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020730F-2B2B-A306-9C96-08B53687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93" y="3547"/>
            <a:ext cx="6103815" cy="57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1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1F72AAD-21CB-5137-E4F5-D5090CE5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30" y="675530"/>
            <a:ext cx="7139352" cy="50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3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A1B119C-5AAD-0503-6854-61A2B32E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7" y="206476"/>
            <a:ext cx="6181969" cy="1736279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85BAFB8-0547-7ED6-C639-896EA8FED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191789"/>
            <a:ext cx="5654430" cy="224973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78569E4-CA8E-C261-8D7B-306BFF7C2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93" y="129887"/>
            <a:ext cx="5478584" cy="2573302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134D143-7466-FA23-C91F-B206DA5F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477" y="3692575"/>
            <a:ext cx="5224584" cy="2726003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D2ECB54-3026-64A1-4EB7-F55468625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4633467"/>
            <a:ext cx="5048737" cy="21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</cp:revision>
  <dcterms:created xsi:type="dcterms:W3CDTF">2022-10-31T21:48:58Z</dcterms:created>
  <dcterms:modified xsi:type="dcterms:W3CDTF">2022-11-04T11:12:30Z</dcterms:modified>
</cp:coreProperties>
</file>