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12E3B-4F86-4DD6-B437-3304698DC77D}" v="119" dt="2022-10-31T22:56:5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1C12E3B-4F86-4DD6-B437-3304698DC77D}"/>
    <pc:docChg chg="modSld">
      <pc:chgData name="" userId="" providerId="" clId="Web-{F1C12E3B-4F86-4DD6-B437-3304698DC77D}" dt="2022-10-31T22:52:24.029" v="2"/>
      <pc:docMkLst>
        <pc:docMk/>
      </pc:docMkLst>
      <pc:sldChg chg="addSp delSp modSp">
        <pc:chgData name="" userId="" providerId="" clId="Web-{F1C12E3B-4F86-4DD6-B437-3304698DC77D}" dt="2022-10-31T22:52:24.029" v="2"/>
        <pc:sldMkLst>
          <pc:docMk/>
          <pc:sldMk cId="109857222" sldId="256"/>
        </pc:sldMkLst>
        <pc:spChg chg="del">
          <ac:chgData name="" userId="" providerId="" clId="Web-{F1C12E3B-4F86-4DD6-B437-3304698DC77D}" dt="2022-10-31T22:52:20.52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F1C12E3B-4F86-4DD6-B437-3304698DC77D}" dt="2022-10-31T22:52:20.529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" userId="" providerId="" clId="Web-{F1C12E3B-4F86-4DD6-B437-3304698DC77D}" dt="2022-10-31T22:52:24.029" v="2"/>
          <ac:picMkLst>
            <pc:docMk/>
            <pc:sldMk cId="109857222" sldId="256"/>
            <ac:picMk id="4" creationId="{1BB484A0-B1BC-CA50-4E08-2E16DE3AA170}"/>
          </ac:picMkLst>
        </pc:picChg>
      </pc:sldChg>
    </pc:docChg>
  </pc:docChgLst>
  <pc:docChgLst>
    <pc:chgData name="Mahin Ibnay Mamun" userId="S::346584@tameside.ac.uk::974392c1-6616-4ef5-b9d6-aa8b026b7fb4" providerId="AD" clId="Web-{F1C12E3B-4F86-4DD6-B437-3304698DC77D}"/>
    <pc:docChg chg="addSld modSld">
      <pc:chgData name="Mahin Ibnay Mamun" userId="S::346584@tameside.ac.uk::974392c1-6616-4ef5-b9d6-aa8b026b7fb4" providerId="AD" clId="Web-{F1C12E3B-4F86-4DD6-B437-3304698DC77D}" dt="2022-10-31T22:56:57.742" v="85" actId="20577"/>
      <pc:docMkLst>
        <pc:docMk/>
      </pc:docMkLst>
      <pc:sldChg chg="addSp modSp">
        <pc:chgData name="Mahin Ibnay Mamun" userId="S::346584@tameside.ac.uk::974392c1-6616-4ef5-b9d6-aa8b026b7fb4" providerId="AD" clId="Web-{F1C12E3B-4F86-4DD6-B437-3304698DC77D}" dt="2022-10-31T22:56:57.742" v="85" actId="20577"/>
        <pc:sldMkLst>
          <pc:docMk/>
          <pc:sldMk cId="109857222" sldId="256"/>
        </pc:sldMkLst>
        <pc:spChg chg="add mod">
          <ac:chgData name="Mahin Ibnay Mamun" userId="S::346584@tameside.ac.uk::974392c1-6616-4ef5-b9d6-aa8b026b7fb4" providerId="AD" clId="Web-{F1C12E3B-4F86-4DD6-B437-3304698DC77D}" dt="2022-10-31T22:56:57.742" v="85" actId="20577"/>
          <ac:spMkLst>
            <pc:docMk/>
            <pc:sldMk cId="109857222" sldId="256"/>
            <ac:spMk id="5" creationId="{DCB1F7C4-AA8D-4F03-D7CC-3CBDBDF787AC}"/>
          </ac:spMkLst>
        </pc:spChg>
        <pc:picChg chg="mod">
          <ac:chgData name="Mahin Ibnay Mamun" userId="S::346584@tameside.ac.uk::974392c1-6616-4ef5-b9d6-aa8b026b7fb4" providerId="AD" clId="Web-{F1C12E3B-4F86-4DD6-B437-3304698DC77D}" dt="2022-10-31T22:52:44.374" v="6" actId="1076"/>
          <ac:picMkLst>
            <pc:docMk/>
            <pc:sldMk cId="109857222" sldId="256"/>
            <ac:picMk id="4" creationId="{1BB484A0-B1BC-CA50-4E08-2E16DE3AA170}"/>
          </ac:picMkLst>
        </pc:picChg>
      </pc:sldChg>
      <pc:sldChg chg="addSp delSp modSp new">
        <pc:chgData name="Mahin Ibnay Mamun" userId="S::346584@tameside.ac.uk::974392c1-6616-4ef5-b9d6-aa8b026b7fb4" providerId="AD" clId="Web-{F1C12E3B-4F86-4DD6-B437-3304698DC77D}" dt="2022-10-31T22:53:40.235" v="13" actId="1076"/>
        <pc:sldMkLst>
          <pc:docMk/>
          <pc:sldMk cId="3164457672" sldId="257"/>
        </pc:sldMkLst>
        <pc:spChg chg="del">
          <ac:chgData name="Mahin Ibnay Mamun" userId="S::346584@tameside.ac.uk::974392c1-6616-4ef5-b9d6-aa8b026b7fb4" providerId="AD" clId="Web-{F1C12E3B-4F86-4DD6-B437-3304698DC77D}" dt="2022-10-31T22:52:49.608" v="9"/>
          <ac:spMkLst>
            <pc:docMk/>
            <pc:sldMk cId="3164457672" sldId="257"/>
            <ac:spMk id="2" creationId="{DE96947F-09C3-56FD-B392-F541E724CA46}"/>
          </ac:spMkLst>
        </pc:spChg>
        <pc:spChg chg="del">
          <ac:chgData name="Mahin Ibnay Mamun" userId="S::346584@tameside.ac.uk::974392c1-6616-4ef5-b9d6-aa8b026b7fb4" providerId="AD" clId="Web-{F1C12E3B-4F86-4DD6-B437-3304698DC77D}" dt="2022-10-31T22:52:49.608" v="8"/>
          <ac:spMkLst>
            <pc:docMk/>
            <pc:sldMk cId="3164457672" sldId="257"/>
            <ac:spMk id="3" creationId="{11E15569-A85C-4FF4-2CE7-9D0B85F5E4E5}"/>
          </ac:spMkLst>
        </pc:spChg>
        <pc:picChg chg="add mod">
          <ac:chgData name="Mahin Ibnay Mamun" userId="S::346584@tameside.ac.uk::974392c1-6616-4ef5-b9d6-aa8b026b7fb4" providerId="AD" clId="Web-{F1C12E3B-4F86-4DD6-B437-3304698DC77D}" dt="2022-10-31T22:53:40.235" v="13" actId="1076"/>
          <ac:picMkLst>
            <pc:docMk/>
            <pc:sldMk cId="3164457672" sldId="257"/>
            <ac:picMk id="4" creationId="{FE101B01-BDB3-39C0-DFF4-A765BC598B0C}"/>
          </ac:picMkLst>
        </pc:picChg>
      </pc:sldChg>
      <pc:sldChg chg="addSp delSp modSp new">
        <pc:chgData name="Mahin Ibnay Mamun" userId="S::346584@tameside.ac.uk::974392c1-6616-4ef5-b9d6-aa8b026b7fb4" providerId="AD" clId="Web-{F1C12E3B-4F86-4DD6-B437-3304698DC77D}" dt="2022-10-31T22:54:14.721" v="23" actId="1076"/>
        <pc:sldMkLst>
          <pc:docMk/>
          <pc:sldMk cId="3152921088" sldId="258"/>
        </pc:sldMkLst>
        <pc:spChg chg="del">
          <ac:chgData name="Mahin Ibnay Mamun" userId="S::346584@tameside.ac.uk::974392c1-6616-4ef5-b9d6-aa8b026b7fb4" providerId="AD" clId="Web-{F1C12E3B-4F86-4DD6-B437-3304698DC77D}" dt="2022-10-31T22:53:48.298" v="16"/>
          <ac:spMkLst>
            <pc:docMk/>
            <pc:sldMk cId="3152921088" sldId="258"/>
            <ac:spMk id="2" creationId="{23776906-E7F2-037D-33B6-9C201B103FCA}"/>
          </ac:spMkLst>
        </pc:spChg>
        <pc:spChg chg="del">
          <ac:chgData name="Mahin Ibnay Mamun" userId="S::346584@tameside.ac.uk::974392c1-6616-4ef5-b9d6-aa8b026b7fb4" providerId="AD" clId="Web-{F1C12E3B-4F86-4DD6-B437-3304698DC77D}" dt="2022-10-31T22:53:48.298" v="15"/>
          <ac:spMkLst>
            <pc:docMk/>
            <pc:sldMk cId="3152921088" sldId="258"/>
            <ac:spMk id="3" creationId="{60D4F0C9-94B0-DAC6-F63F-D95A3726A169}"/>
          </ac:spMkLst>
        </pc:spChg>
        <pc:picChg chg="add mod">
          <ac:chgData name="Mahin Ibnay Mamun" userId="S::346584@tameside.ac.uk::974392c1-6616-4ef5-b9d6-aa8b026b7fb4" providerId="AD" clId="Web-{F1C12E3B-4F86-4DD6-B437-3304698DC77D}" dt="2022-10-31T22:54:14.721" v="23" actId="1076"/>
          <ac:picMkLst>
            <pc:docMk/>
            <pc:sldMk cId="3152921088" sldId="258"/>
            <ac:picMk id="4" creationId="{12199344-D8FA-EAE1-3EF3-80134EF8E596}"/>
          </ac:picMkLst>
        </pc:picChg>
      </pc:sldChg>
      <pc:sldChg chg="addSp delSp modSp new">
        <pc:chgData name="Mahin Ibnay Mamun" userId="S::346584@tameside.ac.uk::974392c1-6616-4ef5-b9d6-aa8b026b7fb4" providerId="AD" clId="Web-{F1C12E3B-4F86-4DD6-B437-3304698DC77D}" dt="2022-10-31T22:54:36.221" v="30" actId="14100"/>
        <pc:sldMkLst>
          <pc:docMk/>
          <pc:sldMk cId="321749468" sldId="259"/>
        </pc:sldMkLst>
        <pc:spChg chg="del">
          <ac:chgData name="Mahin Ibnay Mamun" userId="S::346584@tameside.ac.uk::974392c1-6616-4ef5-b9d6-aa8b026b7fb4" providerId="AD" clId="Web-{F1C12E3B-4F86-4DD6-B437-3304698DC77D}" dt="2022-10-31T22:54:18.955" v="26"/>
          <ac:spMkLst>
            <pc:docMk/>
            <pc:sldMk cId="321749468" sldId="259"/>
            <ac:spMk id="2" creationId="{95823F57-909E-B231-18D7-FA90494890C6}"/>
          </ac:spMkLst>
        </pc:spChg>
        <pc:spChg chg="del">
          <ac:chgData name="Mahin Ibnay Mamun" userId="S::346584@tameside.ac.uk::974392c1-6616-4ef5-b9d6-aa8b026b7fb4" providerId="AD" clId="Web-{F1C12E3B-4F86-4DD6-B437-3304698DC77D}" dt="2022-10-31T22:54:18.955" v="25"/>
          <ac:spMkLst>
            <pc:docMk/>
            <pc:sldMk cId="321749468" sldId="259"/>
            <ac:spMk id="3" creationId="{7C323E3D-C74F-3FEA-806B-10AF3DC9860B}"/>
          </ac:spMkLst>
        </pc:spChg>
        <pc:picChg chg="add mod">
          <ac:chgData name="Mahin Ibnay Mamun" userId="S::346584@tameside.ac.uk::974392c1-6616-4ef5-b9d6-aa8b026b7fb4" providerId="AD" clId="Web-{F1C12E3B-4F86-4DD6-B437-3304698DC77D}" dt="2022-10-31T22:54:36.221" v="30" actId="14100"/>
          <ac:picMkLst>
            <pc:docMk/>
            <pc:sldMk cId="321749468" sldId="259"/>
            <ac:picMk id="4" creationId="{825E2319-FC02-4ED7-5B6E-434895510032}"/>
          </ac:picMkLst>
        </pc:picChg>
      </pc:sldChg>
      <pc:sldChg chg="addSp delSp modSp new">
        <pc:chgData name="Mahin Ibnay Mamun" userId="S::346584@tameside.ac.uk::974392c1-6616-4ef5-b9d6-aa8b026b7fb4" providerId="AD" clId="Web-{F1C12E3B-4F86-4DD6-B437-3304698DC77D}" dt="2022-10-31T22:55:10.722" v="38" actId="1076"/>
        <pc:sldMkLst>
          <pc:docMk/>
          <pc:sldMk cId="435671637" sldId="260"/>
        </pc:sldMkLst>
        <pc:spChg chg="del">
          <ac:chgData name="Mahin Ibnay Mamun" userId="S::346584@tameside.ac.uk::974392c1-6616-4ef5-b9d6-aa8b026b7fb4" providerId="AD" clId="Web-{F1C12E3B-4F86-4DD6-B437-3304698DC77D}" dt="2022-10-31T22:54:44.768" v="33"/>
          <ac:spMkLst>
            <pc:docMk/>
            <pc:sldMk cId="435671637" sldId="260"/>
            <ac:spMk id="2" creationId="{EB83239B-A0CE-7739-B731-C1288264F7F5}"/>
          </ac:spMkLst>
        </pc:spChg>
        <pc:spChg chg="del">
          <ac:chgData name="Mahin Ibnay Mamun" userId="S::346584@tameside.ac.uk::974392c1-6616-4ef5-b9d6-aa8b026b7fb4" providerId="AD" clId="Web-{F1C12E3B-4F86-4DD6-B437-3304698DC77D}" dt="2022-10-31T22:54:44.768" v="32"/>
          <ac:spMkLst>
            <pc:docMk/>
            <pc:sldMk cId="435671637" sldId="260"/>
            <ac:spMk id="3" creationId="{374B11FF-1714-CEC4-7750-01AD7666CA55}"/>
          </ac:spMkLst>
        </pc:spChg>
        <pc:picChg chg="add mod">
          <ac:chgData name="Mahin Ibnay Mamun" userId="S::346584@tameside.ac.uk::974392c1-6616-4ef5-b9d6-aa8b026b7fb4" providerId="AD" clId="Web-{F1C12E3B-4F86-4DD6-B437-3304698DC77D}" dt="2022-10-31T22:55:10.722" v="38" actId="1076"/>
          <ac:picMkLst>
            <pc:docMk/>
            <pc:sldMk cId="435671637" sldId="260"/>
            <ac:picMk id="4" creationId="{A6DE3EE4-4244-55CC-6B5D-B8A21117EA11}"/>
          </ac:picMkLst>
        </pc:picChg>
      </pc:sldChg>
      <pc:sldChg chg="addSp delSp modSp new">
        <pc:chgData name="Mahin Ibnay Mamun" userId="S::346584@tameside.ac.uk::974392c1-6616-4ef5-b9d6-aa8b026b7fb4" providerId="AD" clId="Web-{F1C12E3B-4F86-4DD6-B437-3304698DC77D}" dt="2022-10-31T22:55:32.442" v="44" actId="1076"/>
        <pc:sldMkLst>
          <pc:docMk/>
          <pc:sldMk cId="3125881401" sldId="261"/>
        </pc:sldMkLst>
        <pc:spChg chg="del">
          <ac:chgData name="Mahin Ibnay Mamun" userId="S::346584@tameside.ac.uk::974392c1-6616-4ef5-b9d6-aa8b026b7fb4" providerId="AD" clId="Web-{F1C12E3B-4F86-4DD6-B437-3304698DC77D}" dt="2022-10-31T22:55:13.785" v="41"/>
          <ac:spMkLst>
            <pc:docMk/>
            <pc:sldMk cId="3125881401" sldId="261"/>
            <ac:spMk id="2" creationId="{421CA047-8EBF-6D2F-306C-B37596452079}"/>
          </ac:spMkLst>
        </pc:spChg>
        <pc:spChg chg="del">
          <ac:chgData name="Mahin Ibnay Mamun" userId="S::346584@tameside.ac.uk::974392c1-6616-4ef5-b9d6-aa8b026b7fb4" providerId="AD" clId="Web-{F1C12E3B-4F86-4DD6-B437-3304698DC77D}" dt="2022-10-31T22:55:13.785" v="40"/>
          <ac:spMkLst>
            <pc:docMk/>
            <pc:sldMk cId="3125881401" sldId="261"/>
            <ac:spMk id="3" creationId="{5A9B3E67-3275-0F8A-0C07-6E53715E9AED}"/>
          </ac:spMkLst>
        </pc:spChg>
        <pc:picChg chg="add mod">
          <ac:chgData name="Mahin Ibnay Mamun" userId="S::346584@tameside.ac.uk::974392c1-6616-4ef5-b9d6-aa8b026b7fb4" providerId="AD" clId="Web-{F1C12E3B-4F86-4DD6-B437-3304698DC77D}" dt="2022-10-31T22:55:32.442" v="44" actId="1076"/>
          <ac:picMkLst>
            <pc:docMk/>
            <pc:sldMk cId="3125881401" sldId="261"/>
            <ac:picMk id="4" creationId="{7445093E-9F61-48CB-CA0C-5F33D2C599DB}"/>
          </ac:picMkLst>
        </pc:picChg>
      </pc:sldChg>
      <pc:sldChg chg="addSp delSp modSp new">
        <pc:chgData name="Mahin Ibnay Mamun" userId="S::346584@tameside.ac.uk::974392c1-6616-4ef5-b9d6-aa8b026b7fb4" providerId="AD" clId="Web-{F1C12E3B-4F86-4DD6-B437-3304698DC77D}" dt="2022-10-31T22:55:58.584" v="52" actId="1076"/>
        <pc:sldMkLst>
          <pc:docMk/>
          <pc:sldMk cId="603830851" sldId="262"/>
        </pc:sldMkLst>
        <pc:spChg chg="del">
          <ac:chgData name="Mahin Ibnay Mamun" userId="S::346584@tameside.ac.uk::974392c1-6616-4ef5-b9d6-aa8b026b7fb4" providerId="AD" clId="Web-{F1C12E3B-4F86-4DD6-B437-3304698DC77D}" dt="2022-10-31T22:55:36.411" v="47"/>
          <ac:spMkLst>
            <pc:docMk/>
            <pc:sldMk cId="603830851" sldId="262"/>
            <ac:spMk id="2" creationId="{AD6B2C66-5C96-0324-A1B1-143EB7BD0E27}"/>
          </ac:spMkLst>
        </pc:spChg>
        <pc:spChg chg="del">
          <ac:chgData name="Mahin Ibnay Mamun" userId="S::346584@tameside.ac.uk::974392c1-6616-4ef5-b9d6-aa8b026b7fb4" providerId="AD" clId="Web-{F1C12E3B-4F86-4DD6-B437-3304698DC77D}" dt="2022-10-31T22:55:36.411" v="46"/>
          <ac:spMkLst>
            <pc:docMk/>
            <pc:sldMk cId="603830851" sldId="262"/>
            <ac:spMk id="3" creationId="{9C66F4EC-0430-9776-86A8-2D856193B941}"/>
          </ac:spMkLst>
        </pc:spChg>
        <pc:picChg chg="add mod">
          <ac:chgData name="Mahin Ibnay Mamun" userId="S::346584@tameside.ac.uk::974392c1-6616-4ef5-b9d6-aa8b026b7fb4" providerId="AD" clId="Web-{F1C12E3B-4F86-4DD6-B437-3304698DC77D}" dt="2022-10-31T22:55:58.584" v="52" actId="1076"/>
          <ac:picMkLst>
            <pc:docMk/>
            <pc:sldMk cId="603830851" sldId="262"/>
            <ac:picMk id="4" creationId="{B6C41CFD-C7AF-6B19-BC71-89D067DEF4F0}"/>
          </ac:picMkLst>
        </pc:picChg>
      </pc:sldChg>
      <pc:sldChg chg="addSp delSp modSp new">
        <pc:chgData name="Mahin Ibnay Mamun" userId="S::346584@tameside.ac.uk::974392c1-6616-4ef5-b9d6-aa8b026b7fb4" providerId="AD" clId="Web-{F1C12E3B-4F86-4DD6-B437-3304698DC77D}" dt="2022-10-31T22:56:30.554" v="60" actId="1076"/>
        <pc:sldMkLst>
          <pc:docMk/>
          <pc:sldMk cId="383455424" sldId="263"/>
        </pc:sldMkLst>
        <pc:spChg chg="del">
          <ac:chgData name="Mahin Ibnay Mamun" userId="S::346584@tameside.ac.uk::974392c1-6616-4ef5-b9d6-aa8b026b7fb4" providerId="AD" clId="Web-{F1C12E3B-4F86-4DD6-B437-3304698DC77D}" dt="2022-10-31T22:56:01.818" v="55"/>
          <ac:spMkLst>
            <pc:docMk/>
            <pc:sldMk cId="383455424" sldId="263"/>
            <ac:spMk id="2" creationId="{40CD16CD-A960-03B4-DE2D-4253815B126A}"/>
          </ac:spMkLst>
        </pc:spChg>
        <pc:spChg chg="del">
          <ac:chgData name="Mahin Ibnay Mamun" userId="S::346584@tameside.ac.uk::974392c1-6616-4ef5-b9d6-aa8b026b7fb4" providerId="AD" clId="Web-{F1C12E3B-4F86-4DD6-B437-3304698DC77D}" dt="2022-10-31T22:56:01.818" v="54"/>
          <ac:spMkLst>
            <pc:docMk/>
            <pc:sldMk cId="383455424" sldId="263"/>
            <ac:spMk id="3" creationId="{84427A91-E4DD-5F2E-97E3-55A1D1AF48E8}"/>
          </ac:spMkLst>
        </pc:spChg>
        <pc:picChg chg="add mod">
          <ac:chgData name="Mahin Ibnay Mamun" userId="S::346584@tameside.ac.uk::974392c1-6616-4ef5-b9d6-aa8b026b7fb4" providerId="AD" clId="Web-{F1C12E3B-4F86-4DD6-B437-3304698DC77D}" dt="2022-10-31T22:56:30.554" v="60" actId="1076"/>
          <ac:picMkLst>
            <pc:docMk/>
            <pc:sldMk cId="383455424" sldId="263"/>
            <ac:picMk id="4" creationId="{4CDCB201-3260-93EF-EE8B-C7222658D1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B484A0-B1BC-CA50-4E08-2E16DE3A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35" y="20983"/>
            <a:ext cx="7017025" cy="68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1F7C4-AA8D-4F03-D7CC-3CBDBDF787AC}"/>
              </a:ext>
            </a:extLst>
          </p:cNvPr>
          <p:cNvSpPr txBox="1"/>
          <p:nvPr/>
        </p:nvSpPr>
        <p:spPr>
          <a:xfrm>
            <a:off x="414130" y="372717"/>
            <a:ext cx="18497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Mohammed </a:t>
            </a:r>
            <a:r>
              <a:rPr lang="en-US" dirty="0" err="1">
                <a:cs typeface="Calibri"/>
              </a:rPr>
              <a:t>mahin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ibnay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mamun</a:t>
            </a:r>
            <a:r>
              <a:rPr lang="en-US" dirty="0">
                <a:cs typeface="Calibri"/>
              </a:rPr>
              <a:t> (346584)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101B01-BDB3-39C0-DFF4-A765BC59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2" y="43301"/>
            <a:ext cx="7558155" cy="66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199344-D8FA-EAE1-3EF3-80134EF8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48" y="180264"/>
            <a:ext cx="7646503" cy="64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2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25E2319-FC02-4ED7-5B6E-43489551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83" y="-6702"/>
            <a:ext cx="4742069" cy="68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6DE3EE4-4244-55CC-6B5D-B8A21117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01" y="137968"/>
            <a:ext cx="6100417" cy="6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radar chart&#10;&#10;Description automatically generated">
            <a:extLst>
              <a:ext uri="{FF2B5EF4-FFF2-40B4-BE49-F238E27FC236}">
                <a16:creationId xmlns:a16="http://schemas.microsoft.com/office/drawing/2014/main" id="{7445093E-9F61-48CB-CA0C-5F33D2C5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91" y="51716"/>
            <a:ext cx="5758069" cy="67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8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6C41CFD-C7AF-6B19-BC71-89D067DE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04" y="134730"/>
            <a:ext cx="4248069" cy="65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3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CDCB201-3260-93EF-EE8B-C7222658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71" y="35340"/>
            <a:ext cx="4131615" cy="67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2022-10-31T22:52:13Z</dcterms:created>
  <dcterms:modified xsi:type="dcterms:W3CDTF">2022-10-31T22:56:58Z</dcterms:modified>
</cp:coreProperties>
</file>