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66DA3-6D0B-4132-B2AB-137B28E9FE76}" v="2" dt="2022-11-04T11:23:17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78366DA3-6D0B-4132-B2AB-137B28E9FE76}"/>
    <pc:docChg chg="modSld">
      <pc:chgData name="Mahin Ibnay Mamun" userId="S::346584@tameside.ac.uk::974392c1-6616-4ef5-b9d6-aa8b026b7fb4" providerId="AD" clId="Web-{78366DA3-6D0B-4132-B2AB-137B28E9FE76}" dt="2022-11-04T11:23:17.517" v="1"/>
      <pc:docMkLst>
        <pc:docMk/>
      </pc:docMkLst>
      <pc:sldChg chg="delSp">
        <pc:chgData name="Mahin Ibnay Mamun" userId="S::346584@tameside.ac.uk::974392c1-6616-4ef5-b9d6-aa8b026b7fb4" providerId="AD" clId="Web-{78366DA3-6D0B-4132-B2AB-137B28E9FE76}" dt="2022-11-04T11:23:17.517" v="1"/>
        <pc:sldMkLst>
          <pc:docMk/>
          <pc:sldMk cId="109857222" sldId="256"/>
        </pc:sldMkLst>
        <pc:spChg chg="del">
          <ac:chgData name="Mahin Ibnay Mamun" userId="S::346584@tameside.ac.uk::974392c1-6616-4ef5-b9d6-aa8b026b7fb4" providerId="AD" clId="Web-{78366DA3-6D0B-4132-B2AB-137B28E9FE76}" dt="2022-11-04T11:23:17.517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hin Ibnay Mamun" userId="S::346584@tameside.ac.uk::974392c1-6616-4ef5-b9d6-aa8b026b7fb4" providerId="AD" clId="Web-{78366DA3-6D0B-4132-B2AB-137B28E9FE76}" dt="2022-11-04T11:23:17.517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2022-11-04T11:23:01Z</dcterms:created>
  <dcterms:modified xsi:type="dcterms:W3CDTF">2022-11-04T11:23:18Z</dcterms:modified>
</cp:coreProperties>
</file>