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8AB-3300-4306-A79D-42A09FFB9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FAE60-B3F5-4D48-86D5-3E0FD6DDB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FF7F-0290-446E-916C-CA1A3DBC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4CFA-E8B4-4042-BE4D-79073A7D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B311-4C21-4C91-BA7A-2EC0C828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5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BA1-7D7B-46E2-8B41-4F44875F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B58E4-7D06-484D-AE10-9B020F9A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235E-E0C2-4760-B260-5DB67B4F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7280-F6FC-431B-8CCF-2F360C4A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5FCB-7665-40AE-8F81-E58AF3D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7B07B-76B1-4F04-8536-952E7EEF5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0F2DB-7729-4338-80D9-6B54F168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82B-AC60-418F-A1BF-D381B5E9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2541-BC9F-4A90-8A4E-021048EF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3B00-5200-4FDF-9A56-B646664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B48D-DCD6-48AB-865E-1AEC0DD2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A4AE-C432-49EB-85A5-62A2893E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E873-2C48-4DFC-9804-729728FF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F462-9205-440E-BC49-15A23678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686F-2698-4511-A4EE-9BFD43D2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BBFB-0B82-430D-915D-85840A5D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2D37-0A1D-46CE-85BA-A71BAA04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2A54-D283-416E-99E5-03709468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5D28-F4E9-4289-85E4-ED3C742C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3A5-5D3E-4026-AB19-7286DA2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B33D-EE9F-4BC6-9A0B-F8761592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0B09-2AA9-4F9C-B2D5-548AAA631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062A5-2992-440B-88D0-1B7ED857F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6FE2-59D3-4023-8184-E83AB96F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E2B41-6013-4DDA-AD4A-D23F110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1D3A-EFD5-49D8-A4EE-113172F5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CCE0-BC9B-4C0A-A59D-DFAE3615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B32C-594E-4289-9926-CFECDAC0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55F6-4E18-42A8-91A3-24305428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1A760-6A92-4318-99C7-B09543598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E162B-011E-40EF-A9AB-AD903EE23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50123-53CA-477D-92B1-2FCE6AD3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EEEFF-DE80-4C33-A5D1-E56B8AA4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A9D8B-E321-446B-A4D9-A506190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0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0D0E-886C-475A-93B4-6AB0230A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40B7D-DE38-4F4E-98B4-F2E506E7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34AB-E952-44D7-98EE-E42F2735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E4E6-D4D7-4049-AFFA-6776EC5B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BC1C5-5EFA-4B31-AC71-2419FD1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D5AF2-2B4D-46A0-8A13-840BA3FE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2427A-23FF-4183-9B74-2D0373F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6F5F-0B0A-440F-AE60-A832CA6E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5D97-FA0F-4DA4-B29D-FE6E8B75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A347-F6DB-47CD-A0DC-E852BCE8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2AA6B-036E-44D3-BFA9-DE8CD42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E1A2-3081-4561-86BC-BDB04CD1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4027C-1473-448F-9897-0B096A25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8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B6FC-DE5D-4054-A5AA-59B698AD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473C8-4369-4455-BE73-B4D8410B3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6367F-9099-4516-83B0-08BF994C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DDA2-BBB3-4285-AB4F-1038F6BA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0406E-7B33-4ED4-96F6-88526DA3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9625-8DEB-4538-83EC-CEA2671E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CB783-80E5-4971-AF19-53B85424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F64F-83AE-477A-9E0E-5FCCDD13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DB93-D1FB-4696-8C3F-0C93FDA9F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DB1C-9998-41CE-9C2E-E749B26357B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FB4B-E31D-4A02-B433-E1D6F4B7D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950A-6427-40C5-88DC-66435558C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4ABE-8D65-4556-A35B-E70867471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E7C9C-08CB-440B-B65E-087FAF9B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996"/>
            <a:ext cx="12192000" cy="59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91109-6380-4612-B4B5-EB41946C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0" y="1301391"/>
            <a:ext cx="943106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3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80CA5-BCFC-41E6-924F-AB775F11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966444"/>
            <a:ext cx="949775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8A5FE-751F-4BE3-9EA5-6EAB63F3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628259"/>
            <a:ext cx="871659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Mahin Ibnay Mamun</dc:creator>
  <cp:lastModifiedBy>Mahin Ibnay Mamun</cp:lastModifiedBy>
  <cp:revision>1</cp:revision>
  <dcterms:created xsi:type="dcterms:W3CDTF">2022-11-14T13:26:31Z</dcterms:created>
  <dcterms:modified xsi:type="dcterms:W3CDTF">2022-11-14T13:26:38Z</dcterms:modified>
</cp:coreProperties>
</file>