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AF918-5028-1806-27C8-F79CB0E2B1C8}" v="335" dt="2022-11-04T11:02:41.192"/>
    <p1510:client id="{755351EF-F110-4B2F-90D4-C3CC28D8B506}" v="35" dt="2022-10-31T13:21:33.1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in Ibnay Mamun" userId="S::346584@tameside.ac.uk::974392c1-6616-4ef5-b9d6-aa8b026b7fb4" providerId="AD" clId="Web-{755351EF-F110-4B2F-90D4-C3CC28D8B506}"/>
    <pc:docChg chg="addSld delSld modSld addMainMaster delMainMaster">
      <pc:chgData name="Mahin Ibnay Mamun" userId="S::346584@tameside.ac.uk::974392c1-6616-4ef5-b9d6-aa8b026b7fb4" providerId="AD" clId="Web-{755351EF-F110-4B2F-90D4-C3CC28D8B506}" dt="2022-10-31T13:21:33.103" v="32" actId="14100"/>
      <pc:docMkLst>
        <pc:docMk/>
      </pc:docMkLst>
      <pc:sldChg chg="addSp delSp modSp del mod setBg modClrScheme chgLayout">
        <pc:chgData name="Mahin Ibnay Mamun" userId="S::346584@tameside.ac.uk::974392c1-6616-4ef5-b9d6-aa8b026b7fb4" providerId="AD" clId="Web-{755351EF-F110-4B2F-90D4-C3CC28D8B506}" dt="2022-10-31T13:19:25.924" v="7"/>
        <pc:sldMkLst>
          <pc:docMk/>
          <pc:sldMk cId="109857222" sldId="256"/>
        </pc:sldMkLst>
        <pc:spChg chg="add del">
          <ac:chgData name="Mahin Ibnay Mamun" userId="S::346584@tameside.ac.uk::974392c1-6616-4ef5-b9d6-aa8b026b7fb4" providerId="AD" clId="Web-{755351EF-F110-4B2F-90D4-C3CC28D8B506}" dt="2022-10-31T13:19:08.376" v="1"/>
          <ac:spMkLst>
            <pc:docMk/>
            <pc:sldMk cId="109857222" sldId="256"/>
            <ac:spMk id="9" creationId="{65EE0CA1-D3EE-4024-8924-687FF7C9BED1}"/>
          </ac:spMkLst>
        </pc:spChg>
        <pc:spChg chg="add">
          <ac:chgData name="Mahin Ibnay Mamun" userId="S::346584@tameside.ac.uk::974392c1-6616-4ef5-b9d6-aa8b026b7fb4" providerId="AD" clId="Web-{755351EF-F110-4B2F-90D4-C3CC28D8B506}" dt="2022-10-31T13:19:08.423" v="2"/>
          <ac:spMkLst>
            <pc:docMk/>
            <pc:sldMk cId="109857222" sldId="256"/>
            <ac:spMk id="11" creationId="{DDC2CCCE-4BDA-4775-BF98-9E9AA024F3B8}"/>
          </ac:spMkLst>
        </pc:spChg>
        <pc:spChg chg="add">
          <ac:chgData name="Mahin Ibnay Mamun" userId="S::346584@tameside.ac.uk::974392c1-6616-4ef5-b9d6-aa8b026b7fb4" providerId="AD" clId="Web-{755351EF-F110-4B2F-90D4-C3CC28D8B506}" dt="2022-10-31T13:19:08.423" v="2"/>
          <ac:spMkLst>
            <pc:docMk/>
            <pc:sldMk cId="109857222" sldId="256"/>
            <ac:spMk id="12" creationId="{1ED52943-D9A6-4232-B4BE-53FAACC5C030}"/>
          </ac:spMkLst>
        </pc:spChg>
        <pc:picChg chg="del mod">
          <ac:chgData name="Mahin Ibnay Mamun" userId="S::346584@tameside.ac.uk::974392c1-6616-4ef5-b9d6-aa8b026b7fb4" providerId="AD" clId="Web-{755351EF-F110-4B2F-90D4-C3CC28D8B506}" dt="2022-10-31T13:19:16.173" v="5"/>
          <ac:picMkLst>
            <pc:docMk/>
            <pc:sldMk cId="109857222" sldId="256"/>
            <ac:picMk id="4" creationId="{5D83C2B4-47DA-4777-545A-F5855CFB7437}"/>
          </ac:picMkLst>
        </pc:picChg>
      </pc:sldChg>
      <pc:sldChg chg="addSp delSp modSp new">
        <pc:chgData name="Mahin Ibnay Mamun" userId="S::346584@tameside.ac.uk::974392c1-6616-4ef5-b9d6-aa8b026b7fb4" providerId="AD" clId="Web-{755351EF-F110-4B2F-90D4-C3CC28D8B506}" dt="2022-10-31T13:19:59.129" v="13" actId="14100"/>
        <pc:sldMkLst>
          <pc:docMk/>
          <pc:sldMk cId="4228276766" sldId="257"/>
        </pc:sldMkLst>
        <pc:spChg chg="del">
          <ac:chgData name="Mahin Ibnay Mamun" userId="S::346584@tameside.ac.uk::974392c1-6616-4ef5-b9d6-aa8b026b7fb4" providerId="AD" clId="Web-{755351EF-F110-4B2F-90D4-C3CC28D8B506}" dt="2022-10-31T13:19:30.361" v="9"/>
          <ac:spMkLst>
            <pc:docMk/>
            <pc:sldMk cId="4228276766" sldId="257"/>
            <ac:spMk id="2" creationId="{F1F07E8B-D1A4-CE09-14E3-831BF22D0A80}"/>
          </ac:spMkLst>
        </pc:spChg>
        <pc:spChg chg="del">
          <ac:chgData name="Mahin Ibnay Mamun" userId="S::346584@tameside.ac.uk::974392c1-6616-4ef5-b9d6-aa8b026b7fb4" providerId="AD" clId="Web-{755351EF-F110-4B2F-90D4-C3CC28D8B506}" dt="2022-10-31T13:19:30.361" v="8"/>
          <ac:spMkLst>
            <pc:docMk/>
            <pc:sldMk cId="4228276766" sldId="257"/>
            <ac:spMk id="3" creationId="{5ECE4CAF-C29D-298F-4C98-AC774F1C0365}"/>
          </ac:spMkLst>
        </pc:spChg>
        <pc:picChg chg="add mod">
          <ac:chgData name="Mahin Ibnay Mamun" userId="S::346584@tameside.ac.uk::974392c1-6616-4ef5-b9d6-aa8b026b7fb4" providerId="AD" clId="Web-{755351EF-F110-4B2F-90D4-C3CC28D8B506}" dt="2022-10-31T13:19:59.129" v="13" actId="14100"/>
          <ac:picMkLst>
            <pc:docMk/>
            <pc:sldMk cId="4228276766" sldId="257"/>
            <ac:picMk id="4" creationId="{03082065-E98C-CDE3-C221-BD620B014444}"/>
          </ac:picMkLst>
        </pc:picChg>
      </pc:sldChg>
      <pc:sldChg chg="addSp delSp modSp new">
        <pc:chgData name="Mahin Ibnay Mamun" userId="S::346584@tameside.ac.uk::974392c1-6616-4ef5-b9d6-aa8b026b7fb4" providerId="AD" clId="Web-{755351EF-F110-4B2F-90D4-C3CC28D8B506}" dt="2022-10-31T13:20:49.273" v="25" actId="1076"/>
        <pc:sldMkLst>
          <pc:docMk/>
          <pc:sldMk cId="1113669285" sldId="258"/>
        </pc:sldMkLst>
        <pc:spChg chg="del">
          <ac:chgData name="Mahin Ibnay Mamun" userId="S::346584@tameside.ac.uk::974392c1-6616-4ef5-b9d6-aa8b026b7fb4" providerId="AD" clId="Web-{755351EF-F110-4B2F-90D4-C3CC28D8B506}" dt="2022-10-31T13:20:04.457" v="16"/>
          <ac:spMkLst>
            <pc:docMk/>
            <pc:sldMk cId="1113669285" sldId="258"/>
            <ac:spMk id="2" creationId="{563B5166-DBA5-F94D-B44F-4F31FD1AB2C4}"/>
          </ac:spMkLst>
        </pc:spChg>
        <pc:spChg chg="del">
          <ac:chgData name="Mahin Ibnay Mamun" userId="S::346584@tameside.ac.uk::974392c1-6616-4ef5-b9d6-aa8b026b7fb4" providerId="AD" clId="Web-{755351EF-F110-4B2F-90D4-C3CC28D8B506}" dt="2022-10-31T13:20:04.457" v="15"/>
          <ac:spMkLst>
            <pc:docMk/>
            <pc:sldMk cId="1113669285" sldId="258"/>
            <ac:spMk id="3" creationId="{1A5401BD-4394-F13D-4F44-0241051B66BC}"/>
          </ac:spMkLst>
        </pc:spChg>
        <pc:picChg chg="add mod">
          <ac:chgData name="Mahin Ibnay Mamun" userId="S::346584@tameside.ac.uk::974392c1-6616-4ef5-b9d6-aa8b026b7fb4" providerId="AD" clId="Web-{755351EF-F110-4B2F-90D4-C3CC28D8B506}" dt="2022-10-31T13:20:49.273" v="25" actId="1076"/>
          <ac:picMkLst>
            <pc:docMk/>
            <pc:sldMk cId="1113669285" sldId="258"/>
            <ac:picMk id="4" creationId="{05B149A2-CE00-172E-B63A-110EF9B96B25}"/>
          </ac:picMkLst>
        </pc:picChg>
      </pc:sldChg>
      <pc:sldChg chg="addSp delSp modSp new">
        <pc:chgData name="Mahin Ibnay Mamun" userId="S::346584@tameside.ac.uk::974392c1-6616-4ef5-b9d6-aa8b026b7fb4" providerId="AD" clId="Web-{755351EF-F110-4B2F-90D4-C3CC28D8B506}" dt="2022-10-31T13:21:33.103" v="32" actId="14100"/>
        <pc:sldMkLst>
          <pc:docMk/>
          <pc:sldMk cId="909988623" sldId="259"/>
        </pc:sldMkLst>
        <pc:spChg chg="del">
          <ac:chgData name="Mahin Ibnay Mamun" userId="S::346584@tameside.ac.uk::974392c1-6616-4ef5-b9d6-aa8b026b7fb4" providerId="AD" clId="Web-{755351EF-F110-4B2F-90D4-C3CC28D8B506}" dt="2022-10-31T13:21:18.477" v="28"/>
          <ac:spMkLst>
            <pc:docMk/>
            <pc:sldMk cId="909988623" sldId="259"/>
            <ac:spMk id="2" creationId="{9BE9ED20-AE89-423C-17A0-CBFFDFAE48A2}"/>
          </ac:spMkLst>
        </pc:spChg>
        <pc:spChg chg="del">
          <ac:chgData name="Mahin Ibnay Mamun" userId="S::346584@tameside.ac.uk::974392c1-6616-4ef5-b9d6-aa8b026b7fb4" providerId="AD" clId="Web-{755351EF-F110-4B2F-90D4-C3CC28D8B506}" dt="2022-10-31T13:21:18.477" v="27"/>
          <ac:spMkLst>
            <pc:docMk/>
            <pc:sldMk cId="909988623" sldId="259"/>
            <ac:spMk id="3" creationId="{F18FAAEB-5C36-F599-015F-75C7C1D874E0}"/>
          </ac:spMkLst>
        </pc:spChg>
        <pc:picChg chg="add mod">
          <ac:chgData name="Mahin Ibnay Mamun" userId="S::346584@tameside.ac.uk::974392c1-6616-4ef5-b9d6-aa8b026b7fb4" providerId="AD" clId="Web-{755351EF-F110-4B2F-90D4-C3CC28D8B506}" dt="2022-10-31T13:21:33.103" v="32" actId="14100"/>
          <ac:picMkLst>
            <pc:docMk/>
            <pc:sldMk cId="909988623" sldId="259"/>
            <ac:picMk id="4" creationId="{53C97F8D-530A-6F46-2040-BEA79961284E}"/>
          </ac:picMkLst>
        </pc:picChg>
      </pc:sldChg>
      <pc:sldMasterChg chg="add del addSldLayout delSldLayout">
        <pc:chgData name="Mahin Ibnay Mamun" userId="S::346584@tameside.ac.uk::974392c1-6616-4ef5-b9d6-aa8b026b7fb4" providerId="AD" clId="Web-{755351EF-F110-4B2F-90D4-C3CC28D8B506}" dt="2022-10-31T13:19:08.423" v="2"/>
        <pc:sldMasterMkLst>
          <pc:docMk/>
          <pc:sldMasterMk cId="2460954070" sldId="2147483660"/>
        </pc:sldMasterMkLst>
        <pc:sldLayoutChg chg="add del">
          <pc:chgData name="Mahin Ibnay Mamun" userId="S::346584@tameside.ac.uk::974392c1-6616-4ef5-b9d6-aa8b026b7fb4" providerId="AD" clId="Web-{755351EF-F110-4B2F-90D4-C3CC28D8B506}" dt="2022-10-31T13:19:08.423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Mahin Ibnay Mamun" userId="S::346584@tameside.ac.uk::974392c1-6616-4ef5-b9d6-aa8b026b7fb4" providerId="AD" clId="Web-{755351EF-F110-4B2F-90D4-C3CC28D8B506}" dt="2022-10-31T13:19:08.423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Mahin Ibnay Mamun" userId="S::346584@tameside.ac.uk::974392c1-6616-4ef5-b9d6-aa8b026b7fb4" providerId="AD" clId="Web-{755351EF-F110-4B2F-90D4-C3CC28D8B506}" dt="2022-10-31T13:19:08.423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Mahin Ibnay Mamun" userId="S::346584@tameside.ac.uk::974392c1-6616-4ef5-b9d6-aa8b026b7fb4" providerId="AD" clId="Web-{755351EF-F110-4B2F-90D4-C3CC28D8B506}" dt="2022-10-31T13:19:08.423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Mahin Ibnay Mamun" userId="S::346584@tameside.ac.uk::974392c1-6616-4ef5-b9d6-aa8b026b7fb4" providerId="AD" clId="Web-{755351EF-F110-4B2F-90D4-C3CC28D8B506}" dt="2022-10-31T13:19:08.423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Mahin Ibnay Mamun" userId="S::346584@tameside.ac.uk::974392c1-6616-4ef5-b9d6-aa8b026b7fb4" providerId="AD" clId="Web-{755351EF-F110-4B2F-90D4-C3CC28D8B506}" dt="2022-10-31T13:19:08.423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Mahin Ibnay Mamun" userId="S::346584@tameside.ac.uk::974392c1-6616-4ef5-b9d6-aa8b026b7fb4" providerId="AD" clId="Web-{755351EF-F110-4B2F-90D4-C3CC28D8B506}" dt="2022-10-31T13:19:08.423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Mahin Ibnay Mamun" userId="S::346584@tameside.ac.uk::974392c1-6616-4ef5-b9d6-aa8b026b7fb4" providerId="AD" clId="Web-{755351EF-F110-4B2F-90D4-C3CC28D8B506}" dt="2022-10-31T13:19:08.423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Mahin Ibnay Mamun" userId="S::346584@tameside.ac.uk::974392c1-6616-4ef5-b9d6-aa8b026b7fb4" providerId="AD" clId="Web-{755351EF-F110-4B2F-90D4-C3CC28D8B506}" dt="2022-10-31T13:19:08.423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Mahin Ibnay Mamun" userId="S::346584@tameside.ac.uk::974392c1-6616-4ef5-b9d6-aa8b026b7fb4" providerId="AD" clId="Web-{755351EF-F110-4B2F-90D4-C3CC28D8B506}" dt="2022-10-31T13:19:08.423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Mahin Ibnay Mamun" userId="S::346584@tameside.ac.uk::974392c1-6616-4ef5-b9d6-aa8b026b7fb4" providerId="AD" clId="Web-{755351EF-F110-4B2F-90D4-C3CC28D8B506}" dt="2022-10-31T13:19:08.423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Mahin Ibnay Mamun" userId="S::346584@tameside.ac.uk::974392c1-6616-4ef5-b9d6-aa8b026b7fb4" providerId="AD" clId="Web-{755351EF-F110-4B2F-90D4-C3CC28D8B506}" dt="2022-10-31T13:19:08.376" v="1"/>
        <pc:sldMasterMkLst>
          <pc:docMk/>
          <pc:sldMasterMk cId="330328377" sldId="2147483672"/>
        </pc:sldMasterMkLst>
        <pc:sldLayoutChg chg="add del">
          <pc:chgData name="Mahin Ibnay Mamun" userId="S::346584@tameside.ac.uk::974392c1-6616-4ef5-b9d6-aa8b026b7fb4" providerId="AD" clId="Web-{755351EF-F110-4B2F-90D4-C3CC28D8B506}" dt="2022-10-31T13:19:08.376" v="1"/>
          <pc:sldLayoutMkLst>
            <pc:docMk/>
            <pc:sldMasterMk cId="330328377" sldId="2147483672"/>
            <pc:sldLayoutMk cId="355008781" sldId="2147483673"/>
          </pc:sldLayoutMkLst>
        </pc:sldLayoutChg>
        <pc:sldLayoutChg chg="add del replId">
          <pc:chgData name="Mahin Ibnay Mamun" userId="S::346584@tameside.ac.uk::974392c1-6616-4ef5-b9d6-aa8b026b7fb4" providerId="AD" clId="Web-{755351EF-F110-4B2F-90D4-C3CC28D8B506}" dt="2022-10-31T13:19:08.376" v="1"/>
          <pc:sldLayoutMkLst>
            <pc:docMk/>
            <pc:sldMasterMk cId="330328377" sldId="2147483672"/>
            <pc:sldLayoutMk cId="4183013139" sldId="2147483674"/>
          </pc:sldLayoutMkLst>
        </pc:sldLayoutChg>
        <pc:sldLayoutChg chg="add del replId">
          <pc:chgData name="Mahin Ibnay Mamun" userId="S::346584@tameside.ac.uk::974392c1-6616-4ef5-b9d6-aa8b026b7fb4" providerId="AD" clId="Web-{755351EF-F110-4B2F-90D4-C3CC28D8B506}" dt="2022-10-31T13:19:08.376" v="1"/>
          <pc:sldLayoutMkLst>
            <pc:docMk/>
            <pc:sldMasterMk cId="330328377" sldId="2147483672"/>
            <pc:sldLayoutMk cId="3543363982" sldId="2147483675"/>
          </pc:sldLayoutMkLst>
        </pc:sldLayoutChg>
        <pc:sldLayoutChg chg="add del replId">
          <pc:chgData name="Mahin Ibnay Mamun" userId="S::346584@tameside.ac.uk::974392c1-6616-4ef5-b9d6-aa8b026b7fb4" providerId="AD" clId="Web-{755351EF-F110-4B2F-90D4-C3CC28D8B506}" dt="2022-10-31T13:19:08.376" v="1"/>
          <pc:sldLayoutMkLst>
            <pc:docMk/>
            <pc:sldMasterMk cId="330328377" sldId="2147483672"/>
            <pc:sldLayoutMk cId="2736837332" sldId="2147483676"/>
          </pc:sldLayoutMkLst>
        </pc:sldLayoutChg>
        <pc:sldLayoutChg chg="add del replId">
          <pc:chgData name="Mahin Ibnay Mamun" userId="S::346584@tameside.ac.uk::974392c1-6616-4ef5-b9d6-aa8b026b7fb4" providerId="AD" clId="Web-{755351EF-F110-4B2F-90D4-C3CC28D8B506}" dt="2022-10-31T13:19:08.376" v="1"/>
          <pc:sldLayoutMkLst>
            <pc:docMk/>
            <pc:sldMasterMk cId="330328377" sldId="2147483672"/>
            <pc:sldLayoutMk cId="2309654571" sldId="2147483677"/>
          </pc:sldLayoutMkLst>
        </pc:sldLayoutChg>
        <pc:sldLayoutChg chg="add del replId">
          <pc:chgData name="Mahin Ibnay Mamun" userId="S::346584@tameside.ac.uk::974392c1-6616-4ef5-b9d6-aa8b026b7fb4" providerId="AD" clId="Web-{755351EF-F110-4B2F-90D4-C3CC28D8B506}" dt="2022-10-31T13:19:08.376" v="1"/>
          <pc:sldLayoutMkLst>
            <pc:docMk/>
            <pc:sldMasterMk cId="330328377" sldId="2147483672"/>
            <pc:sldLayoutMk cId="1587369954" sldId="2147483678"/>
          </pc:sldLayoutMkLst>
        </pc:sldLayoutChg>
        <pc:sldLayoutChg chg="add del replId">
          <pc:chgData name="Mahin Ibnay Mamun" userId="S::346584@tameside.ac.uk::974392c1-6616-4ef5-b9d6-aa8b026b7fb4" providerId="AD" clId="Web-{755351EF-F110-4B2F-90D4-C3CC28D8B506}" dt="2022-10-31T13:19:08.376" v="1"/>
          <pc:sldLayoutMkLst>
            <pc:docMk/>
            <pc:sldMasterMk cId="330328377" sldId="2147483672"/>
            <pc:sldLayoutMk cId="741870726" sldId="2147483679"/>
          </pc:sldLayoutMkLst>
        </pc:sldLayoutChg>
        <pc:sldLayoutChg chg="add del replId">
          <pc:chgData name="Mahin Ibnay Mamun" userId="S::346584@tameside.ac.uk::974392c1-6616-4ef5-b9d6-aa8b026b7fb4" providerId="AD" clId="Web-{755351EF-F110-4B2F-90D4-C3CC28D8B506}" dt="2022-10-31T13:19:08.376" v="1"/>
          <pc:sldLayoutMkLst>
            <pc:docMk/>
            <pc:sldMasterMk cId="330328377" sldId="2147483672"/>
            <pc:sldLayoutMk cId="201692589" sldId="2147483680"/>
          </pc:sldLayoutMkLst>
        </pc:sldLayoutChg>
        <pc:sldLayoutChg chg="add del replId">
          <pc:chgData name="Mahin Ibnay Mamun" userId="S::346584@tameside.ac.uk::974392c1-6616-4ef5-b9d6-aa8b026b7fb4" providerId="AD" clId="Web-{755351EF-F110-4B2F-90D4-C3CC28D8B506}" dt="2022-10-31T13:19:08.376" v="1"/>
          <pc:sldLayoutMkLst>
            <pc:docMk/>
            <pc:sldMasterMk cId="330328377" sldId="2147483672"/>
            <pc:sldLayoutMk cId="3569895297" sldId="2147483681"/>
          </pc:sldLayoutMkLst>
        </pc:sldLayoutChg>
        <pc:sldLayoutChg chg="add del replId">
          <pc:chgData name="Mahin Ibnay Mamun" userId="S::346584@tameside.ac.uk::974392c1-6616-4ef5-b9d6-aa8b026b7fb4" providerId="AD" clId="Web-{755351EF-F110-4B2F-90D4-C3CC28D8B506}" dt="2022-10-31T13:19:08.376" v="1"/>
          <pc:sldLayoutMkLst>
            <pc:docMk/>
            <pc:sldMasterMk cId="330328377" sldId="2147483672"/>
            <pc:sldLayoutMk cId="3505412722" sldId="2147483682"/>
          </pc:sldLayoutMkLst>
        </pc:sldLayoutChg>
        <pc:sldLayoutChg chg="add del replId">
          <pc:chgData name="Mahin Ibnay Mamun" userId="S::346584@tameside.ac.uk::974392c1-6616-4ef5-b9d6-aa8b026b7fb4" providerId="AD" clId="Web-{755351EF-F110-4B2F-90D4-C3CC28D8B506}" dt="2022-10-31T13:19:08.376" v="1"/>
          <pc:sldLayoutMkLst>
            <pc:docMk/>
            <pc:sldMasterMk cId="330328377" sldId="2147483672"/>
            <pc:sldLayoutMk cId="2678142495" sldId="2147483683"/>
          </pc:sldLayoutMkLst>
        </pc:sldLayoutChg>
      </pc:sldMasterChg>
      <pc:sldMasterChg chg="add addSldLayout">
        <pc:chgData name="Mahin Ibnay Mamun" userId="S::346584@tameside.ac.uk::974392c1-6616-4ef5-b9d6-aa8b026b7fb4" providerId="AD" clId="Web-{755351EF-F110-4B2F-90D4-C3CC28D8B506}" dt="2022-10-31T13:19:08.423" v="2"/>
        <pc:sldMasterMkLst>
          <pc:docMk/>
          <pc:sldMasterMk cId="912549471" sldId="2147483685"/>
        </pc:sldMasterMkLst>
        <pc:sldLayoutChg chg="add">
          <pc:chgData name="Mahin Ibnay Mamun" userId="S::346584@tameside.ac.uk::974392c1-6616-4ef5-b9d6-aa8b026b7fb4" providerId="AD" clId="Web-{755351EF-F110-4B2F-90D4-C3CC28D8B506}" dt="2022-10-31T13:19:08.423" v="2"/>
          <pc:sldLayoutMkLst>
            <pc:docMk/>
            <pc:sldMasterMk cId="912549471" sldId="2147483685"/>
            <pc:sldLayoutMk cId="3461617584" sldId="2147483674"/>
          </pc:sldLayoutMkLst>
        </pc:sldLayoutChg>
        <pc:sldLayoutChg chg="add">
          <pc:chgData name="Mahin Ibnay Mamun" userId="S::346584@tameside.ac.uk::974392c1-6616-4ef5-b9d6-aa8b026b7fb4" providerId="AD" clId="Web-{755351EF-F110-4B2F-90D4-C3CC28D8B506}" dt="2022-10-31T13:19:08.423" v="2"/>
          <pc:sldLayoutMkLst>
            <pc:docMk/>
            <pc:sldMasterMk cId="912549471" sldId="2147483685"/>
            <pc:sldLayoutMk cId="3757861155" sldId="2147483675"/>
          </pc:sldLayoutMkLst>
        </pc:sldLayoutChg>
        <pc:sldLayoutChg chg="add">
          <pc:chgData name="Mahin Ibnay Mamun" userId="S::346584@tameside.ac.uk::974392c1-6616-4ef5-b9d6-aa8b026b7fb4" providerId="AD" clId="Web-{755351EF-F110-4B2F-90D4-C3CC28D8B506}" dt="2022-10-31T13:19:08.423" v="2"/>
          <pc:sldLayoutMkLst>
            <pc:docMk/>
            <pc:sldMasterMk cId="912549471" sldId="2147483685"/>
            <pc:sldLayoutMk cId="2003346309" sldId="2147483676"/>
          </pc:sldLayoutMkLst>
        </pc:sldLayoutChg>
        <pc:sldLayoutChg chg="add">
          <pc:chgData name="Mahin Ibnay Mamun" userId="S::346584@tameside.ac.uk::974392c1-6616-4ef5-b9d6-aa8b026b7fb4" providerId="AD" clId="Web-{755351EF-F110-4B2F-90D4-C3CC28D8B506}" dt="2022-10-31T13:19:08.423" v="2"/>
          <pc:sldLayoutMkLst>
            <pc:docMk/>
            <pc:sldMasterMk cId="912549471" sldId="2147483685"/>
            <pc:sldLayoutMk cId="93333581" sldId="2147483677"/>
          </pc:sldLayoutMkLst>
        </pc:sldLayoutChg>
        <pc:sldLayoutChg chg="add">
          <pc:chgData name="Mahin Ibnay Mamun" userId="S::346584@tameside.ac.uk::974392c1-6616-4ef5-b9d6-aa8b026b7fb4" providerId="AD" clId="Web-{755351EF-F110-4B2F-90D4-C3CC28D8B506}" dt="2022-10-31T13:19:08.423" v="2"/>
          <pc:sldLayoutMkLst>
            <pc:docMk/>
            <pc:sldMasterMk cId="912549471" sldId="2147483685"/>
            <pc:sldLayoutMk cId="444841325" sldId="2147483678"/>
          </pc:sldLayoutMkLst>
        </pc:sldLayoutChg>
        <pc:sldLayoutChg chg="add">
          <pc:chgData name="Mahin Ibnay Mamun" userId="S::346584@tameside.ac.uk::974392c1-6616-4ef5-b9d6-aa8b026b7fb4" providerId="AD" clId="Web-{755351EF-F110-4B2F-90D4-C3CC28D8B506}" dt="2022-10-31T13:19:08.423" v="2"/>
          <pc:sldLayoutMkLst>
            <pc:docMk/>
            <pc:sldMasterMk cId="912549471" sldId="2147483685"/>
            <pc:sldLayoutMk cId="1652221432" sldId="2147483679"/>
          </pc:sldLayoutMkLst>
        </pc:sldLayoutChg>
        <pc:sldLayoutChg chg="add">
          <pc:chgData name="Mahin Ibnay Mamun" userId="S::346584@tameside.ac.uk::974392c1-6616-4ef5-b9d6-aa8b026b7fb4" providerId="AD" clId="Web-{755351EF-F110-4B2F-90D4-C3CC28D8B506}" dt="2022-10-31T13:19:08.423" v="2"/>
          <pc:sldLayoutMkLst>
            <pc:docMk/>
            <pc:sldMasterMk cId="912549471" sldId="2147483685"/>
            <pc:sldLayoutMk cId="3896361255" sldId="2147483680"/>
          </pc:sldLayoutMkLst>
        </pc:sldLayoutChg>
        <pc:sldLayoutChg chg="add">
          <pc:chgData name="Mahin Ibnay Mamun" userId="S::346584@tameside.ac.uk::974392c1-6616-4ef5-b9d6-aa8b026b7fb4" providerId="AD" clId="Web-{755351EF-F110-4B2F-90D4-C3CC28D8B506}" dt="2022-10-31T13:19:08.423" v="2"/>
          <pc:sldLayoutMkLst>
            <pc:docMk/>
            <pc:sldMasterMk cId="912549471" sldId="2147483685"/>
            <pc:sldLayoutMk cId="361458312" sldId="2147483681"/>
          </pc:sldLayoutMkLst>
        </pc:sldLayoutChg>
        <pc:sldLayoutChg chg="add">
          <pc:chgData name="Mahin Ibnay Mamun" userId="S::346584@tameside.ac.uk::974392c1-6616-4ef5-b9d6-aa8b026b7fb4" providerId="AD" clId="Web-{755351EF-F110-4B2F-90D4-C3CC28D8B506}" dt="2022-10-31T13:19:08.423" v="2"/>
          <pc:sldLayoutMkLst>
            <pc:docMk/>
            <pc:sldMasterMk cId="912549471" sldId="2147483685"/>
            <pc:sldLayoutMk cId="152409458" sldId="2147483682"/>
          </pc:sldLayoutMkLst>
        </pc:sldLayoutChg>
        <pc:sldLayoutChg chg="add">
          <pc:chgData name="Mahin Ibnay Mamun" userId="S::346584@tameside.ac.uk::974392c1-6616-4ef5-b9d6-aa8b026b7fb4" providerId="AD" clId="Web-{755351EF-F110-4B2F-90D4-C3CC28D8B506}" dt="2022-10-31T13:19:08.423" v="2"/>
          <pc:sldLayoutMkLst>
            <pc:docMk/>
            <pc:sldMasterMk cId="912549471" sldId="2147483685"/>
            <pc:sldLayoutMk cId="3782048650" sldId="2147483683"/>
          </pc:sldLayoutMkLst>
        </pc:sldLayoutChg>
        <pc:sldLayoutChg chg="add">
          <pc:chgData name="Mahin Ibnay Mamun" userId="S::346584@tameside.ac.uk::974392c1-6616-4ef5-b9d6-aa8b026b7fb4" providerId="AD" clId="Web-{755351EF-F110-4B2F-90D4-C3CC28D8B506}" dt="2022-10-31T13:19:08.423" v="2"/>
          <pc:sldLayoutMkLst>
            <pc:docMk/>
            <pc:sldMasterMk cId="912549471" sldId="2147483685"/>
            <pc:sldLayoutMk cId="3498307108" sldId="2147483684"/>
          </pc:sldLayoutMkLst>
        </pc:sldLayoutChg>
      </pc:sldMasterChg>
    </pc:docChg>
  </pc:docChgLst>
  <pc:docChgLst>
    <pc:chgData name="Mahin Ibnay Mamun" userId="S::346584@tameside.ac.uk::974392c1-6616-4ef5-b9d6-aa8b026b7fb4" providerId="AD" clId="Web-{476AF918-5028-1806-27C8-F79CB0E2B1C8}"/>
    <pc:docChg chg="addSld modSld">
      <pc:chgData name="Mahin Ibnay Mamun" userId="S::346584@tameside.ac.uk::974392c1-6616-4ef5-b9d6-aa8b026b7fb4" providerId="AD" clId="Web-{476AF918-5028-1806-27C8-F79CB0E2B1C8}" dt="2022-11-04T11:02:41.192" v="78" actId="1076"/>
      <pc:docMkLst>
        <pc:docMk/>
      </pc:docMkLst>
      <pc:sldChg chg="addSp modSp">
        <pc:chgData name="Mahin Ibnay Mamun" userId="S::346584@tameside.ac.uk::974392c1-6616-4ef5-b9d6-aa8b026b7fb4" providerId="AD" clId="Web-{476AF918-5028-1806-27C8-F79CB0E2B1C8}" dt="2022-11-04T10:57:58.719" v="21" actId="1076"/>
        <pc:sldMkLst>
          <pc:docMk/>
          <pc:sldMk cId="4228276766" sldId="257"/>
        </pc:sldMkLst>
        <pc:spChg chg="add mod">
          <ac:chgData name="Mahin Ibnay Mamun" userId="S::346584@tameside.ac.uk::974392c1-6616-4ef5-b9d6-aa8b026b7fb4" providerId="AD" clId="Web-{476AF918-5028-1806-27C8-F79CB0E2B1C8}" dt="2022-11-04T10:57:54.031" v="19" actId="1076"/>
          <ac:spMkLst>
            <pc:docMk/>
            <pc:sldMk cId="4228276766" sldId="257"/>
            <ac:spMk id="2" creationId="{8E556D3E-7DAE-35ED-37F8-06D3AFBD62A2}"/>
          </ac:spMkLst>
        </pc:spChg>
        <pc:picChg chg="mod">
          <ac:chgData name="Mahin Ibnay Mamun" userId="S::346584@tameside.ac.uk::974392c1-6616-4ef5-b9d6-aa8b026b7fb4" providerId="AD" clId="Web-{476AF918-5028-1806-27C8-F79CB0E2B1C8}" dt="2022-11-04T10:57:58.719" v="21" actId="1076"/>
          <ac:picMkLst>
            <pc:docMk/>
            <pc:sldMk cId="4228276766" sldId="257"/>
            <ac:picMk id="4" creationId="{03082065-E98C-CDE3-C221-BD620B014444}"/>
          </ac:picMkLst>
        </pc:picChg>
      </pc:sldChg>
      <pc:sldChg chg="addSp modSp">
        <pc:chgData name="Mahin Ibnay Mamun" userId="S::346584@tameside.ac.uk::974392c1-6616-4ef5-b9d6-aa8b026b7fb4" providerId="AD" clId="Web-{476AF918-5028-1806-27C8-F79CB0E2B1C8}" dt="2022-11-04T10:58:05.844" v="23"/>
        <pc:sldMkLst>
          <pc:docMk/>
          <pc:sldMk cId="1113669285" sldId="258"/>
        </pc:sldMkLst>
        <pc:spChg chg="add">
          <ac:chgData name="Mahin Ibnay Mamun" userId="S::346584@tameside.ac.uk::974392c1-6616-4ef5-b9d6-aa8b026b7fb4" providerId="AD" clId="Web-{476AF918-5028-1806-27C8-F79CB0E2B1C8}" dt="2022-11-04T10:58:05.844" v="23"/>
          <ac:spMkLst>
            <pc:docMk/>
            <pc:sldMk cId="1113669285" sldId="258"/>
            <ac:spMk id="3" creationId="{3021A331-4771-DFE8-3EBD-A6ACE44DB294}"/>
          </ac:spMkLst>
        </pc:spChg>
        <pc:picChg chg="mod">
          <ac:chgData name="Mahin Ibnay Mamun" userId="S::346584@tameside.ac.uk::974392c1-6616-4ef5-b9d6-aa8b026b7fb4" providerId="AD" clId="Web-{476AF918-5028-1806-27C8-F79CB0E2B1C8}" dt="2022-11-04T10:58:05.172" v="22" actId="1076"/>
          <ac:picMkLst>
            <pc:docMk/>
            <pc:sldMk cId="1113669285" sldId="258"/>
            <ac:picMk id="4" creationId="{05B149A2-CE00-172E-B63A-110EF9B96B25}"/>
          </ac:picMkLst>
        </pc:picChg>
      </pc:sldChg>
      <pc:sldChg chg="addSp">
        <pc:chgData name="Mahin Ibnay Mamun" userId="S::346584@tameside.ac.uk::974392c1-6616-4ef5-b9d6-aa8b026b7fb4" providerId="AD" clId="Web-{476AF918-5028-1806-27C8-F79CB0E2B1C8}" dt="2022-11-04T10:58:08.594" v="24"/>
        <pc:sldMkLst>
          <pc:docMk/>
          <pc:sldMk cId="909988623" sldId="259"/>
        </pc:sldMkLst>
        <pc:spChg chg="add">
          <ac:chgData name="Mahin Ibnay Mamun" userId="S::346584@tameside.ac.uk::974392c1-6616-4ef5-b9d6-aa8b026b7fb4" providerId="AD" clId="Web-{476AF918-5028-1806-27C8-F79CB0E2B1C8}" dt="2022-11-04T10:58:08.594" v="24"/>
          <ac:spMkLst>
            <pc:docMk/>
            <pc:sldMk cId="909988623" sldId="259"/>
            <ac:spMk id="3" creationId="{0A26186A-54F7-583A-3007-2240DDBE3365}"/>
          </ac:spMkLst>
        </pc:spChg>
      </pc:sldChg>
      <pc:sldChg chg="addSp delSp modSp new">
        <pc:chgData name="Mahin Ibnay Mamun" userId="S::346584@tameside.ac.uk::974392c1-6616-4ef5-b9d6-aa8b026b7fb4" providerId="AD" clId="Web-{476AF918-5028-1806-27C8-F79CB0E2B1C8}" dt="2022-11-04T11:01:25.374" v="71" actId="1076"/>
        <pc:sldMkLst>
          <pc:docMk/>
          <pc:sldMk cId="1988543720" sldId="260"/>
        </pc:sldMkLst>
        <pc:spChg chg="del">
          <ac:chgData name="Mahin Ibnay Mamun" userId="S::346584@tameside.ac.uk::974392c1-6616-4ef5-b9d6-aa8b026b7fb4" providerId="AD" clId="Web-{476AF918-5028-1806-27C8-F79CB0E2B1C8}" dt="2022-11-04T10:58:26.815" v="35"/>
          <ac:spMkLst>
            <pc:docMk/>
            <pc:sldMk cId="1988543720" sldId="260"/>
            <ac:spMk id="2" creationId="{E7AF622E-F099-5EEC-15D0-DDD958D36F5A}"/>
          </ac:spMkLst>
        </pc:spChg>
        <pc:spChg chg="del">
          <ac:chgData name="Mahin Ibnay Mamun" userId="S::346584@tameside.ac.uk::974392c1-6616-4ef5-b9d6-aa8b026b7fb4" providerId="AD" clId="Web-{476AF918-5028-1806-27C8-F79CB0E2B1C8}" dt="2022-11-04T10:58:27.596" v="36"/>
          <ac:spMkLst>
            <pc:docMk/>
            <pc:sldMk cId="1988543720" sldId="260"/>
            <ac:spMk id="3" creationId="{94DFEC9E-3219-E2CC-646D-CB84B5A96462}"/>
          </ac:spMkLst>
        </pc:spChg>
        <pc:spChg chg="add mod">
          <ac:chgData name="Mahin Ibnay Mamun" userId="S::346584@tameside.ac.uk::974392c1-6616-4ef5-b9d6-aa8b026b7fb4" providerId="AD" clId="Web-{476AF918-5028-1806-27C8-F79CB0E2B1C8}" dt="2022-11-04T10:58:46.707" v="39" actId="1076"/>
          <ac:spMkLst>
            <pc:docMk/>
            <pc:sldMk cId="1988543720" sldId="260"/>
            <ac:spMk id="5" creationId="{39AD826A-943D-9F1A-B434-D8A2A9C1EF52}"/>
          </ac:spMkLst>
        </pc:spChg>
        <pc:picChg chg="add mod">
          <ac:chgData name="Mahin Ibnay Mamun" userId="S::346584@tameside.ac.uk::974392c1-6616-4ef5-b9d6-aa8b026b7fb4" providerId="AD" clId="Web-{476AF918-5028-1806-27C8-F79CB0E2B1C8}" dt="2022-11-04T11:01:24.218" v="70" actId="1076"/>
          <ac:picMkLst>
            <pc:docMk/>
            <pc:sldMk cId="1988543720" sldId="260"/>
            <ac:picMk id="6" creationId="{47C828E8-239F-A32B-08AE-71424DDD6009}"/>
          </ac:picMkLst>
        </pc:picChg>
        <pc:picChg chg="add mod">
          <ac:chgData name="Mahin Ibnay Mamun" userId="S::346584@tameside.ac.uk::974392c1-6616-4ef5-b9d6-aa8b026b7fb4" providerId="AD" clId="Web-{476AF918-5028-1806-27C8-F79CB0E2B1C8}" dt="2022-11-04T11:01:25.374" v="71" actId="1076"/>
          <ac:picMkLst>
            <pc:docMk/>
            <pc:sldMk cId="1988543720" sldId="260"/>
            <ac:picMk id="7" creationId="{8F362BC3-88A9-4A6A-EE78-09BDD0CE30A8}"/>
          </ac:picMkLst>
        </pc:picChg>
      </pc:sldChg>
      <pc:sldChg chg="addSp delSp modSp new">
        <pc:chgData name="Mahin Ibnay Mamun" userId="S::346584@tameside.ac.uk::974392c1-6616-4ef5-b9d6-aa8b026b7fb4" providerId="AD" clId="Web-{476AF918-5028-1806-27C8-F79CB0E2B1C8}" dt="2022-11-04T11:02:15.284" v="72" actId="1076"/>
        <pc:sldMkLst>
          <pc:docMk/>
          <pc:sldMk cId="2556852669" sldId="261"/>
        </pc:sldMkLst>
        <pc:spChg chg="del">
          <ac:chgData name="Mahin Ibnay Mamun" userId="S::346584@tameside.ac.uk::974392c1-6616-4ef5-b9d6-aa8b026b7fb4" providerId="AD" clId="Web-{476AF918-5028-1806-27C8-F79CB0E2B1C8}" dt="2022-11-04T10:59:11.271" v="48"/>
          <ac:spMkLst>
            <pc:docMk/>
            <pc:sldMk cId="2556852669" sldId="261"/>
            <ac:spMk id="2" creationId="{ABD0EC40-F794-8225-83AE-56A6887DB146}"/>
          </ac:spMkLst>
        </pc:spChg>
        <pc:spChg chg="del">
          <ac:chgData name="Mahin Ibnay Mamun" userId="S::346584@tameside.ac.uk::974392c1-6616-4ef5-b9d6-aa8b026b7fb4" providerId="AD" clId="Web-{476AF918-5028-1806-27C8-F79CB0E2B1C8}" dt="2022-11-04T10:59:12.615" v="49"/>
          <ac:spMkLst>
            <pc:docMk/>
            <pc:sldMk cId="2556852669" sldId="261"/>
            <ac:spMk id="3" creationId="{672BD44A-00CC-AE4E-3EAC-F2B922EE4A31}"/>
          </ac:spMkLst>
        </pc:spChg>
        <pc:spChg chg="add">
          <ac:chgData name="Mahin Ibnay Mamun" userId="S::346584@tameside.ac.uk::974392c1-6616-4ef5-b9d6-aa8b026b7fb4" providerId="AD" clId="Web-{476AF918-5028-1806-27C8-F79CB0E2B1C8}" dt="2022-11-04T10:59:09.677" v="46"/>
          <ac:spMkLst>
            <pc:docMk/>
            <pc:sldMk cId="2556852669" sldId="261"/>
            <ac:spMk id="5" creationId="{FB75140B-512B-012A-672A-6DE83F911F4E}"/>
          </ac:spMkLst>
        </pc:spChg>
        <pc:graphicFrameChg chg="add del mod">
          <ac:chgData name="Mahin Ibnay Mamun" userId="S::346584@tameside.ac.uk::974392c1-6616-4ef5-b9d6-aa8b026b7fb4" providerId="AD" clId="Web-{476AF918-5028-1806-27C8-F79CB0E2B1C8}" dt="2022-11-04T11:00:55.513" v="67"/>
          <ac:graphicFrameMkLst>
            <pc:docMk/>
            <pc:sldMk cId="2556852669" sldId="261"/>
            <ac:graphicFrameMk id="10" creationId="{08E438D3-52FE-9E8A-739F-5BEE48DA02E8}"/>
          </ac:graphicFrameMkLst>
        </pc:graphicFrameChg>
        <pc:picChg chg="add del">
          <ac:chgData name="Mahin Ibnay Mamun" userId="S::346584@tameside.ac.uk::974392c1-6616-4ef5-b9d6-aa8b026b7fb4" providerId="AD" clId="Web-{476AF918-5028-1806-27C8-F79CB0E2B1C8}" dt="2022-11-04T10:59:13.130" v="50"/>
          <ac:picMkLst>
            <pc:docMk/>
            <pc:sldMk cId="2556852669" sldId="261"/>
            <ac:picMk id="7" creationId="{21F86CBE-0089-73F2-E18A-64DFF4B1BBAA}"/>
          </ac:picMkLst>
        </pc:picChg>
        <pc:picChg chg="add mod">
          <ac:chgData name="Mahin Ibnay Mamun" userId="S::346584@tameside.ac.uk::974392c1-6616-4ef5-b9d6-aa8b026b7fb4" providerId="AD" clId="Web-{476AF918-5028-1806-27C8-F79CB0E2B1C8}" dt="2022-11-04T11:02:15.284" v="72" actId="1076"/>
          <ac:picMkLst>
            <pc:docMk/>
            <pc:sldMk cId="2556852669" sldId="261"/>
            <ac:picMk id="8" creationId="{99C7CCF2-C1ED-0956-18B3-CC154767077A}"/>
          </ac:picMkLst>
        </pc:picChg>
      </pc:sldChg>
      <pc:sldChg chg="addSp delSp modSp new">
        <pc:chgData name="Mahin Ibnay Mamun" userId="S::346584@tameside.ac.uk::974392c1-6616-4ef5-b9d6-aa8b026b7fb4" providerId="AD" clId="Web-{476AF918-5028-1806-27C8-F79CB0E2B1C8}" dt="2022-11-04T11:00:30.699" v="63"/>
        <pc:sldMkLst>
          <pc:docMk/>
          <pc:sldMk cId="3063020041" sldId="262"/>
        </pc:sldMkLst>
        <pc:spChg chg="del">
          <ac:chgData name="Mahin Ibnay Mamun" userId="S::346584@tameside.ac.uk::974392c1-6616-4ef5-b9d6-aa8b026b7fb4" providerId="AD" clId="Web-{476AF918-5028-1806-27C8-F79CB0E2B1C8}" dt="2022-11-04T10:59:59.634" v="60"/>
          <ac:spMkLst>
            <pc:docMk/>
            <pc:sldMk cId="3063020041" sldId="262"/>
            <ac:spMk id="2" creationId="{6744FC68-6032-DFC9-4148-D770D58DFA8B}"/>
          </ac:spMkLst>
        </pc:spChg>
        <pc:spChg chg="del">
          <ac:chgData name="Mahin Ibnay Mamun" userId="S::346584@tameside.ac.uk::974392c1-6616-4ef5-b9d6-aa8b026b7fb4" providerId="AD" clId="Web-{476AF918-5028-1806-27C8-F79CB0E2B1C8}" dt="2022-11-04T10:59:59.634" v="59"/>
          <ac:spMkLst>
            <pc:docMk/>
            <pc:sldMk cId="3063020041" sldId="262"/>
            <ac:spMk id="3" creationId="{B1BD9AD5-0F3F-C251-27D4-FD0DAC214E54}"/>
          </ac:spMkLst>
        </pc:spChg>
        <pc:graphicFrameChg chg="add mod modGraphic">
          <ac:chgData name="Mahin Ibnay Mamun" userId="S::346584@tameside.ac.uk::974392c1-6616-4ef5-b9d6-aa8b026b7fb4" providerId="AD" clId="Web-{476AF918-5028-1806-27C8-F79CB0E2B1C8}" dt="2022-11-04T11:00:30.699" v="63"/>
          <ac:graphicFrameMkLst>
            <pc:docMk/>
            <pc:sldMk cId="3063020041" sldId="262"/>
            <ac:graphicFrameMk id="5" creationId="{33CF27AF-224D-3439-7143-21DE59335B28}"/>
          </ac:graphicFrameMkLst>
        </pc:graphicFrameChg>
      </pc:sldChg>
      <pc:sldChg chg="addSp delSp modSp new">
        <pc:chgData name="Mahin Ibnay Mamun" userId="S::346584@tameside.ac.uk::974392c1-6616-4ef5-b9d6-aa8b026b7fb4" providerId="AD" clId="Web-{476AF918-5028-1806-27C8-F79CB0E2B1C8}" dt="2022-11-04T11:02:41.192" v="78" actId="1076"/>
        <pc:sldMkLst>
          <pc:docMk/>
          <pc:sldMk cId="1464203704" sldId="263"/>
        </pc:sldMkLst>
        <pc:spChg chg="del">
          <ac:chgData name="Mahin Ibnay Mamun" userId="S::346584@tameside.ac.uk::974392c1-6616-4ef5-b9d6-aa8b026b7fb4" providerId="AD" clId="Web-{476AF918-5028-1806-27C8-F79CB0E2B1C8}" dt="2022-11-04T11:02:33.145" v="75"/>
          <ac:spMkLst>
            <pc:docMk/>
            <pc:sldMk cId="1464203704" sldId="263"/>
            <ac:spMk id="2" creationId="{0494BF15-CA80-8B81-2266-E7F64E141CCD}"/>
          </ac:spMkLst>
        </pc:spChg>
        <pc:spChg chg="del">
          <ac:chgData name="Mahin Ibnay Mamun" userId="S::346584@tameside.ac.uk::974392c1-6616-4ef5-b9d6-aa8b026b7fb4" providerId="AD" clId="Web-{476AF918-5028-1806-27C8-F79CB0E2B1C8}" dt="2022-11-04T11:02:33.145" v="74"/>
          <ac:spMkLst>
            <pc:docMk/>
            <pc:sldMk cId="1464203704" sldId="263"/>
            <ac:spMk id="3" creationId="{E043BCE1-2E3C-3E3F-BE0A-BD5F364DB03F}"/>
          </ac:spMkLst>
        </pc:spChg>
        <pc:picChg chg="add mod">
          <ac:chgData name="Mahin Ibnay Mamun" userId="S::346584@tameside.ac.uk::974392c1-6616-4ef5-b9d6-aa8b026b7fb4" providerId="AD" clId="Web-{476AF918-5028-1806-27C8-F79CB0E2B1C8}" dt="2022-11-04T11:02:41.192" v="78" actId="1076"/>
          <ac:picMkLst>
            <pc:docMk/>
            <pc:sldMk cId="1464203704" sldId="263"/>
            <ac:picMk id="4" creationId="{6813A1FE-61FC-C2C0-19C4-4992239559E5}"/>
          </ac:picMkLst>
        </pc:picChg>
      </pc:sldChg>
    </pc:docChg>
  </pc:docChgLst>
  <pc:docChgLst>
    <pc:chgData clId="Web-{755351EF-F110-4B2F-90D4-C3CC28D8B506}"/>
    <pc:docChg chg="modSld">
      <pc:chgData name="" userId="" providerId="" clId="Web-{755351EF-F110-4B2F-90D4-C3CC28D8B506}" dt="2022-10-31T13:18:58.453" v="2"/>
      <pc:docMkLst>
        <pc:docMk/>
      </pc:docMkLst>
      <pc:sldChg chg="addSp delSp modSp">
        <pc:chgData name="" userId="" providerId="" clId="Web-{755351EF-F110-4B2F-90D4-C3CC28D8B506}" dt="2022-10-31T13:18:58.453" v="2"/>
        <pc:sldMkLst>
          <pc:docMk/>
          <pc:sldMk cId="109857222" sldId="256"/>
        </pc:sldMkLst>
        <pc:spChg chg="del">
          <ac:chgData name="" userId="" providerId="" clId="Web-{755351EF-F110-4B2F-90D4-C3CC28D8B506}" dt="2022-10-31T13:18:55.265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" userId="" providerId="" clId="Web-{755351EF-F110-4B2F-90D4-C3CC28D8B506}" dt="2022-10-31T13:18:55.265" v="0"/>
          <ac:spMkLst>
            <pc:docMk/>
            <pc:sldMk cId="109857222" sldId="256"/>
            <ac:spMk id="3" creationId="{00000000-0000-0000-0000-000000000000}"/>
          </ac:spMkLst>
        </pc:spChg>
        <pc:picChg chg="add mod">
          <ac:chgData name="" userId="" providerId="" clId="Web-{755351EF-F110-4B2F-90D4-C3CC28D8B506}" dt="2022-10-31T13:18:58.453" v="2"/>
          <ac:picMkLst>
            <pc:docMk/>
            <pc:sldMk cId="109857222" sldId="256"/>
            <ac:picMk id="4" creationId="{5D83C2B4-47DA-4777-545A-F5855CFB743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36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3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2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48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0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41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17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6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4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49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3082065-E98C-CDE3-C221-BD620B014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488" y="837869"/>
            <a:ext cx="7701720" cy="57712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556D3E-7DAE-35ED-37F8-06D3AFBD62A2}"/>
              </a:ext>
            </a:extLst>
          </p:cNvPr>
          <p:cNvSpPr txBox="1"/>
          <p:nvPr/>
        </p:nvSpPr>
        <p:spPr>
          <a:xfrm>
            <a:off x="4775200" y="126999"/>
            <a:ext cx="204893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 u="sng" dirty="0"/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422827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05B149A2-CE00-172E-B63A-110EF9B96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" y="1532023"/>
            <a:ext cx="12130156" cy="50146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21A331-4771-DFE8-3EBD-A6ACE44DB294}"/>
              </a:ext>
            </a:extLst>
          </p:cNvPr>
          <p:cNvSpPr txBox="1"/>
          <p:nvPr/>
        </p:nvSpPr>
        <p:spPr>
          <a:xfrm>
            <a:off x="4775200" y="126999"/>
            <a:ext cx="204893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 u="sng" dirty="0"/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111366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timeline&#10;&#10;Description automatically generated">
            <a:extLst>
              <a:ext uri="{FF2B5EF4-FFF2-40B4-BE49-F238E27FC236}">
                <a16:creationId xmlns:a16="http://schemas.microsoft.com/office/drawing/2014/main" id="{53C97F8D-530A-6F46-2040-BEA799612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7" y="1980811"/>
            <a:ext cx="12196416" cy="30841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26186A-54F7-583A-3007-2240DDBE3365}"/>
              </a:ext>
            </a:extLst>
          </p:cNvPr>
          <p:cNvSpPr txBox="1"/>
          <p:nvPr/>
        </p:nvSpPr>
        <p:spPr>
          <a:xfrm>
            <a:off x="4775200" y="126999"/>
            <a:ext cx="204893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 u="sng" dirty="0"/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909988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AD826A-943D-9F1A-B434-D8A2A9C1EF52}"/>
              </a:ext>
            </a:extLst>
          </p:cNvPr>
          <p:cNvSpPr txBox="1"/>
          <p:nvPr/>
        </p:nvSpPr>
        <p:spPr>
          <a:xfrm>
            <a:off x="4106333" y="-93134"/>
            <a:ext cx="304799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algn="ctr"/>
            <a:r>
              <a:rPr lang="en-US" sz="4000" b="1" u="sng" dirty="0"/>
              <a:t>Microsoft project</a:t>
            </a:r>
            <a:endParaRPr lang="en-US"/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47C828E8-239F-A32B-08AE-71424DDD6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94" y="1162213"/>
            <a:ext cx="10675814" cy="3126806"/>
          </a:xfrm>
          <a:prstGeom prst="rect">
            <a:avLst/>
          </a:prstGeom>
        </p:spPr>
      </p:pic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8F362BC3-88A9-4A6A-EE78-09BDD0CE3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97" y="4579816"/>
            <a:ext cx="24765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43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75140B-512B-012A-672A-6DE83F911F4E}"/>
              </a:ext>
            </a:extLst>
          </p:cNvPr>
          <p:cNvSpPr txBox="1"/>
          <p:nvPr/>
        </p:nvSpPr>
        <p:spPr>
          <a:xfrm>
            <a:off x="4106333" y="-93134"/>
            <a:ext cx="304799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algn="ctr"/>
            <a:r>
              <a:rPr lang="en-US" sz="4000" b="1" u="sng" dirty="0"/>
              <a:t>Microsoft project</a:t>
            </a:r>
            <a:endParaRPr lang="en-US"/>
          </a:p>
        </p:txBody>
      </p:sp>
      <p:pic>
        <p:nvPicPr>
          <p:cNvPr id="8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9C7CCF2-C1ED-0956-18B3-CC1547670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78" y="1265774"/>
            <a:ext cx="11809045" cy="312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85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CF27AF-224D-3439-7143-21DE59335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929271"/>
              </p:ext>
            </p:extLst>
          </p:nvPr>
        </p:nvGraphicFramePr>
        <p:xfrm>
          <a:off x="1357923" y="263769"/>
          <a:ext cx="10047765" cy="5956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478">
                  <a:extLst>
                    <a:ext uri="{9D8B030D-6E8A-4147-A177-3AD203B41FA5}">
                      <a16:colId xmlns:a16="http://schemas.microsoft.com/office/drawing/2014/main" val="3820823642"/>
                    </a:ext>
                  </a:extLst>
                </a:gridCol>
                <a:gridCol w="1437580">
                  <a:extLst>
                    <a:ext uri="{9D8B030D-6E8A-4147-A177-3AD203B41FA5}">
                      <a16:colId xmlns:a16="http://schemas.microsoft.com/office/drawing/2014/main" val="1540390292"/>
                    </a:ext>
                  </a:extLst>
                </a:gridCol>
                <a:gridCol w="1254059">
                  <a:extLst>
                    <a:ext uri="{9D8B030D-6E8A-4147-A177-3AD203B41FA5}">
                      <a16:colId xmlns:a16="http://schemas.microsoft.com/office/drawing/2014/main" val="4291441187"/>
                    </a:ext>
                  </a:extLst>
                </a:gridCol>
                <a:gridCol w="1208179">
                  <a:extLst>
                    <a:ext uri="{9D8B030D-6E8A-4147-A177-3AD203B41FA5}">
                      <a16:colId xmlns:a16="http://schemas.microsoft.com/office/drawing/2014/main" val="3826178967"/>
                    </a:ext>
                  </a:extLst>
                </a:gridCol>
                <a:gridCol w="1361112">
                  <a:extLst>
                    <a:ext uri="{9D8B030D-6E8A-4147-A177-3AD203B41FA5}">
                      <a16:colId xmlns:a16="http://schemas.microsoft.com/office/drawing/2014/main" val="3764822319"/>
                    </a:ext>
                  </a:extLst>
                </a:gridCol>
                <a:gridCol w="1116418">
                  <a:extLst>
                    <a:ext uri="{9D8B030D-6E8A-4147-A177-3AD203B41FA5}">
                      <a16:colId xmlns:a16="http://schemas.microsoft.com/office/drawing/2014/main" val="251794241"/>
                    </a:ext>
                  </a:extLst>
                </a:gridCol>
                <a:gridCol w="1299939">
                  <a:extLst>
                    <a:ext uri="{9D8B030D-6E8A-4147-A177-3AD203B41FA5}">
                      <a16:colId xmlns:a16="http://schemas.microsoft.com/office/drawing/2014/main" val="1602228052"/>
                    </a:ext>
                  </a:extLst>
                </a:gridCol>
              </a:tblGrid>
              <a:tr h="188085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Name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Remaining Cost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Actual Cost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Cost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ACWP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BCWP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BCWS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17406953"/>
                  </a:ext>
                </a:extLst>
              </a:tr>
              <a:tr h="386619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creating the customer support and management system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£2,457.60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£2,457.60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77465269"/>
                  </a:ext>
                </a:extLst>
              </a:tr>
              <a:tr h="574704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Creating the </a:t>
                      </a:r>
                      <a:r>
                        <a:rPr lang="en-US" sz="1050" dirty="0" err="1">
                          <a:effectLst/>
                        </a:rPr>
                        <a:t>customised</a:t>
                      </a:r>
                      <a:r>
                        <a:rPr lang="en-US" sz="1050" dirty="0">
                          <a:effectLst/>
                        </a:rPr>
                        <a:t> development, testing and </a:t>
                      </a:r>
                      <a:r>
                        <a:rPr lang="en-US" sz="1050" dirty="0" err="1">
                          <a:effectLst/>
                        </a:rPr>
                        <a:t>intergration</a:t>
                      </a:r>
                      <a:endParaRPr lang="en-US" dirty="0" err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£3,276.80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£3,276.80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46526179"/>
                  </a:ext>
                </a:extLst>
              </a:tr>
              <a:tr h="386619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setting up backend for support and development system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£8,448.00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£8,448.00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27509994"/>
                  </a:ext>
                </a:extLst>
              </a:tr>
              <a:tr h="386619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integration with the </a:t>
                      </a:r>
                      <a:r>
                        <a:rPr lang="en-US" sz="1050" dirty="0" err="1">
                          <a:effectLst/>
                        </a:rPr>
                        <a:t>companys</a:t>
                      </a:r>
                      <a:r>
                        <a:rPr lang="en-US" sz="1050" dirty="0">
                          <a:effectLst/>
                        </a:rPr>
                        <a:t> central system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£6,336.00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£6,336.00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05990084"/>
                  </a:ext>
                </a:extLst>
              </a:tr>
              <a:tr h="386619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setting up and configuring cloud server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£7,920.00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£7,920.00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07753114"/>
                  </a:ext>
                </a:extLst>
              </a:tr>
              <a:tr h="386619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installing and configuring local server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£3,392.00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£3,392.00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23838610"/>
                  </a:ext>
                </a:extLst>
              </a:tr>
              <a:tr h="188085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configuring </a:t>
                      </a:r>
                      <a:r>
                        <a:rPr lang="en-US" sz="1050" dirty="0" err="1">
                          <a:effectLst/>
                        </a:rPr>
                        <a:t>secuirty</a:t>
                      </a:r>
                      <a:r>
                        <a:rPr lang="en-US" sz="1050" dirty="0">
                          <a:effectLst/>
                        </a:rPr>
                        <a:t> protocols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£5,472.00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£5,472.00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84264959"/>
                  </a:ext>
                </a:extLst>
              </a:tr>
              <a:tr h="188085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installing network infrastructure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£1,766.40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£1,766.40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81184291"/>
                  </a:ext>
                </a:extLst>
              </a:tr>
              <a:tr h="188085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installing and configuring hardware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£2,976.00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£2,976.00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23776757"/>
                  </a:ext>
                </a:extLst>
              </a:tr>
              <a:tr h="188085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stress testing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£2,496.00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£2,496.00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81135069"/>
                  </a:ext>
                </a:extLst>
              </a:tr>
              <a:tr h="188085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software testing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£2,304.00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£2,304.00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13892246"/>
                  </a:ext>
                </a:extLst>
              </a:tr>
              <a:tr h="188085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hardware testing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£1,766.40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£1,766.40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47958193"/>
                  </a:ext>
                </a:extLst>
              </a:tr>
              <a:tr h="334373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8668384"/>
                  </a:ext>
                </a:extLst>
              </a:tr>
              <a:tr h="334373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75622805"/>
                  </a:ext>
                </a:extLst>
              </a:tr>
              <a:tr h="188085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MATERIALS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9226938"/>
                  </a:ext>
                </a:extLst>
              </a:tr>
              <a:tr h="188085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cloud server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£1,950.00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£1,950.00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59790044"/>
                  </a:ext>
                </a:extLst>
              </a:tr>
              <a:tr h="188085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local server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£12,500.00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£12,500.00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56674077"/>
                  </a:ext>
                </a:extLst>
              </a:tr>
              <a:tr h="188085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infrastructure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£3,200.00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£3,200.00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47424611"/>
                  </a:ext>
                </a:extLst>
              </a:tr>
              <a:tr h="188085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maintenance costs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£5,200.00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£5,200.00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10364119"/>
                  </a:ext>
                </a:extLst>
              </a:tr>
              <a:tr h="188085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option 2 x 3months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£32,250.00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£32,250.00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74000357"/>
                  </a:ext>
                </a:extLst>
              </a:tr>
              <a:tr h="334373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£0.00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3405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020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813A1FE-61FC-C2C0-19C4-499223955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78" y="2298580"/>
            <a:ext cx="10759044" cy="135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0370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ClassicFrameVTI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53</cp:revision>
  <dcterms:created xsi:type="dcterms:W3CDTF">2022-10-31T13:18:46Z</dcterms:created>
  <dcterms:modified xsi:type="dcterms:W3CDTF">2022-11-04T11:02:45Z</dcterms:modified>
</cp:coreProperties>
</file>