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C4738A-2067-42CD-A036-AB86B77AF4C9}" v="1418" dt="2023-06-06T17:13:17.7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in Ibnay Mamun" userId="S::346584@tameside.ac.uk::974392c1-6616-4ef5-b9d6-aa8b026b7fb4" providerId="AD" clId="Web-{6CC4738A-2067-42CD-A036-AB86B77AF4C9}"/>
    <pc:docChg chg="mod addSld delSld modSld addMainMaster delMainMaster modMainMaster setSldSz">
      <pc:chgData name="Mahin Ibnay Mamun" userId="S::346584@tameside.ac.uk::974392c1-6616-4ef5-b9d6-aa8b026b7fb4" providerId="AD" clId="Web-{6CC4738A-2067-42CD-A036-AB86B77AF4C9}" dt="2023-06-06T17:13:15.643" v="1119"/>
      <pc:docMkLst>
        <pc:docMk/>
      </pc:docMkLst>
      <pc:sldChg chg="addSp modSp mod modClrScheme chgLayout">
        <pc:chgData name="Mahin Ibnay Mamun" userId="S::346584@tameside.ac.uk::974392c1-6616-4ef5-b9d6-aa8b026b7fb4" providerId="AD" clId="Web-{6CC4738A-2067-42CD-A036-AB86B77AF4C9}" dt="2023-06-06T16:37:51.580" v="200" actId="1076"/>
        <pc:sldMkLst>
          <pc:docMk/>
          <pc:sldMk cId="109857222" sldId="256"/>
        </pc:sldMkLst>
        <pc:spChg chg="add mod ord">
          <ac:chgData name="Mahin Ibnay Mamun" userId="S::346584@tameside.ac.uk::974392c1-6616-4ef5-b9d6-aa8b026b7fb4" providerId="AD" clId="Web-{6CC4738A-2067-42CD-A036-AB86B77AF4C9}" dt="2023-06-06T16:37:46.642" v="199"/>
          <ac:spMkLst>
            <pc:docMk/>
            <pc:sldMk cId="109857222" sldId="256"/>
            <ac:spMk id="4" creationId="{200049FA-2D99-2EC5-C74E-BA5A00504EBE}"/>
          </ac:spMkLst>
        </pc:spChg>
        <pc:spChg chg="add mod">
          <ac:chgData name="Mahin Ibnay Mamun" userId="S::346584@tameside.ac.uk::974392c1-6616-4ef5-b9d6-aa8b026b7fb4" providerId="AD" clId="Web-{6CC4738A-2067-42CD-A036-AB86B77AF4C9}" dt="2023-06-06T16:26:43.533" v="33" actId="20577"/>
          <ac:spMkLst>
            <pc:docMk/>
            <pc:sldMk cId="109857222" sldId="256"/>
            <ac:spMk id="5" creationId="{0BA98E3E-2795-57EA-7A6B-2D17B7178079}"/>
          </ac:spMkLst>
        </pc:spChg>
        <pc:spChg chg="add mod">
          <ac:chgData name="Mahin Ibnay Mamun" userId="S::346584@tameside.ac.uk::974392c1-6616-4ef5-b9d6-aa8b026b7fb4" providerId="AD" clId="Web-{6CC4738A-2067-42CD-A036-AB86B77AF4C9}" dt="2023-06-06T16:27:23.394" v="58" actId="20577"/>
          <ac:spMkLst>
            <pc:docMk/>
            <pc:sldMk cId="109857222" sldId="256"/>
            <ac:spMk id="6" creationId="{AE1E5516-AD1B-B301-45BD-EBA5E58B8F42}"/>
          </ac:spMkLst>
        </pc:spChg>
        <pc:spChg chg="add mod">
          <ac:chgData name="Mahin Ibnay Mamun" userId="S::346584@tameside.ac.uk::974392c1-6616-4ef5-b9d6-aa8b026b7fb4" providerId="AD" clId="Web-{6CC4738A-2067-42CD-A036-AB86B77AF4C9}" dt="2023-06-06T16:27:53.988" v="66" actId="20577"/>
          <ac:spMkLst>
            <pc:docMk/>
            <pc:sldMk cId="109857222" sldId="256"/>
            <ac:spMk id="7" creationId="{D6E64FFC-A177-220E-A4E0-AA3A1B5FB9CD}"/>
          </ac:spMkLst>
        </pc:spChg>
        <pc:spChg chg="add mod">
          <ac:chgData name="Mahin Ibnay Mamun" userId="S::346584@tameside.ac.uk::974392c1-6616-4ef5-b9d6-aa8b026b7fb4" providerId="AD" clId="Web-{6CC4738A-2067-42CD-A036-AB86B77AF4C9}" dt="2023-06-06T16:29:02.146" v="80" actId="20577"/>
          <ac:spMkLst>
            <pc:docMk/>
            <pc:sldMk cId="109857222" sldId="256"/>
            <ac:spMk id="8" creationId="{2E7C2C68-A95F-507D-8738-222659367870}"/>
          </ac:spMkLst>
        </pc:spChg>
        <pc:spChg chg="add mod">
          <ac:chgData name="Mahin Ibnay Mamun" userId="S::346584@tameside.ac.uk::974392c1-6616-4ef5-b9d6-aa8b026b7fb4" providerId="AD" clId="Web-{6CC4738A-2067-42CD-A036-AB86B77AF4C9}" dt="2023-06-06T16:29:14.302" v="87" actId="20577"/>
          <ac:spMkLst>
            <pc:docMk/>
            <pc:sldMk cId="109857222" sldId="256"/>
            <ac:spMk id="9" creationId="{D5A3A264-77E0-8171-9BDB-34BA4A61CFF0}"/>
          </ac:spMkLst>
        </pc:spChg>
        <pc:spChg chg="add mod">
          <ac:chgData name="Mahin Ibnay Mamun" userId="S::346584@tameside.ac.uk::974392c1-6616-4ef5-b9d6-aa8b026b7fb4" providerId="AD" clId="Web-{6CC4738A-2067-42CD-A036-AB86B77AF4C9}" dt="2023-06-06T16:29:46.178" v="93" actId="20577"/>
          <ac:spMkLst>
            <pc:docMk/>
            <pc:sldMk cId="109857222" sldId="256"/>
            <ac:spMk id="10" creationId="{2D6F9726-3F14-3C2A-7AA1-6E6317836D6B}"/>
          </ac:spMkLst>
        </pc:spChg>
        <pc:spChg chg="add mod">
          <ac:chgData name="Mahin Ibnay Mamun" userId="S::346584@tameside.ac.uk::974392c1-6616-4ef5-b9d6-aa8b026b7fb4" providerId="AD" clId="Web-{6CC4738A-2067-42CD-A036-AB86B77AF4C9}" dt="2023-06-06T16:30:22.054" v="107" actId="20577"/>
          <ac:spMkLst>
            <pc:docMk/>
            <pc:sldMk cId="109857222" sldId="256"/>
            <ac:spMk id="11" creationId="{937318D8-2E8B-F83A-6DCA-57F726842608}"/>
          </ac:spMkLst>
        </pc:spChg>
        <pc:spChg chg="add mod">
          <ac:chgData name="Mahin Ibnay Mamun" userId="S::346584@tameside.ac.uk::974392c1-6616-4ef5-b9d6-aa8b026b7fb4" providerId="AD" clId="Web-{6CC4738A-2067-42CD-A036-AB86B77AF4C9}" dt="2023-06-06T16:30:47.867" v="121" actId="20577"/>
          <ac:spMkLst>
            <pc:docMk/>
            <pc:sldMk cId="109857222" sldId="256"/>
            <ac:spMk id="12" creationId="{D314147B-9088-AAF1-EC2D-6E54315E4C88}"/>
          </ac:spMkLst>
        </pc:spChg>
        <pc:spChg chg="add mod">
          <ac:chgData name="Mahin Ibnay Mamun" userId="S::346584@tameside.ac.uk::974392c1-6616-4ef5-b9d6-aa8b026b7fb4" providerId="AD" clId="Web-{6CC4738A-2067-42CD-A036-AB86B77AF4C9}" dt="2023-06-06T16:33:01.620" v="126" actId="20577"/>
          <ac:spMkLst>
            <pc:docMk/>
            <pc:sldMk cId="109857222" sldId="256"/>
            <ac:spMk id="13" creationId="{F79A60AF-00B5-8CFF-9B52-D96D542180AB}"/>
          </ac:spMkLst>
        </pc:spChg>
        <pc:spChg chg="add mod">
          <ac:chgData name="Mahin Ibnay Mamun" userId="S::346584@tameside.ac.uk::974392c1-6616-4ef5-b9d6-aa8b026b7fb4" providerId="AD" clId="Web-{6CC4738A-2067-42CD-A036-AB86B77AF4C9}" dt="2023-06-06T16:34:02.965" v="136" actId="20577"/>
          <ac:spMkLst>
            <pc:docMk/>
            <pc:sldMk cId="109857222" sldId="256"/>
            <ac:spMk id="14" creationId="{B80E5682-E310-770A-3C5F-762A47A2DCDC}"/>
          </ac:spMkLst>
        </pc:spChg>
        <pc:spChg chg="add mod">
          <ac:chgData name="Mahin Ibnay Mamun" userId="S::346584@tameside.ac.uk::974392c1-6616-4ef5-b9d6-aa8b026b7fb4" providerId="AD" clId="Web-{6CC4738A-2067-42CD-A036-AB86B77AF4C9}" dt="2023-06-06T16:35:39.499" v="160" actId="20577"/>
          <ac:spMkLst>
            <pc:docMk/>
            <pc:sldMk cId="109857222" sldId="256"/>
            <ac:spMk id="16" creationId="{DD4CD213-E2CB-BD3E-22C8-E9E988977BD3}"/>
          </ac:spMkLst>
        </pc:spChg>
        <pc:spChg chg="add mod">
          <ac:chgData name="Mahin Ibnay Mamun" userId="S::346584@tameside.ac.uk::974392c1-6616-4ef5-b9d6-aa8b026b7fb4" providerId="AD" clId="Web-{6CC4738A-2067-42CD-A036-AB86B77AF4C9}" dt="2023-06-06T16:37:51.580" v="200" actId="1076"/>
          <ac:spMkLst>
            <pc:docMk/>
            <pc:sldMk cId="109857222" sldId="256"/>
            <ac:spMk id="19" creationId="{E139C66C-9D50-FEBD-4F70-981C52844CB2}"/>
          </ac:spMkLst>
        </pc:spChg>
        <pc:spChg chg="add mod ord">
          <ac:chgData name="Mahin Ibnay Mamun" userId="S::346584@tameside.ac.uk::974392c1-6616-4ef5-b9d6-aa8b026b7fb4" providerId="AD" clId="Web-{6CC4738A-2067-42CD-A036-AB86B77AF4C9}" dt="2023-06-06T16:37:36.564" v="198"/>
          <ac:spMkLst>
            <pc:docMk/>
            <pc:sldMk cId="109857222" sldId="256"/>
            <ac:spMk id="20" creationId="{41F90A05-755D-FE31-B01A-66672141A42A}"/>
          </ac:spMkLst>
        </pc:spChg>
        <pc:picChg chg="add mod">
          <ac:chgData name="Mahin Ibnay Mamun" userId="S::346584@tameside.ac.uk::974392c1-6616-4ef5-b9d6-aa8b026b7fb4" providerId="AD" clId="Web-{6CC4738A-2067-42CD-A036-AB86B77AF4C9}" dt="2023-06-06T16:34:10.122" v="139" actId="14100"/>
          <ac:picMkLst>
            <pc:docMk/>
            <pc:sldMk cId="109857222" sldId="256"/>
            <ac:picMk id="15" creationId="{5727F931-FA7D-DF96-8627-22D7B4BD77E4}"/>
          </ac:picMkLst>
        </pc:picChg>
        <pc:picChg chg="add mod">
          <ac:chgData name="Mahin Ibnay Mamun" userId="S::346584@tameside.ac.uk::974392c1-6616-4ef5-b9d6-aa8b026b7fb4" providerId="AD" clId="Web-{6CC4738A-2067-42CD-A036-AB86B77AF4C9}" dt="2023-06-06T16:35:57.905" v="168" actId="1076"/>
          <ac:picMkLst>
            <pc:docMk/>
            <pc:sldMk cId="109857222" sldId="256"/>
            <ac:picMk id="17" creationId="{18105391-7273-3431-D2DA-8AA1FD76C13D}"/>
          </ac:picMkLst>
        </pc:picChg>
        <pc:picChg chg="add mod">
          <ac:chgData name="Mahin Ibnay Mamun" userId="S::346584@tameside.ac.uk::974392c1-6616-4ef5-b9d6-aa8b026b7fb4" providerId="AD" clId="Web-{6CC4738A-2067-42CD-A036-AB86B77AF4C9}" dt="2023-06-06T16:35:57.905" v="169" actId="1076"/>
          <ac:picMkLst>
            <pc:docMk/>
            <pc:sldMk cId="109857222" sldId="256"/>
            <ac:picMk id="18" creationId="{E1FCEFFE-2922-0C71-FC02-CCE547C23BC8}"/>
          </ac:picMkLst>
        </pc:picChg>
      </pc:sldChg>
      <pc:sldChg chg="addSp delSp modSp new">
        <pc:chgData name="Mahin Ibnay Mamun" userId="S::346584@tameside.ac.uk::974392c1-6616-4ef5-b9d6-aa8b026b7fb4" providerId="AD" clId="Web-{6CC4738A-2067-42CD-A036-AB86B77AF4C9}" dt="2023-06-06T16:40:02.536" v="234" actId="1076"/>
        <pc:sldMkLst>
          <pc:docMk/>
          <pc:sldMk cId="2548486539" sldId="257"/>
        </pc:sldMkLst>
        <pc:spChg chg="del">
          <ac:chgData name="Mahin Ibnay Mamun" userId="S::346584@tameside.ac.uk::974392c1-6616-4ef5-b9d6-aa8b026b7fb4" providerId="AD" clId="Web-{6CC4738A-2067-42CD-A036-AB86B77AF4C9}" dt="2023-06-06T16:39:41.769" v="203"/>
          <ac:spMkLst>
            <pc:docMk/>
            <pc:sldMk cId="2548486539" sldId="257"/>
            <ac:spMk id="2" creationId="{4CECFE3E-AF74-5532-DB9E-49F818F778C6}"/>
          </ac:spMkLst>
        </pc:spChg>
        <pc:spChg chg="del">
          <ac:chgData name="Mahin Ibnay Mamun" userId="S::346584@tameside.ac.uk::974392c1-6616-4ef5-b9d6-aa8b026b7fb4" providerId="AD" clId="Web-{6CC4738A-2067-42CD-A036-AB86B77AF4C9}" dt="2023-06-06T16:39:41.769" v="202"/>
          <ac:spMkLst>
            <pc:docMk/>
            <pc:sldMk cId="2548486539" sldId="257"/>
            <ac:spMk id="3" creationId="{D6CFC40B-3027-449C-03DE-6E8EA80A623B}"/>
          </ac:spMkLst>
        </pc:spChg>
        <pc:spChg chg="add">
          <ac:chgData name="Mahin Ibnay Mamun" userId="S::346584@tameside.ac.uk::974392c1-6616-4ef5-b9d6-aa8b026b7fb4" providerId="AD" clId="Web-{6CC4738A-2067-42CD-A036-AB86B77AF4C9}" dt="2023-06-06T16:39:41.801" v="204"/>
          <ac:spMkLst>
            <pc:docMk/>
            <pc:sldMk cId="2548486539" sldId="257"/>
            <ac:spMk id="5" creationId="{E46E5424-B993-D95C-95DD-FC58CFBF71D2}"/>
          </ac:spMkLst>
        </pc:spChg>
        <pc:spChg chg="add mod">
          <ac:chgData name="Mahin Ibnay Mamun" userId="S::346584@tameside.ac.uk::974392c1-6616-4ef5-b9d6-aa8b026b7fb4" providerId="AD" clId="Web-{6CC4738A-2067-42CD-A036-AB86B77AF4C9}" dt="2023-06-06T16:39:58.020" v="233" actId="14100"/>
          <ac:spMkLst>
            <pc:docMk/>
            <pc:sldMk cId="2548486539" sldId="257"/>
            <ac:spMk id="7" creationId="{9315D14F-3D84-779D-D9B2-282E24C5A20F}"/>
          </ac:spMkLst>
        </pc:spChg>
        <pc:spChg chg="add">
          <ac:chgData name="Mahin Ibnay Mamun" userId="S::346584@tameside.ac.uk::974392c1-6616-4ef5-b9d6-aa8b026b7fb4" providerId="AD" clId="Web-{6CC4738A-2067-42CD-A036-AB86B77AF4C9}" dt="2023-06-06T16:39:41.816" v="206"/>
          <ac:spMkLst>
            <pc:docMk/>
            <pc:sldMk cId="2548486539" sldId="257"/>
            <ac:spMk id="9" creationId="{1A94E334-45E0-EDC6-5BF7-A644BFCE5424}"/>
          </ac:spMkLst>
        </pc:spChg>
        <pc:spChg chg="add">
          <ac:chgData name="Mahin Ibnay Mamun" userId="S::346584@tameside.ac.uk::974392c1-6616-4ef5-b9d6-aa8b026b7fb4" providerId="AD" clId="Web-{6CC4738A-2067-42CD-A036-AB86B77AF4C9}" dt="2023-06-06T16:39:41.816" v="207"/>
          <ac:spMkLst>
            <pc:docMk/>
            <pc:sldMk cId="2548486539" sldId="257"/>
            <ac:spMk id="11" creationId="{82DFD42B-5E07-5C09-A8C8-513B141F2743}"/>
          </ac:spMkLst>
        </pc:spChg>
        <pc:spChg chg="add">
          <ac:chgData name="Mahin Ibnay Mamun" userId="S::346584@tameside.ac.uk::974392c1-6616-4ef5-b9d6-aa8b026b7fb4" providerId="AD" clId="Web-{6CC4738A-2067-42CD-A036-AB86B77AF4C9}" dt="2023-06-06T16:39:41.832" v="208"/>
          <ac:spMkLst>
            <pc:docMk/>
            <pc:sldMk cId="2548486539" sldId="257"/>
            <ac:spMk id="13" creationId="{38E5123F-9B53-8233-01F9-349E1DE9B100}"/>
          </ac:spMkLst>
        </pc:spChg>
        <pc:spChg chg="add">
          <ac:chgData name="Mahin Ibnay Mamun" userId="S::346584@tameside.ac.uk::974392c1-6616-4ef5-b9d6-aa8b026b7fb4" providerId="AD" clId="Web-{6CC4738A-2067-42CD-A036-AB86B77AF4C9}" dt="2023-06-06T16:39:41.832" v="209"/>
          <ac:spMkLst>
            <pc:docMk/>
            <pc:sldMk cId="2548486539" sldId="257"/>
            <ac:spMk id="15" creationId="{15F9FD63-23F8-4666-0F9A-2B47C940EAFE}"/>
          </ac:spMkLst>
        </pc:spChg>
        <pc:spChg chg="add">
          <ac:chgData name="Mahin Ibnay Mamun" userId="S::346584@tameside.ac.uk::974392c1-6616-4ef5-b9d6-aa8b026b7fb4" providerId="AD" clId="Web-{6CC4738A-2067-42CD-A036-AB86B77AF4C9}" dt="2023-06-06T16:39:41.848" v="210"/>
          <ac:spMkLst>
            <pc:docMk/>
            <pc:sldMk cId="2548486539" sldId="257"/>
            <ac:spMk id="17" creationId="{97EAA81D-97CC-2C5A-E140-B2001F665E5A}"/>
          </ac:spMkLst>
        </pc:spChg>
        <pc:spChg chg="add">
          <ac:chgData name="Mahin Ibnay Mamun" userId="S::346584@tameside.ac.uk::974392c1-6616-4ef5-b9d6-aa8b026b7fb4" providerId="AD" clId="Web-{6CC4738A-2067-42CD-A036-AB86B77AF4C9}" dt="2023-06-06T16:39:41.848" v="211"/>
          <ac:spMkLst>
            <pc:docMk/>
            <pc:sldMk cId="2548486539" sldId="257"/>
            <ac:spMk id="19" creationId="{82FE35A4-B914-52DB-408C-985018A737A0}"/>
          </ac:spMkLst>
        </pc:spChg>
        <pc:spChg chg="add">
          <ac:chgData name="Mahin Ibnay Mamun" userId="S::346584@tameside.ac.uk::974392c1-6616-4ef5-b9d6-aa8b026b7fb4" providerId="AD" clId="Web-{6CC4738A-2067-42CD-A036-AB86B77AF4C9}" dt="2023-06-06T16:39:41.848" v="212"/>
          <ac:spMkLst>
            <pc:docMk/>
            <pc:sldMk cId="2548486539" sldId="257"/>
            <ac:spMk id="21" creationId="{4201D10D-1C75-47E8-2751-3DB7AFFD3752}"/>
          </ac:spMkLst>
        </pc:spChg>
        <pc:spChg chg="add">
          <ac:chgData name="Mahin Ibnay Mamun" userId="S::346584@tameside.ac.uk::974392c1-6616-4ef5-b9d6-aa8b026b7fb4" providerId="AD" clId="Web-{6CC4738A-2067-42CD-A036-AB86B77AF4C9}" dt="2023-06-06T16:39:41.863" v="213"/>
          <ac:spMkLst>
            <pc:docMk/>
            <pc:sldMk cId="2548486539" sldId="257"/>
            <ac:spMk id="23" creationId="{5C7F4751-6966-AFAD-DEAD-63B71B2DB27E}"/>
          </ac:spMkLst>
        </pc:spChg>
        <pc:spChg chg="add">
          <ac:chgData name="Mahin Ibnay Mamun" userId="S::346584@tameside.ac.uk::974392c1-6616-4ef5-b9d6-aa8b026b7fb4" providerId="AD" clId="Web-{6CC4738A-2067-42CD-A036-AB86B77AF4C9}" dt="2023-06-06T16:39:41.863" v="214"/>
          <ac:spMkLst>
            <pc:docMk/>
            <pc:sldMk cId="2548486539" sldId="257"/>
            <ac:spMk id="25" creationId="{1D795C2E-7A9F-B34B-341C-6F18DF50B14B}"/>
          </ac:spMkLst>
        </pc:spChg>
        <pc:spChg chg="add">
          <ac:chgData name="Mahin Ibnay Mamun" userId="S::346584@tameside.ac.uk::974392c1-6616-4ef5-b9d6-aa8b026b7fb4" providerId="AD" clId="Web-{6CC4738A-2067-42CD-A036-AB86B77AF4C9}" dt="2023-06-06T16:39:41.879" v="215"/>
          <ac:spMkLst>
            <pc:docMk/>
            <pc:sldMk cId="2548486539" sldId="257"/>
            <ac:spMk id="27" creationId="{6D57435D-F9D4-098A-B6A4-D3D7E3D39A57}"/>
          </ac:spMkLst>
        </pc:spChg>
        <pc:spChg chg="add">
          <ac:chgData name="Mahin Ibnay Mamun" userId="S::346584@tameside.ac.uk::974392c1-6616-4ef5-b9d6-aa8b026b7fb4" providerId="AD" clId="Web-{6CC4738A-2067-42CD-A036-AB86B77AF4C9}" dt="2023-06-06T16:39:41.894" v="217"/>
          <ac:spMkLst>
            <pc:docMk/>
            <pc:sldMk cId="2548486539" sldId="257"/>
            <ac:spMk id="31" creationId="{E39F6C26-0683-1AE1-1069-839A25F94457}"/>
          </ac:spMkLst>
        </pc:spChg>
        <pc:spChg chg="add mod">
          <ac:chgData name="Mahin Ibnay Mamun" userId="S::346584@tameside.ac.uk::974392c1-6616-4ef5-b9d6-aa8b026b7fb4" providerId="AD" clId="Web-{6CC4738A-2067-42CD-A036-AB86B77AF4C9}" dt="2023-06-06T16:40:02.536" v="234" actId="1076"/>
          <ac:spMkLst>
            <pc:docMk/>
            <pc:sldMk cId="2548486539" sldId="257"/>
            <ac:spMk id="37" creationId="{990AD8DB-2690-AD57-7A0C-1319AB3CB7CE}"/>
          </ac:spMkLst>
        </pc:spChg>
        <pc:picChg chg="add">
          <ac:chgData name="Mahin Ibnay Mamun" userId="S::346584@tameside.ac.uk::974392c1-6616-4ef5-b9d6-aa8b026b7fb4" providerId="AD" clId="Web-{6CC4738A-2067-42CD-A036-AB86B77AF4C9}" dt="2023-06-06T16:39:41.879" v="216"/>
          <ac:picMkLst>
            <pc:docMk/>
            <pc:sldMk cId="2548486539" sldId="257"/>
            <ac:picMk id="29" creationId="{4C1A3562-F01D-C283-0839-0A5ECD4C6A39}"/>
          </ac:picMkLst>
        </pc:picChg>
        <pc:picChg chg="add">
          <ac:chgData name="Mahin Ibnay Mamun" userId="S::346584@tameside.ac.uk::974392c1-6616-4ef5-b9d6-aa8b026b7fb4" providerId="AD" clId="Web-{6CC4738A-2067-42CD-A036-AB86B77AF4C9}" dt="2023-06-06T16:39:41.910" v="218"/>
          <ac:picMkLst>
            <pc:docMk/>
            <pc:sldMk cId="2548486539" sldId="257"/>
            <ac:picMk id="33" creationId="{62FB534F-8B7B-D31E-B696-DA22A6AE4863}"/>
          </ac:picMkLst>
        </pc:picChg>
        <pc:picChg chg="add">
          <ac:chgData name="Mahin Ibnay Mamun" userId="S::346584@tameside.ac.uk::974392c1-6616-4ef5-b9d6-aa8b026b7fb4" providerId="AD" clId="Web-{6CC4738A-2067-42CD-A036-AB86B77AF4C9}" dt="2023-06-06T16:39:41.910" v="219"/>
          <ac:picMkLst>
            <pc:docMk/>
            <pc:sldMk cId="2548486539" sldId="257"/>
            <ac:picMk id="35" creationId="{6852F8C9-B150-D5B1-FD9E-9529B1E3EC1E}"/>
          </ac:picMkLst>
        </pc:picChg>
      </pc:sldChg>
      <pc:sldChg chg="add del replId">
        <pc:chgData name="Mahin Ibnay Mamun" userId="S::346584@tameside.ac.uk::974392c1-6616-4ef5-b9d6-aa8b026b7fb4" providerId="AD" clId="Web-{6CC4738A-2067-42CD-A036-AB86B77AF4C9}" dt="2023-06-06T16:36:10.390" v="171"/>
        <pc:sldMkLst>
          <pc:docMk/>
          <pc:sldMk cId="3878413013" sldId="257"/>
        </pc:sldMkLst>
      </pc:sldChg>
      <pc:sldChg chg="addSp delSp modSp new">
        <pc:chgData name="Mahin Ibnay Mamun" userId="S::346584@tameside.ac.uk::974392c1-6616-4ef5-b9d6-aa8b026b7fb4" providerId="AD" clId="Web-{6CC4738A-2067-42CD-A036-AB86B77AF4C9}" dt="2023-06-06T16:48:20.640" v="311" actId="1076"/>
        <pc:sldMkLst>
          <pc:docMk/>
          <pc:sldMk cId="2965097654" sldId="258"/>
        </pc:sldMkLst>
        <pc:spChg chg="del">
          <ac:chgData name="Mahin Ibnay Mamun" userId="S::346584@tameside.ac.uk::974392c1-6616-4ef5-b9d6-aa8b026b7fb4" providerId="AD" clId="Web-{6CC4738A-2067-42CD-A036-AB86B77AF4C9}" dt="2023-06-06T16:45:57.481" v="237"/>
          <ac:spMkLst>
            <pc:docMk/>
            <pc:sldMk cId="2965097654" sldId="258"/>
            <ac:spMk id="2" creationId="{2DD88411-F8DF-7A4A-48DA-F82F48FB0381}"/>
          </ac:spMkLst>
        </pc:spChg>
        <pc:spChg chg="del">
          <ac:chgData name="Mahin Ibnay Mamun" userId="S::346584@tameside.ac.uk::974392c1-6616-4ef5-b9d6-aa8b026b7fb4" providerId="AD" clId="Web-{6CC4738A-2067-42CD-A036-AB86B77AF4C9}" dt="2023-06-06T16:45:57.481" v="236"/>
          <ac:spMkLst>
            <pc:docMk/>
            <pc:sldMk cId="2965097654" sldId="258"/>
            <ac:spMk id="3" creationId="{CEFDE5E6-B187-FB92-B950-BCB8B46F6698}"/>
          </ac:spMkLst>
        </pc:spChg>
        <pc:spChg chg="add del mod">
          <ac:chgData name="Mahin Ibnay Mamun" userId="S::346584@tameside.ac.uk::974392c1-6616-4ef5-b9d6-aa8b026b7fb4" providerId="AD" clId="Web-{6CC4738A-2067-42CD-A036-AB86B77AF4C9}" dt="2023-06-06T16:48:09.765" v="309" actId="14100"/>
          <ac:spMkLst>
            <pc:docMk/>
            <pc:sldMk cId="2965097654" sldId="258"/>
            <ac:spMk id="5" creationId="{BDCDC1CE-1CD0-70EA-18C7-3CED9435494D}"/>
          </ac:spMkLst>
        </pc:spChg>
        <pc:spChg chg="add del mod">
          <ac:chgData name="Mahin Ibnay Mamun" userId="S::346584@tameside.ac.uk::974392c1-6616-4ef5-b9d6-aa8b026b7fb4" providerId="AD" clId="Web-{6CC4738A-2067-42CD-A036-AB86B77AF4C9}" dt="2023-06-06T16:48:20.640" v="310" actId="1076"/>
          <ac:spMkLst>
            <pc:docMk/>
            <pc:sldMk cId="2965097654" sldId="258"/>
            <ac:spMk id="7" creationId="{3C02ACAE-6BAE-FFF9-8524-E2E2D0F4973A}"/>
          </ac:spMkLst>
        </pc:spChg>
        <pc:spChg chg="add del mod">
          <ac:chgData name="Mahin Ibnay Mamun" userId="S::346584@tameside.ac.uk::974392c1-6616-4ef5-b9d6-aa8b026b7fb4" providerId="AD" clId="Web-{6CC4738A-2067-42CD-A036-AB86B77AF4C9}" dt="2023-06-06T16:47:08.936" v="298" actId="20577"/>
          <ac:spMkLst>
            <pc:docMk/>
            <pc:sldMk cId="2965097654" sldId="258"/>
            <ac:spMk id="9" creationId="{C401F6F1-9D3A-9245-CE5D-59F216CF5BAF}"/>
          </ac:spMkLst>
        </pc:spChg>
        <pc:spChg chg="add del">
          <ac:chgData name="Mahin Ibnay Mamun" userId="S::346584@tameside.ac.uk::974392c1-6616-4ef5-b9d6-aa8b026b7fb4" providerId="AD" clId="Web-{6CC4738A-2067-42CD-A036-AB86B77AF4C9}" dt="2023-06-06T16:46:51.170" v="282"/>
          <ac:spMkLst>
            <pc:docMk/>
            <pc:sldMk cId="2965097654" sldId="258"/>
            <ac:spMk id="11" creationId="{6DC4E7A2-8EF5-4D23-D3CB-4800BE249F87}"/>
          </ac:spMkLst>
        </pc:spChg>
        <pc:spChg chg="add del">
          <ac:chgData name="Mahin Ibnay Mamun" userId="S::346584@tameside.ac.uk::974392c1-6616-4ef5-b9d6-aa8b026b7fb4" providerId="AD" clId="Web-{6CC4738A-2067-42CD-A036-AB86B77AF4C9}" dt="2023-06-06T16:46:51.170" v="283"/>
          <ac:spMkLst>
            <pc:docMk/>
            <pc:sldMk cId="2965097654" sldId="258"/>
            <ac:spMk id="13" creationId="{368041BD-041A-00CA-E4E8-9823B59CB816}"/>
          </ac:spMkLst>
        </pc:spChg>
        <pc:spChg chg="add del">
          <ac:chgData name="Mahin Ibnay Mamun" userId="S::346584@tameside.ac.uk::974392c1-6616-4ef5-b9d6-aa8b026b7fb4" providerId="AD" clId="Web-{6CC4738A-2067-42CD-A036-AB86B77AF4C9}" dt="2023-06-06T16:46:14.513" v="256"/>
          <ac:spMkLst>
            <pc:docMk/>
            <pc:sldMk cId="2965097654" sldId="258"/>
            <ac:spMk id="15" creationId="{EC9FACA9-9983-263D-8D9F-53BF6F96470A}"/>
          </ac:spMkLst>
        </pc:spChg>
        <pc:spChg chg="add del">
          <ac:chgData name="Mahin Ibnay Mamun" userId="S::346584@tameside.ac.uk::974392c1-6616-4ef5-b9d6-aa8b026b7fb4" providerId="AD" clId="Web-{6CC4738A-2067-42CD-A036-AB86B77AF4C9}" dt="2023-06-06T16:46:12.669" v="255"/>
          <ac:spMkLst>
            <pc:docMk/>
            <pc:sldMk cId="2965097654" sldId="258"/>
            <ac:spMk id="17" creationId="{5BFA98BB-B1C4-F835-66EA-20A5A85A0D73}"/>
          </ac:spMkLst>
        </pc:spChg>
        <pc:spChg chg="add del mod">
          <ac:chgData name="Mahin Ibnay Mamun" userId="S::346584@tameside.ac.uk::974392c1-6616-4ef5-b9d6-aa8b026b7fb4" providerId="AD" clId="Web-{6CC4738A-2067-42CD-A036-AB86B77AF4C9}" dt="2023-06-06T16:46:24.419" v="261"/>
          <ac:spMkLst>
            <pc:docMk/>
            <pc:sldMk cId="2965097654" sldId="258"/>
            <ac:spMk id="19" creationId="{9B518ADE-F2B4-7A19-91F4-31734D96DEE1}"/>
          </ac:spMkLst>
        </pc:spChg>
        <pc:spChg chg="add del">
          <ac:chgData name="Mahin Ibnay Mamun" userId="S::346584@tameside.ac.uk::974392c1-6616-4ef5-b9d6-aa8b026b7fb4" providerId="AD" clId="Web-{6CC4738A-2067-42CD-A036-AB86B77AF4C9}" dt="2023-06-06T16:46:17.685" v="258"/>
          <ac:spMkLst>
            <pc:docMk/>
            <pc:sldMk cId="2965097654" sldId="258"/>
            <ac:spMk id="21" creationId="{9488F0F0-D7D2-A529-57EB-B6C66B4B5567}"/>
          </ac:spMkLst>
        </pc:spChg>
        <pc:spChg chg="add del">
          <ac:chgData name="Mahin Ibnay Mamun" userId="S::346584@tameside.ac.uk::974392c1-6616-4ef5-b9d6-aa8b026b7fb4" providerId="AD" clId="Web-{6CC4738A-2067-42CD-A036-AB86B77AF4C9}" dt="2023-06-06T16:46:16.028" v="257"/>
          <ac:spMkLst>
            <pc:docMk/>
            <pc:sldMk cId="2965097654" sldId="258"/>
            <ac:spMk id="23" creationId="{98F85641-71C1-D91C-F3E7-35C45FFDF802}"/>
          </ac:spMkLst>
        </pc:spChg>
        <pc:spChg chg="add del mod">
          <ac:chgData name="Mahin Ibnay Mamun" userId="S::346584@tameside.ac.uk::974392c1-6616-4ef5-b9d6-aa8b026b7fb4" providerId="AD" clId="Web-{6CC4738A-2067-42CD-A036-AB86B77AF4C9}" dt="2023-06-06T16:46:28.950" v="263"/>
          <ac:spMkLst>
            <pc:docMk/>
            <pc:sldMk cId="2965097654" sldId="258"/>
            <ac:spMk id="25" creationId="{137962A7-F55D-51F9-968B-78F6162E69E9}"/>
          </ac:spMkLst>
        </pc:spChg>
        <pc:spChg chg="add del mod">
          <ac:chgData name="Mahin Ibnay Mamun" userId="S::346584@tameside.ac.uk::974392c1-6616-4ef5-b9d6-aa8b026b7fb4" providerId="AD" clId="Web-{6CC4738A-2067-42CD-A036-AB86B77AF4C9}" dt="2023-06-06T16:47:39.671" v="301" actId="1076"/>
          <ac:spMkLst>
            <pc:docMk/>
            <pc:sldMk cId="2965097654" sldId="258"/>
            <ac:spMk id="27" creationId="{7BA067D3-8C23-BDB7-2E18-3D33D65E547F}"/>
          </ac:spMkLst>
        </pc:spChg>
        <pc:spChg chg="add del mod">
          <ac:chgData name="Mahin Ibnay Mamun" userId="S::346584@tameside.ac.uk::974392c1-6616-4ef5-b9d6-aa8b026b7fb4" providerId="AD" clId="Web-{6CC4738A-2067-42CD-A036-AB86B77AF4C9}" dt="2023-06-06T16:47:53.687" v="303" actId="1076"/>
          <ac:spMkLst>
            <pc:docMk/>
            <pc:sldMk cId="2965097654" sldId="258"/>
            <ac:spMk id="31" creationId="{C7DD4FDC-8234-4985-F837-73BE77FC8E55}"/>
          </ac:spMkLst>
        </pc:spChg>
        <pc:spChg chg="add del mod">
          <ac:chgData name="Mahin Ibnay Mamun" userId="S::346584@tameside.ac.uk::974392c1-6616-4ef5-b9d6-aa8b026b7fb4" providerId="AD" clId="Web-{6CC4738A-2067-42CD-A036-AB86B77AF4C9}" dt="2023-06-06T16:48:20.640" v="311" actId="1076"/>
          <ac:spMkLst>
            <pc:docMk/>
            <pc:sldMk cId="2965097654" sldId="258"/>
            <ac:spMk id="37" creationId="{FDCDF27B-FDE6-87D8-A62E-B2C31BC245A5}"/>
          </ac:spMkLst>
        </pc:spChg>
        <pc:picChg chg="add del mod">
          <ac:chgData name="Mahin Ibnay Mamun" userId="S::346584@tameside.ac.uk::974392c1-6616-4ef5-b9d6-aa8b026b7fb4" providerId="AD" clId="Web-{6CC4738A-2067-42CD-A036-AB86B77AF4C9}" dt="2023-06-06T16:47:39.671" v="302" actId="1076"/>
          <ac:picMkLst>
            <pc:docMk/>
            <pc:sldMk cId="2965097654" sldId="258"/>
            <ac:picMk id="29" creationId="{B0712B78-BB97-4A35-6696-6C82A8C8A0EF}"/>
          </ac:picMkLst>
        </pc:picChg>
        <pc:picChg chg="add del mod">
          <ac:chgData name="Mahin Ibnay Mamun" userId="S::346584@tameside.ac.uk::974392c1-6616-4ef5-b9d6-aa8b026b7fb4" providerId="AD" clId="Web-{6CC4738A-2067-42CD-A036-AB86B77AF4C9}" dt="2023-06-06T16:47:53.687" v="304" actId="1076"/>
          <ac:picMkLst>
            <pc:docMk/>
            <pc:sldMk cId="2965097654" sldId="258"/>
            <ac:picMk id="33" creationId="{BA81FE67-A6C5-339D-55F7-403A55BC8BA5}"/>
          </ac:picMkLst>
        </pc:picChg>
        <pc:picChg chg="add del mod">
          <ac:chgData name="Mahin Ibnay Mamun" userId="S::346584@tameside.ac.uk::974392c1-6616-4ef5-b9d6-aa8b026b7fb4" providerId="AD" clId="Web-{6CC4738A-2067-42CD-A036-AB86B77AF4C9}" dt="2023-06-06T16:47:53.687" v="305" actId="1076"/>
          <ac:picMkLst>
            <pc:docMk/>
            <pc:sldMk cId="2965097654" sldId="258"/>
            <ac:picMk id="35" creationId="{D55DA5E1-A4D9-48B1-2768-4A6A1D00CE1C}"/>
          </ac:picMkLst>
        </pc:picChg>
      </pc:sldChg>
      <pc:sldChg chg="addSp delSp modSp new mod setBg">
        <pc:chgData name="Mahin Ibnay Mamun" userId="S::346584@tameside.ac.uk::974392c1-6616-4ef5-b9d6-aa8b026b7fb4" providerId="AD" clId="Web-{6CC4738A-2067-42CD-A036-AB86B77AF4C9}" dt="2023-06-06T17:04:43.960" v="597"/>
        <pc:sldMkLst>
          <pc:docMk/>
          <pc:sldMk cId="864835626" sldId="259"/>
        </pc:sldMkLst>
        <pc:spChg chg="del">
          <ac:chgData name="Mahin Ibnay Mamun" userId="S::346584@tameside.ac.uk::974392c1-6616-4ef5-b9d6-aa8b026b7fb4" providerId="AD" clId="Web-{6CC4738A-2067-42CD-A036-AB86B77AF4C9}" dt="2023-06-06T16:59:34.078" v="314"/>
          <ac:spMkLst>
            <pc:docMk/>
            <pc:sldMk cId="864835626" sldId="259"/>
            <ac:spMk id="2" creationId="{9BD54B50-A46B-EE1C-3423-7A45E2FB70F8}"/>
          </ac:spMkLst>
        </pc:spChg>
        <pc:spChg chg="del">
          <ac:chgData name="Mahin Ibnay Mamun" userId="S::346584@tameside.ac.uk::974392c1-6616-4ef5-b9d6-aa8b026b7fb4" providerId="AD" clId="Web-{6CC4738A-2067-42CD-A036-AB86B77AF4C9}" dt="2023-06-06T16:59:34.078" v="313"/>
          <ac:spMkLst>
            <pc:docMk/>
            <pc:sldMk cId="864835626" sldId="259"/>
            <ac:spMk id="3" creationId="{A20AE294-0134-B4F2-54F9-BB9867ECB1F8}"/>
          </ac:spMkLst>
        </pc:spChg>
        <pc:spChg chg="add mod">
          <ac:chgData name="Mahin Ibnay Mamun" userId="S::346584@tameside.ac.uk::974392c1-6616-4ef5-b9d6-aa8b026b7fb4" providerId="AD" clId="Web-{6CC4738A-2067-42CD-A036-AB86B77AF4C9}" dt="2023-06-06T17:03:00.130" v="483" actId="14100"/>
          <ac:spMkLst>
            <pc:docMk/>
            <pc:sldMk cId="864835626" sldId="259"/>
            <ac:spMk id="7" creationId="{B89E0CD9-9346-3BAB-3B2E-E63C9F4D9466}"/>
          </ac:spMkLst>
        </pc:spChg>
        <pc:spChg chg="add">
          <ac:chgData name="Mahin Ibnay Mamun" userId="S::346584@tameside.ac.uk::974392c1-6616-4ef5-b9d6-aa8b026b7fb4" providerId="AD" clId="Web-{6CC4738A-2067-42CD-A036-AB86B77AF4C9}" dt="2023-06-06T17:00:27.658" v="322"/>
          <ac:spMkLst>
            <pc:docMk/>
            <pc:sldMk cId="864835626" sldId="259"/>
            <ac:spMk id="11" creationId="{F3060C83-F051-4F0E-ABAD-AA0DFC48B218}"/>
          </ac:spMkLst>
        </pc:spChg>
        <pc:spChg chg="add">
          <ac:chgData name="Mahin Ibnay Mamun" userId="S::346584@tameside.ac.uk::974392c1-6616-4ef5-b9d6-aa8b026b7fb4" providerId="AD" clId="Web-{6CC4738A-2067-42CD-A036-AB86B77AF4C9}" dt="2023-06-06T17:00:27.658" v="322"/>
          <ac:spMkLst>
            <pc:docMk/>
            <pc:sldMk cId="864835626" sldId="259"/>
            <ac:spMk id="13" creationId="{83C98ABE-055B-441F-B07E-44F97F083C39}"/>
          </ac:spMkLst>
        </pc:spChg>
        <pc:spChg chg="add">
          <ac:chgData name="Mahin Ibnay Mamun" userId="S::346584@tameside.ac.uk::974392c1-6616-4ef5-b9d6-aa8b026b7fb4" providerId="AD" clId="Web-{6CC4738A-2067-42CD-A036-AB86B77AF4C9}" dt="2023-06-06T17:00:27.658" v="322"/>
          <ac:spMkLst>
            <pc:docMk/>
            <pc:sldMk cId="864835626" sldId="259"/>
            <ac:spMk id="15" creationId="{29FDB030-9B49-4CED-8CCD-4D99382388AC}"/>
          </ac:spMkLst>
        </pc:spChg>
        <pc:spChg chg="add">
          <ac:chgData name="Mahin Ibnay Mamun" userId="S::346584@tameside.ac.uk::974392c1-6616-4ef5-b9d6-aa8b026b7fb4" providerId="AD" clId="Web-{6CC4738A-2067-42CD-A036-AB86B77AF4C9}" dt="2023-06-06T17:00:27.658" v="322"/>
          <ac:spMkLst>
            <pc:docMk/>
            <pc:sldMk cId="864835626" sldId="259"/>
            <ac:spMk id="17" creationId="{3783CA14-24A1-485C-8B30-D6A5D87987AD}"/>
          </ac:spMkLst>
        </pc:spChg>
        <pc:spChg chg="add">
          <ac:chgData name="Mahin Ibnay Mamun" userId="S::346584@tameside.ac.uk::974392c1-6616-4ef5-b9d6-aa8b026b7fb4" providerId="AD" clId="Web-{6CC4738A-2067-42CD-A036-AB86B77AF4C9}" dt="2023-06-06T17:00:27.658" v="322"/>
          <ac:spMkLst>
            <pc:docMk/>
            <pc:sldMk cId="864835626" sldId="259"/>
            <ac:spMk id="19" creationId="{9A97C86A-04D6-40F7-AE84-31AB43E6A846}"/>
          </ac:spMkLst>
        </pc:spChg>
        <pc:spChg chg="add">
          <ac:chgData name="Mahin Ibnay Mamun" userId="S::346584@tameside.ac.uk::974392c1-6616-4ef5-b9d6-aa8b026b7fb4" providerId="AD" clId="Web-{6CC4738A-2067-42CD-A036-AB86B77AF4C9}" dt="2023-06-06T17:00:27.658" v="322"/>
          <ac:spMkLst>
            <pc:docMk/>
            <pc:sldMk cId="864835626" sldId="259"/>
            <ac:spMk id="21" creationId="{FF9F2414-84E8-453E-B1F3-389FDE8192D9}"/>
          </ac:spMkLst>
        </pc:spChg>
        <pc:spChg chg="add">
          <ac:chgData name="Mahin Ibnay Mamun" userId="S::346584@tameside.ac.uk::974392c1-6616-4ef5-b9d6-aa8b026b7fb4" providerId="AD" clId="Web-{6CC4738A-2067-42CD-A036-AB86B77AF4C9}" dt="2023-06-06T17:00:27.658" v="322"/>
          <ac:spMkLst>
            <pc:docMk/>
            <pc:sldMk cId="864835626" sldId="259"/>
            <ac:spMk id="23" creationId="{3ECA69A1-7536-43AC-85EF-C7106179F5ED}"/>
          </ac:spMkLst>
        </pc:spChg>
        <pc:graphicFrameChg chg="add del mod modGraphic">
          <ac:chgData name="Mahin Ibnay Mamun" userId="S::346584@tameside.ac.uk::974392c1-6616-4ef5-b9d6-aa8b026b7fb4" providerId="AD" clId="Web-{6CC4738A-2067-42CD-A036-AB86B77AF4C9}" dt="2023-06-06T17:00:11.173" v="319"/>
          <ac:graphicFrameMkLst>
            <pc:docMk/>
            <pc:sldMk cId="864835626" sldId="259"/>
            <ac:graphicFrameMk id="4" creationId="{7338A710-AFF7-F2B2-E13B-6C040495CF14}"/>
          </ac:graphicFrameMkLst>
        </pc:graphicFrameChg>
        <pc:graphicFrameChg chg="add mod modGraphic">
          <ac:chgData name="Mahin Ibnay Mamun" userId="S::346584@tameside.ac.uk::974392c1-6616-4ef5-b9d6-aa8b026b7fb4" providerId="AD" clId="Web-{6CC4738A-2067-42CD-A036-AB86B77AF4C9}" dt="2023-06-06T17:04:43.960" v="597"/>
          <ac:graphicFrameMkLst>
            <pc:docMk/>
            <pc:sldMk cId="864835626" sldId="259"/>
            <ac:graphicFrameMk id="6" creationId="{BCE99497-DF0C-72C3-669B-C097F4A1F95E}"/>
          </ac:graphicFrameMkLst>
        </pc:graphicFrameChg>
      </pc:sldChg>
      <pc:sldChg chg="addSp delSp modSp new">
        <pc:chgData name="Mahin Ibnay Mamun" userId="S::346584@tameside.ac.uk::974392c1-6616-4ef5-b9d6-aa8b026b7fb4" providerId="AD" clId="Web-{6CC4738A-2067-42CD-A036-AB86B77AF4C9}" dt="2023-06-06T17:07:47.558" v="818"/>
        <pc:sldMkLst>
          <pc:docMk/>
          <pc:sldMk cId="1115252066" sldId="260"/>
        </pc:sldMkLst>
        <pc:spChg chg="del">
          <ac:chgData name="Mahin Ibnay Mamun" userId="S::346584@tameside.ac.uk::974392c1-6616-4ef5-b9d6-aa8b026b7fb4" providerId="AD" clId="Web-{6CC4738A-2067-42CD-A036-AB86B77AF4C9}" dt="2023-06-06T17:05:13.273" v="600"/>
          <ac:spMkLst>
            <pc:docMk/>
            <pc:sldMk cId="1115252066" sldId="260"/>
            <ac:spMk id="2" creationId="{4CC8AB8F-80E0-C83B-3175-5BB740A069E8}"/>
          </ac:spMkLst>
        </pc:spChg>
        <pc:spChg chg="del">
          <ac:chgData name="Mahin Ibnay Mamun" userId="S::346584@tameside.ac.uk::974392c1-6616-4ef5-b9d6-aa8b026b7fb4" providerId="AD" clId="Web-{6CC4738A-2067-42CD-A036-AB86B77AF4C9}" dt="2023-06-06T17:05:13.273" v="599"/>
          <ac:spMkLst>
            <pc:docMk/>
            <pc:sldMk cId="1115252066" sldId="260"/>
            <ac:spMk id="3" creationId="{EA794149-06F0-294E-B264-F83CE4C60720}"/>
          </ac:spMkLst>
        </pc:spChg>
        <pc:spChg chg="add">
          <ac:chgData name="Mahin Ibnay Mamun" userId="S::346584@tameside.ac.uk::974392c1-6616-4ef5-b9d6-aa8b026b7fb4" providerId="AD" clId="Web-{6CC4738A-2067-42CD-A036-AB86B77AF4C9}" dt="2023-06-06T17:05:16.117" v="601"/>
          <ac:spMkLst>
            <pc:docMk/>
            <pc:sldMk cId="1115252066" sldId="260"/>
            <ac:spMk id="5" creationId="{1E674B92-8EC2-258F-341E-89ABC37D60B5}"/>
          </ac:spMkLst>
        </pc:spChg>
        <pc:spChg chg="add">
          <ac:chgData name="Mahin Ibnay Mamun" userId="S::346584@tameside.ac.uk::974392c1-6616-4ef5-b9d6-aa8b026b7fb4" providerId="AD" clId="Web-{6CC4738A-2067-42CD-A036-AB86B77AF4C9}" dt="2023-06-06T17:05:16.133" v="602"/>
          <ac:spMkLst>
            <pc:docMk/>
            <pc:sldMk cId="1115252066" sldId="260"/>
            <ac:spMk id="7" creationId="{93C004A1-78F0-8646-A7A8-5872B25A393D}"/>
          </ac:spMkLst>
        </pc:spChg>
        <pc:spChg chg="add">
          <ac:chgData name="Mahin Ibnay Mamun" userId="S::346584@tameside.ac.uk::974392c1-6616-4ef5-b9d6-aa8b026b7fb4" providerId="AD" clId="Web-{6CC4738A-2067-42CD-A036-AB86B77AF4C9}" dt="2023-06-06T17:05:16.133" v="603"/>
          <ac:spMkLst>
            <pc:docMk/>
            <pc:sldMk cId="1115252066" sldId="260"/>
            <ac:spMk id="9" creationId="{9B13124F-3F98-446A-9688-4D5D2C95EEEA}"/>
          </ac:spMkLst>
        </pc:spChg>
        <pc:spChg chg="add">
          <ac:chgData name="Mahin Ibnay Mamun" userId="S::346584@tameside.ac.uk::974392c1-6616-4ef5-b9d6-aa8b026b7fb4" providerId="AD" clId="Web-{6CC4738A-2067-42CD-A036-AB86B77AF4C9}" dt="2023-06-06T17:05:16.133" v="604"/>
          <ac:spMkLst>
            <pc:docMk/>
            <pc:sldMk cId="1115252066" sldId="260"/>
            <ac:spMk id="11" creationId="{E9A7D1F6-3984-7734-7BC8-1F0847478D31}"/>
          </ac:spMkLst>
        </pc:spChg>
        <pc:spChg chg="add">
          <ac:chgData name="Mahin Ibnay Mamun" userId="S::346584@tameside.ac.uk::974392c1-6616-4ef5-b9d6-aa8b026b7fb4" providerId="AD" clId="Web-{6CC4738A-2067-42CD-A036-AB86B77AF4C9}" dt="2023-06-06T17:05:16.133" v="605"/>
          <ac:spMkLst>
            <pc:docMk/>
            <pc:sldMk cId="1115252066" sldId="260"/>
            <ac:spMk id="13" creationId="{14478FB1-5603-EE3D-905D-A2C2F4F6933F}"/>
          </ac:spMkLst>
        </pc:spChg>
        <pc:spChg chg="add">
          <ac:chgData name="Mahin Ibnay Mamun" userId="S::346584@tameside.ac.uk::974392c1-6616-4ef5-b9d6-aa8b026b7fb4" providerId="AD" clId="Web-{6CC4738A-2067-42CD-A036-AB86B77AF4C9}" dt="2023-06-06T17:05:16.148" v="606"/>
          <ac:spMkLst>
            <pc:docMk/>
            <pc:sldMk cId="1115252066" sldId="260"/>
            <ac:spMk id="15" creationId="{F0898E22-FEC2-DAE6-4754-F7E48DA56AB7}"/>
          </ac:spMkLst>
        </pc:spChg>
        <pc:spChg chg="add">
          <ac:chgData name="Mahin Ibnay Mamun" userId="S::346584@tameside.ac.uk::974392c1-6616-4ef5-b9d6-aa8b026b7fb4" providerId="AD" clId="Web-{6CC4738A-2067-42CD-A036-AB86B77AF4C9}" dt="2023-06-06T17:05:16.148" v="607"/>
          <ac:spMkLst>
            <pc:docMk/>
            <pc:sldMk cId="1115252066" sldId="260"/>
            <ac:spMk id="17" creationId="{1F56707B-CD12-3D75-CA47-219A40C31D50}"/>
          </ac:spMkLst>
        </pc:spChg>
        <pc:spChg chg="add mod">
          <ac:chgData name="Mahin Ibnay Mamun" userId="S::346584@tameside.ac.uk::974392c1-6616-4ef5-b9d6-aa8b026b7fb4" providerId="AD" clId="Web-{6CC4738A-2067-42CD-A036-AB86B77AF4C9}" dt="2023-06-06T17:05:43.165" v="627" actId="1076"/>
          <ac:spMkLst>
            <pc:docMk/>
            <pc:sldMk cId="1115252066" sldId="260"/>
            <ac:spMk id="21" creationId="{0DDC65FD-D7A5-6249-05FD-A9F0A9D334B7}"/>
          </ac:spMkLst>
        </pc:spChg>
        <pc:graphicFrameChg chg="add mod modGraphic">
          <ac:chgData name="Mahin Ibnay Mamun" userId="S::346584@tameside.ac.uk::974392c1-6616-4ef5-b9d6-aa8b026b7fb4" providerId="AD" clId="Web-{6CC4738A-2067-42CD-A036-AB86B77AF4C9}" dt="2023-06-06T17:07:47.558" v="818"/>
          <ac:graphicFrameMkLst>
            <pc:docMk/>
            <pc:sldMk cId="1115252066" sldId="260"/>
            <ac:graphicFrameMk id="19" creationId="{0DF747D9-08E6-BA5E-813D-19772C8945DB}"/>
          </ac:graphicFrameMkLst>
        </pc:graphicFrameChg>
      </pc:sldChg>
      <pc:sldChg chg="addSp delSp modSp new">
        <pc:chgData name="Mahin Ibnay Mamun" userId="S::346584@tameside.ac.uk::974392c1-6616-4ef5-b9d6-aa8b026b7fb4" providerId="AD" clId="Web-{6CC4738A-2067-42CD-A036-AB86B77AF4C9}" dt="2023-06-06T17:10:17.421" v="925"/>
        <pc:sldMkLst>
          <pc:docMk/>
          <pc:sldMk cId="4236794818" sldId="261"/>
        </pc:sldMkLst>
        <pc:spChg chg="del">
          <ac:chgData name="Mahin Ibnay Mamun" userId="S::346584@tameside.ac.uk::974392c1-6616-4ef5-b9d6-aa8b026b7fb4" providerId="AD" clId="Web-{6CC4738A-2067-42CD-A036-AB86B77AF4C9}" dt="2023-06-06T17:08:44.075" v="821"/>
          <ac:spMkLst>
            <pc:docMk/>
            <pc:sldMk cId="4236794818" sldId="261"/>
            <ac:spMk id="2" creationId="{9402FA13-AF24-2453-CA66-975950647E58}"/>
          </ac:spMkLst>
        </pc:spChg>
        <pc:spChg chg="del">
          <ac:chgData name="Mahin Ibnay Mamun" userId="S::346584@tameside.ac.uk::974392c1-6616-4ef5-b9d6-aa8b026b7fb4" providerId="AD" clId="Web-{6CC4738A-2067-42CD-A036-AB86B77AF4C9}" dt="2023-06-06T17:08:44.075" v="820"/>
          <ac:spMkLst>
            <pc:docMk/>
            <pc:sldMk cId="4236794818" sldId="261"/>
            <ac:spMk id="3" creationId="{4794B2CD-C329-767E-FB95-933D3B6E1FC2}"/>
          </ac:spMkLst>
        </pc:spChg>
        <pc:spChg chg="add">
          <ac:chgData name="Mahin Ibnay Mamun" userId="S::346584@tameside.ac.uk::974392c1-6616-4ef5-b9d6-aa8b026b7fb4" providerId="AD" clId="Web-{6CC4738A-2067-42CD-A036-AB86B77AF4C9}" dt="2023-06-06T17:08:45.669" v="822"/>
          <ac:spMkLst>
            <pc:docMk/>
            <pc:sldMk cId="4236794818" sldId="261"/>
            <ac:spMk id="5" creationId="{3E6C384E-11C3-3214-C085-A68FC905D24D}"/>
          </ac:spMkLst>
        </pc:spChg>
        <pc:spChg chg="add">
          <ac:chgData name="Mahin Ibnay Mamun" userId="S::346584@tameside.ac.uk::974392c1-6616-4ef5-b9d6-aa8b026b7fb4" providerId="AD" clId="Web-{6CC4738A-2067-42CD-A036-AB86B77AF4C9}" dt="2023-06-06T17:08:45.669" v="823"/>
          <ac:spMkLst>
            <pc:docMk/>
            <pc:sldMk cId="4236794818" sldId="261"/>
            <ac:spMk id="7" creationId="{D1EEBC6C-7887-0DCC-F54C-B2AFA4C29E61}"/>
          </ac:spMkLst>
        </pc:spChg>
        <pc:spChg chg="add">
          <ac:chgData name="Mahin Ibnay Mamun" userId="S::346584@tameside.ac.uk::974392c1-6616-4ef5-b9d6-aa8b026b7fb4" providerId="AD" clId="Web-{6CC4738A-2067-42CD-A036-AB86B77AF4C9}" dt="2023-06-06T17:08:45.684" v="824"/>
          <ac:spMkLst>
            <pc:docMk/>
            <pc:sldMk cId="4236794818" sldId="261"/>
            <ac:spMk id="9" creationId="{B1627696-1ABB-7548-8907-1FB66F11D14D}"/>
          </ac:spMkLst>
        </pc:spChg>
        <pc:spChg chg="add">
          <ac:chgData name="Mahin Ibnay Mamun" userId="S::346584@tameside.ac.uk::974392c1-6616-4ef5-b9d6-aa8b026b7fb4" providerId="AD" clId="Web-{6CC4738A-2067-42CD-A036-AB86B77AF4C9}" dt="2023-06-06T17:08:45.684" v="825"/>
          <ac:spMkLst>
            <pc:docMk/>
            <pc:sldMk cId="4236794818" sldId="261"/>
            <ac:spMk id="11" creationId="{101E3E0C-95CD-0B56-E23A-08FDD5EB7699}"/>
          </ac:spMkLst>
        </pc:spChg>
        <pc:spChg chg="add">
          <ac:chgData name="Mahin Ibnay Mamun" userId="S::346584@tameside.ac.uk::974392c1-6616-4ef5-b9d6-aa8b026b7fb4" providerId="AD" clId="Web-{6CC4738A-2067-42CD-A036-AB86B77AF4C9}" dt="2023-06-06T17:08:45.684" v="826"/>
          <ac:spMkLst>
            <pc:docMk/>
            <pc:sldMk cId="4236794818" sldId="261"/>
            <ac:spMk id="13" creationId="{48901779-056D-5464-D3D5-59EFC219B6B7}"/>
          </ac:spMkLst>
        </pc:spChg>
        <pc:spChg chg="add">
          <ac:chgData name="Mahin Ibnay Mamun" userId="S::346584@tameside.ac.uk::974392c1-6616-4ef5-b9d6-aa8b026b7fb4" providerId="AD" clId="Web-{6CC4738A-2067-42CD-A036-AB86B77AF4C9}" dt="2023-06-06T17:08:45.700" v="827"/>
          <ac:spMkLst>
            <pc:docMk/>
            <pc:sldMk cId="4236794818" sldId="261"/>
            <ac:spMk id="15" creationId="{139AD534-EF11-EE58-2B1A-EE0E7AAD357A}"/>
          </ac:spMkLst>
        </pc:spChg>
        <pc:spChg chg="add">
          <ac:chgData name="Mahin Ibnay Mamun" userId="S::346584@tameside.ac.uk::974392c1-6616-4ef5-b9d6-aa8b026b7fb4" providerId="AD" clId="Web-{6CC4738A-2067-42CD-A036-AB86B77AF4C9}" dt="2023-06-06T17:08:45.700" v="828"/>
          <ac:spMkLst>
            <pc:docMk/>
            <pc:sldMk cId="4236794818" sldId="261"/>
            <ac:spMk id="17" creationId="{190C31C3-4871-1875-CC12-08636C2626EA}"/>
          </ac:spMkLst>
        </pc:spChg>
        <pc:spChg chg="add mod">
          <ac:chgData name="Mahin Ibnay Mamun" userId="S::346584@tameside.ac.uk::974392c1-6616-4ef5-b9d6-aa8b026b7fb4" providerId="AD" clId="Web-{6CC4738A-2067-42CD-A036-AB86B77AF4C9}" dt="2023-06-06T17:09:05.247" v="841" actId="20577"/>
          <ac:spMkLst>
            <pc:docMk/>
            <pc:sldMk cId="4236794818" sldId="261"/>
            <ac:spMk id="21" creationId="{F51D0A10-0850-EECC-60A1-78047BCF293D}"/>
          </ac:spMkLst>
        </pc:spChg>
        <pc:graphicFrameChg chg="add mod modGraphic">
          <ac:chgData name="Mahin Ibnay Mamun" userId="S::346584@tameside.ac.uk::974392c1-6616-4ef5-b9d6-aa8b026b7fb4" providerId="AD" clId="Web-{6CC4738A-2067-42CD-A036-AB86B77AF4C9}" dt="2023-06-06T17:10:17.421" v="925"/>
          <ac:graphicFrameMkLst>
            <pc:docMk/>
            <pc:sldMk cId="4236794818" sldId="261"/>
            <ac:graphicFrameMk id="19" creationId="{C9AB07B5-BF1A-6CFA-E0BC-7C4188011C30}"/>
          </ac:graphicFrameMkLst>
        </pc:graphicFrameChg>
      </pc:sldChg>
      <pc:sldChg chg="addSp delSp modSp new">
        <pc:chgData name="Mahin Ibnay Mamun" userId="S::346584@tameside.ac.uk::974392c1-6616-4ef5-b9d6-aa8b026b7fb4" providerId="AD" clId="Web-{6CC4738A-2067-42CD-A036-AB86B77AF4C9}" dt="2023-06-06T17:13:15.643" v="1119"/>
        <pc:sldMkLst>
          <pc:docMk/>
          <pc:sldMk cId="3958098690" sldId="262"/>
        </pc:sldMkLst>
        <pc:spChg chg="del">
          <ac:chgData name="Mahin Ibnay Mamun" userId="S::346584@tameside.ac.uk::974392c1-6616-4ef5-b9d6-aa8b026b7fb4" providerId="AD" clId="Web-{6CC4738A-2067-42CD-A036-AB86B77AF4C9}" dt="2023-06-06T17:11:30.969" v="928"/>
          <ac:spMkLst>
            <pc:docMk/>
            <pc:sldMk cId="3958098690" sldId="262"/>
            <ac:spMk id="2" creationId="{D623D18F-F5DF-98AA-D7E2-D1309385DAB1}"/>
          </ac:spMkLst>
        </pc:spChg>
        <pc:spChg chg="del">
          <ac:chgData name="Mahin Ibnay Mamun" userId="S::346584@tameside.ac.uk::974392c1-6616-4ef5-b9d6-aa8b026b7fb4" providerId="AD" clId="Web-{6CC4738A-2067-42CD-A036-AB86B77AF4C9}" dt="2023-06-06T17:11:30.969" v="927"/>
          <ac:spMkLst>
            <pc:docMk/>
            <pc:sldMk cId="3958098690" sldId="262"/>
            <ac:spMk id="3" creationId="{797AA38D-F698-58F1-866C-245644B99DAC}"/>
          </ac:spMkLst>
        </pc:spChg>
        <pc:spChg chg="add">
          <ac:chgData name="Mahin Ibnay Mamun" userId="S::346584@tameside.ac.uk::974392c1-6616-4ef5-b9d6-aa8b026b7fb4" providerId="AD" clId="Web-{6CC4738A-2067-42CD-A036-AB86B77AF4C9}" dt="2023-06-06T17:11:31.782" v="929"/>
          <ac:spMkLst>
            <pc:docMk/>
            <pc:sldMk cId="3958098690" sldId="262"/>
            <ac:spMk id="5" creationId="{02C69844-CFA1-89A7-83D1-7167CDCBB773}"/>
          </ac:spMkLst>
        </pc:spChg>
        <pc:spChg chg="add">
          <ac:chgData name="Mahin Ibnay Mamun" userId="S::346584@tameside.ac.uk::974392c1-6616-4ef5-b9d6-aa8b026b7fb4" providerId="AD" clId="Web-{6CC4738A-2067-42CD-A036-AB86B77AF4C9}" dt="2023-06-06T17:11:31.782" v="930"/>
          <ac:spMkLst>
            <pc:docMk/>
            <pc:sldMk cId="3958098690" sldId="262"/>
            <ac:spMk id="7" creationId="{CC9E4EF3-55FD-71A7-FC72-26864D74DE34}"/>
          </ac:spMkLst>
        </pc:spChg>
        <pc:spChg chg="add">
          <ac:chgData name="Mahin Ibnay Mamun" userId="S::346584@tameside.ac.uk::974392c1-6616-4ef5-b9d6-aa8b026b7fb4" providerId="AD" clId="Web-{6CC4738A-2067-42CD-A036-AB86B77AF4C9}" dt="2023-06-06T17:11:31.782" v="931"/>
          <ac:spMkLst>
            <pc:docMk/>
            <pc:sldMk cId="3958098690" sldId="262"/>
            <ac:spMk id="9" creationId="{397A3501-4527-4C66-4FA9-64597DBA45BE}"/>
          </ac:spMkLst>
        </pc:spChg>
        <pc:spChg chg="add">
          <ac:chgData name="Mahin Ibnay Mamun" userId="S::346584@tameside.ac.uk::974392c1-6616-4ef5-b9d6-aa8b026b7fb4" providerId="AD" clId="Web-{6CC4738A-2067-42CD-A036-AB86B77AF4C9}" dt="2023-06-06T17:11:31.782" v="932"/>
          <ac:spMkLst>
            <pc:docMk/>
            <pc:sldMk cId="3958098690" sldId="262"/>
            <ac:spMk id="11" creationId="{AF7412BD-3B88-AF5C-FC43-A81EC1F4B8FE}"/>
          </ac:spMkLst>
        </pc:spChg>
        <pc:spChg chg="add">
          <ac:chgData name="Mahin Ibnay Mamun" userId="S::346584@tameside.ac.uk::974392c1-6616-4ef5-b9d6-aa8b026b7fb4" providerId="AD" clId="Web-{6CC4738A-2067-42CD-A036-AB86B77AF4C9}" dt="2023-06-06T17:11:31.797" v="933"/>
          <ac:spMkLst>
            <pc:docMk/>
            <pc:sldMk cId="3958098690" sldId="262"/>
            <ac:spMk id="13" creationId="{BC096EA8-CFD8-DA51-EE19-12DD642B0CD2}"/>
          </ac:spMkLst>
        </pc:spChg>
        <pc:spChg chg="add">
          <ac:chgData name="Mahin Ibnay Mamun" userId="S::346584@tameside.ac.uk::974392c1-6616-4ef5-b9d6-aa8b026b7fb4" providerId="AD" clId="Web-{6CC4738A-2067-42CD-A036-AB86B77AF4C9}" dt="2023-06-06T17:11:31.797" v="934"/>
          <ac:spMkLst>
            <pc:docMk/>
            <pc:sldMk cId="3958098690" sldId="262"/>
            <ac:spMk id="15" creationId="{36F479AB-E7D2-CE73-6D8F-326E36FAE157}"/>
          </ac:spMkLst>
        </pc:spChg>
        <pc:spChg chg="add">
          <ac:chgData name="Mahin Ibnay Mamun" userId="S::346584@tameside.ac.uk::974392c1-6616-4ef5-b9d6-aa8b026b7fb4" providerId="AD" clId="Web-{6CC4738A-2067-42CD-A036-AB86B77AF4C9}" dt="2023-06-06T17:11:31.797" v="935"/>
          <ac:spMkLst>
            <pc:docMk/>
            <pc:sldMk cId="3958098690" sldId="262"/>
            <ac:spMk id="17" creationId="{C83C7A81-450D-2DD3-AEE9-CCD9CC120DB9}"/>
          </ac:spMkLst>
        </pc:spChg>
        <pc:spChg chg="add mod">
          <ac:chgData name="Mahin Ibnay Mamun" userId="S::346584@tameside.ac.uk::974392c1-6616-4ef5-b9d6-aa8b026b7fb4" providerId="AD" clId="Web-{6CC4738A-2067-42CD-A036-AB86B77AF4C9}" dt="2023-06-06T17:11:42.219" v="941" actId="20577"/>
          <ac:spMkLst>
            <pc:docMk/>
            <pc:sldMk cId="3958098690" sldId="262"/>
            <ac:spMk id="21" creationId="{783481AA-C142-4C70-2876-7928B05085F3}"/>
          </ac:spMkLst>
        </pc:spChg>
        <pc:graphicFrameChg chg="add mod modGraphic">
          <ac:chgData name="Mahin Ibnay Mamun" userId="S::346584@tameside.ac.uk::974392c1-6616-4ef5-b9d6-aa8b026b7fb4" providerId="AD" clId="Web-{6CC4738A-2067-42CD-A036-AB86B77AF4C9}" dt="2023-06-06T17:13:15.643" v="1119"/>
          <ac:graphicFrameMkLst>
            <pc:docMk/>
            <pc:sldMk cId="3958098690" sldId="262"/>
            <ac:graphicFrameMk id="19" creationId="{EC072BB3-6060-5DC1-8A9E-49A4E92A8DA7}"/>
          </ac:graphicFrameMkLst>
        </pc:graphicFrameChg>
      </pc:sldChg>
      <pc:sldMasterChg chg="modSp del delSldLayout modSldLayout">
        <pc:chgData name="Mahin Ibnay Mamun" userId="S::346584@tameside.ac.uk::974392c1-6616-4ef5-b9d6-aa8b026b7fb4" providerId="AD" clId="Web-{6CC4738A-2067-42CD-A036-AB86B77AF4C9}" dt="2023-06-06T16:24:44.515" v="1"/>
        <pc:sldMasterMkLst>
          <pc:docMk/>
          <pc:sldMasterMk cId="2460954070" sldId="2147483660"/>
        </pc:sldMasterMkLst>
        <pc:spChg chg="mod">
          <ac:chgData name="Mahin Ibnay Mamun" userId="S::346584@tameside.ac.uk::974392c1-6616-4ef5-b9d6-aa8b026b7fb4" providerId="AD" clId="Web-{6CC4738A-2067-42CD-A036-AB86B77AF4C9}" dt="2023-06-06T16:24:44.453" v="0"/>
          <ac:spMkLst>
            <pc:docMk/>
            <pc:sldMasterMk cId="2460954070" sldId="2147483660"/>
            <ac:spMk id="2" creationId="{00000000-0000-0000-0000-000000000000}"/>
          </ac:spMkLst>
        </pc:spChg>
        <pc:spChg chg="mod">
          <ac:chgData name="Mahin Ibnay Mamun" userId="S::346584@tameside.ac.uk::974392c1-6616-4ef5-b9d6-aa8b026b7fb4" providerId="AD" clId="Web-{6CC4738A-2067-42CD-A036-AB86B77AF4C9}" dt="2023-06-06T16:24:44.453" v="0"/>
          <ac:spMkLst>
            <pc:docMk/>
            <pc:sldMasterMk cId="2460954070" sldId="2147483660"/>
            <ac:spMk id="3" creationId="{00000000-0000-0000-0000-000000000000}"/>
          </ac:spMkLst>
        </pc:spChg>
        <pc:spChg chg="mod">
          <ac:chgData name="Mahin Ibnay Mamun" userId="S::346584@tameside.ac.uk::974392c1-6616-4ef5-b9d6-aa8b026b7fb4" providerId="AD" clId="Web-{6CC4738A-2067-42CD-A036-AB86B77AF4C9}" dt="2023-06-06T16:24:44.453" v="0"/>
          <ac:spMkLst>
            <pc:docMk/>
            <pc:sldMasterMk cId="2460954070" sldId="2147483660"/>
            <ac:spMk id="4" creationId="{00000000-0000-0000-0000-000000000000}"/>
          </ac:spMkLst>
        </pc:spChg>
        <pc:spChg chg="mod">
          <ac:chgData name="Mahin Ibnay Mamun" userId="S::346584@tameside.ac.uk::974392c1-6616-4ef5-b9d6-aa8b026b7fb4" providerId="AD" clId="Web-{6CC4738A-2067-42CD-A036-AB86B77AF4C9}" dt="2023-06-06T16:24:44.453" v="0"/>
          <ac:spMkLst>
            <pc:docMk/>
            <pc:sldMasterMk cId="2460954070" sldId="2147483660"/>
            <ac:spMk id="5" creationId="{00000000-0000-0000-0000-000000000000}"/>
          </ac:spMkLst>
        </pc:spChg>
        <pc:spChg chg="mod">
          <ac:chgData name="Mahin Ibnay Mamun" userId="S::346584@tameside.ac.uk::974392c1-6616-4ef5-b9d6-aa8b026b7fb4" providerId="AD" clId="Web-{6CC4738A-2067-42CD-A036-AB86B77AF4C9}" dt="2023-06-06T16:24:44.453" v="0"/>
          <ac:spMkLst>
            <pc:docMk/>
            <pc:sldMasterMk cId="2460954070" sldId="2147483660"/>
            <ac:spMk id="6" creationId="{00000000-0000-0000-0000-000000000000}"/>
          </ac:spMkLst>
        </pc:spChg>
        <pc:sldLayoutChg chg="modSp del">
          <pc:chgData name="Mahin Ibnay Mamun" userId="S::346584@tameside.ac.uk::974392c1-6616-4ef5-b9d6-aa8b026b7fb4" providerId="AD" clId="Web-{6CC4738A-2067-42CD-A036-AB86B77AF4C9}" dt="2023-06-06T16:24:44.515" v="1"/>
          <pc:sldLayoutMkLst>
            <pc:docMk/>
            <pc:sldMasterMk cId="2460954070" sldId="2147483660"/>
            <pc:sldLayoutMk cId="2385387890" sldId="2147483661"/>
          </pc:sldLayoutMkLst>
          <pc:spChg chg="mod">
            <ac:chgData name="Mahin Ibnay Mamun" userId="S::346584@tameside.ac.uk::974392c1-6616-4ef5-b9d6-aa8b026b7fb4" providerId="AD" clId="Web-{6CC4738A-2067-42CD-A036-AB86B77AF4C9}" dt="2023-06-06T16:24:44.453" v="0"/>
            <ac:spMkLst>
              <pc:docMk/>
              <pc:sldMasterMk cId="2460954070" sldId="2147483660"/>
              <pc:sldLayoutMk cId="2385387890" sldId="2147483661"/>
              <ac:spMk id="2" creationId="{00000000-0000-0000-0000-000000000000}"/>
            </ac:spMkLst>
          </pc:spChg>
          <pc:spChg chg="mod">
            <ac:chgData name="Mahin Ibnay Mamun" userId="S::346584@tameside.ac.uk::974392c1-6616-4ef5-b9d6-aa8b026b7fb4" providerId="AD" clId="Web-{6CC4738A-2067-42CD-A036-AB86B77AF4C9}" dt="2023-06-06T16:24:44.453" v="0"/>
            <ac:spMkLst>
              <pc:docMk/>
              <pc:sldMasterMk cId="2460954070" sldId="2147483660"/>
              <pc:sldLayoutMk cId="2385387890" sldId="2147483661"/>
              <ac:spMk id="3" creationId="{00000000-0000-0000-0000-000000000000}"/>
            </ac:spMkLst>
          </pc:spChg>
        </pc:sldLayoutChg>
        <pc:sldLayoutChg chg="del">
          <pc:chgData name="Mahin Ibnay Mamun" userId="S::346584@tameside.ac.uk::974392c1-6616-4ef5-b9d6-aa8b026b7fb4" providerId="AD" clId="Web-{6CC4738A-2067-42CD-A036-AB86B77AF4C9}" dt="2023-06-06T16:24:44.515" v="1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Sp del">
          <pc:chgData name="Mahin Ibnay Mamun" userId="S::346584@tameside.ac.uk::974392c1-6616-4ef5-b9d6-aa8b026b7fb4" providerId="AD" clId="Web-{6CC4738A-2067-42CD-A036-AB86B77AF4C9}" dt="2023-06-06T16:24:44.515" v="1"/>
          <pc:sldLayoutMkLst>
            <pc:docMk/>
            <pc:sldMasterMk cId="2460954070" sldId="2147483660"/>
            <pc:sldLayoutMk cId="2591524520" sldId="2147483663"/>
          </pc:sldLayoutMkLst>
          <pc:spChg chg="mod">
            <ac:chgData name="Mahin Ibnay Mamun" userId="S::346584@tameside.ac.uk::974392c1-6616-4ef5-b9d6-aa8b026b7fb4" providerId="AD" clId="Web-{6CC4738A-2067-42CD-A036-AB86B77AF4C9}" dt="2023-06-06T16:24:44.453" v="0"/>
            <ac:spMkLst>
              <pc:docMk/>
              <pc:sldMasterMk cId="2460954070" sldId="2147483660"/>
              <pc:sldLayoutMk cId="2591524520" sldId="2147483663"/>
              <ac:spMk id="2" creationId="{00000000-0000-0000-0000-000000000000}"/>
            </ac:spMkLst>
          </pc:spChg>
          <pc:spChg chg="mod">
            <ac:chgData name="Mahin Ibnay Mamun" userId="S::346584@tameside.ac.uk::974392c1-6616-4ef5-b9d6-aa8b026b7fb4" providerId="AD" clId="Web-{6CC4738A-2067-42CD-A036-AB86B77AF4C9}" dt="2023-06-06T16:24:44.453" v="0"/>
            <ac:spMkLst>
              <pc:docMk/>
              <pc:sldMasterMk cId="2460954070" sldId="2147483660"/>
              <pc:sldLayoutMk cId="2591524520" sldId="2147483663"/>
              <ac:spMk id="3" creationId="{00000000-0000-0000-0000-000000000000}"/>
            </ac:spMkLst>
          </pc:spChg>
        </pc:sldLayoutChg>
        <pc:sldLayoutChg chg="modSp del">
          <pc:chgData name="Mahin Ibnay Mamun" userId="S::346584@tameside.ac.uk::974392c1-6616-4ef5-b9d6-aa8b026b7fb4" providerId="AD" clId="Web-{6CC4738A-2067-42CD-A036-AB86B77AF4C9}" dt="2023-06-06T16:24:44.515" v="1"/>
          <pc:sldLayoutMkLst>
            <pc:docMk/>
            <pc:sldMasterMk cId="2460954070" sldId="2147483660"/>
            <pc:sldLayoutMk cId="1203092039" sldId="2147483664"/>
          </pc:sldLayoutMkLst>
          <pc:spChg chg="mod">
            <ac:chgData name="Mahin Ibnay Mamun" userId="S::346584@tameside.ac.uk::974392c1-6616-4ef5-b9d6-aa8b026b7fb4" providerId="AD" clId="Web-{6CC4738A-2067-42CD-A036-AB86B77AF4C9}" dt="2023-06-06T16:24:44.453" v="0"/>
            <ac:spMkLst>
              <pc:docMk/>
              <pc:sldMasterMk cId="2460954070" sldId="2147483660"/>
              <pc:sldLayoutMk cId="1203092039" sldId="2147483664"/>
              <ac:spMk id="3" creationId="{00000000-0000-0000-0000-000000000000}"/>
            </ac:spMkLst>
          </pc:spChg>
          <pc:spChg chg="mod">
            <ac:chgData name="Mahin Ibnay Mamun" userId="S::346584@tameside.ac.uk::974392c1-6616-4ef5-b9d6-aa8b026b7fb4" providerId="AD" clId="Web-{6CC4738A-2067-42CD-A036-AB86B77AF4C9}" dt="2023-06-06T16:24:44.453" v="0"/>
            <ac:spMkLst>
              <pc:docMk/>
              <pc:sldMasterMk cId="2460954070" sldId="2147483660"/>
              <pc:sldLayoutMk cId="1203092039" sldId="2147483664"/>
              <ac:spMk id="4" creationId="{00000000-0000-0000-0000-000000000000}"/>
            </ac:spMkLst>
          </pc:spChg>
        </pc:sldLayoutChg>
        <pc:sldLayoutChg chg="modSp del">
          <pc:chgData name="Mahin Ibnay Mamun" userId="S::346584@tameside.ac.uk::974392c1-6616-4ef5-b9d6-aa8b026b7fb4" providerId="AD" clId="Web-{6CC4738A-2067-42CD-A036-AB86B77AF4C9}" dt="2023-06-06T16:24:44.515" v="1"/>
          <pc:sldLayoutMkLst>
            <pc:docMk/>
            <pc:sldMasterMk cId="2460954070" sldId="2147483660"/>
            <pc:sldLayoutMk cId="3733172339" sldId="2147483665"/>
          </pc:sldLayoutMkLst>
          <pc:spChg chg="mod">
            <ac:chgData name="Mahin Ibnay Mamun" userId="S::346584@tameside.ac.uk::974392c1-6616-4ef5-b9d6-aa8b026b7fb4" providerId="AD" clId="Web-{6CC4738A-2067-42CD-A036-AB86B77AF4C9}" dt="2023-06-06T16:24:44.453" v="0"/>
            <ac:spMkLst>
              <pc:docMk/>
              <pc:sldMasterMk cId="2460954070" sldId="2147483660"/>
              <pc:sldLayoutMk cId="3733172339" sldId="2147483665"/>
              <ac:spMk id="2" creationId="{00000000-0000-0000-0000-000000000000}"/>
            </ac:spMkLst>
          </pc:spChg>
          <pc:spChg chg="mod">
            <ac:chgData name="Mahin Ibnay Mamun" userId="S::346584@tameside.ac.uk::974392c1-6616-4ef5-b9d6-aa8b026b7fb4" providerId="AD" clId="Web-{6CC4738A-2067-42CD-A036-AB86B77AF4C9}" dt="2023-06-06T16:24:44.453" v="0"/>
            <ac:spMkLst>
              <pc:docMk/>
              <pc:sldMasterMk cId="2460954070" sldId="2147483660"/>
              <pc:sldLayoutMk cId="3733172339" sldId="2147483665"/>
              <ac:spMk id="3" creationId="{00000000-0000-0000-0000-000000000000}"/>
            </ac:spMkLst>
          </pc:spChg>
          <pc:spChg chg="mod">
            <ac:chgData name="Mahin Ibnay Mamun" userId="S::346584@tameside.ac.uk::974392c1-6616-4ef5-b9d6-aa8b026b7fb4" providerId="AD" clId="Web-{6CC4738A-2067-42CD-A036-AB86B77AF4C9}" dt="2023-06-06T16:24:44.453" v="0"/>
            <ac:spMkLst>
              <pc:docMk/>
              <pc:sldMasterMk cId="2460954070" sldId="2147483660"/>
              <pc:sldLayoutMk cId="3733172339" sldId="2147483665"/>
              <ac:spMk id="4" creationId="{00000000-0000-0000-0000-000000000000}"/>
            </ac:spMkLst>
          </pc:spChg>
          <pc:spChg chg="mod">
            <ac:chgData name="Mahin Ibnay Mamun" userId="S::346584@tameside.ac.uk::974392c1-6616-4ef5-b9d6-aa8b026b7fb4" providerId="AD" clId="Web-{6CC4738A-2067-42CD-A036-AB86B77AF4C9}" dt="2023-06-06T16:24:44.453" v="0"/>
            <ac:spMkLst>
              <pc:docMk/>
              <pc:sldMasterMk cId="2460954070" sldId="2147483660"/>
              <pc:sldLayoutMk cId="3733172339" sldId="2147483665"/>
              <ac:spMk id="5" creationId="{00000000-0000-0000-0000-000000000000}"/>
            </ac:spMkLst>
          </pc:spChg>
          <pc:spChg chg="mod">
            <ac:chgData name="Mahin Ibnay Mamun" userId="S::346584@tameside.ac.uk::974392c1-6616-4ef5-b9d6-aa8b026b7fb4" providerId="AD" clId="Web-{6CC4738A-2067-42CD-A036-AB86B77AF4C9}" dt="2023-06-06T16:24:44.453" v="0"/>
            <ac:spMkLst>
              <pc:docMk/>
              <pc:sldMasterMk cId="2460954070" sldId="2147483660"/>
              <pc:sldLayoutMk cId="3733172339" sldId="2147483665"/>
              <ac:spMk id="6" creationId="{00000000-0000-0000-0000-000000000000}"/>
            </ac:spMkLst>
          </pc:spChg>
        </pc:sldLayoutChg>
        <pc:sldLayoutChg chg="del">
          <pc:chgData name="Mahin Ibnay Mamun" userId="S::346584@tameside.ac.uk::974392c1-6616-4ef5-b9d6-aa8b026b7fb4" providerId="AD" clId="Web-{6CC4738A-2067-42CD-A036-AB86B77AF4C9}" dt="2023-06-06T16:24:44.515" v="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hin Ibnay Mamun" userId="S::346584@tameside.ac.uk::974392c1-6616-4ef5-b9d6-aa8b026b7fb4" providerId="AD" clId="Web-{6CC4738A-2067-42CD-A036-AB86B77AF4C9}" dt="2023-06-06T16:24:44.515" v="1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Sp del">
          <pc:chgData name="Mahin Ibnay Mamun" userId="S::346584@tameside.ac.uk::974392c1-6616-4ef5-b9d6-aa8b026b7fb4" providerId="AD" clId="Web-{6CC4738A-2067-42CD-A036-AB86B77AF4C9}" dt="2023-06-06T16:24:44.515" v="1"/>
          <pc:sldLayoutMkLst>
            <pc:docMk/>
            <pc:sldMasterMk cId="2460954070" sldId="2147483660"/>
            <pc:sldLayoutMk cId="3171841454" sldId="2147483668"/>
          </pc:sldLayoutMkLst>
          <pc:spChg chg="mod">
            <ac:chgData name="Mahin Ibnay Mamun" userId="S::346584@tameside.ac.uk::974392c1-6616-4ef5-b9d6-aa8b026b7fb4" providerId="AD" clId="Web-{6CC4738A-2067-42CD-A036-AB86B77AF4C9}" dt="2023-06-06T16:24:44.453" v="0"/>
            <ac:spMkLst>
              <pc:docMk/>
              <pc:sldMasterMk cId="2460954070" sldId="2147483660"/>
              <pc:sldLayoutMk cId="3171841454" sldId="2147483668"/>
              <ac:spMk id="2" creationId="{00000000-0000-0000-0000-000000000000}"/>
            </ac:spMkLst>
          </pc:spChg>
          <pc:spChg chg="mod">
            <ac:chgData name="Mahin Ibnay Mamun" userId="S::346584@tameside.ac.uk::974392c1-6616-4ef5-b9d6-aa8b026b7fb4" providerId="AD" clId="Web-{6CC4738A-2067-42CD-A036-AB86B77AF4C9}" dt="2023-06-06T16:24:44.453" v="0"/>
            <ac:spMkLst>
              <pc:docMk/>
              <pc:sldMasterMk cId="2460954070" sldId="2147483660"/>
              <pc:sldLayoutMk cId="3171841454" sldId="2147483668"/>
              <ac:spMk id="3" creationId="{00000000-0000-0000-0000-000000000000}"/>
            </ac:spMkLst>
          </pc:spChg>
          <pc:spChg chg="mod">
            <ac:chgData name="Mahin Ibnay Mamun" userId="S::346584@tameside.ac.uk::974392c1-6616-4ef5-b9d6-aa8b026b7fb4" providerId="AD" clId="Web-{6CC4738A-2067-42CD-A036-AB86B77AF4C9}" dt="2023-06-06T16:24:44.453" v="0"/>
            <ac:spMkLst>
              <pc:docMk/>
              <pc:sldMasterMk cId="2460954070" sldId="2147483660"/>
              <pc:sldLayoutMk cId="3171841454" sldId="2147483668"/>
              <ac:spMk id="4" creationId="{00000000-0000-0000-0000-000000000000}"/>
            </ac:spMkLst>
          </pc:spChg>
        </pc:sldLayoutChg>
        <pc:sldLayoutChg chg="modSp del">
          <pc:chgData name="Mahin Ibnay Mamun" userId="S::346584@tameside.ac.uk::974392c1-6616-4ef5-b9d6-aa8b026b7fb4" providerId="AD" clId="Web-{6CC4738A-2067-42CD-A036-AB86B77AF4C9}" dt="2023-06-06T16:24:44.515" v="1"/>
          <pc:sldLayoutMkLst>
            <pc:docMk/>
            <pc:sldMasterMk cId="2460954070" sldId="2147483660"/>
            <pc:sldLayoutMk cId="1718958274" sldId="2147483669"/>
          </pc:sldLayoutMkLst>
          <pc:spChg chg="mod">
            <ac:chgData name="Mahin Ibnay Mamun" userId="S::346584@tameside.ac.uk::974392c1-6616-4ef5-b9d6-aa8b026b7fb4" providerId="AD" clId="Web-{6CC4738A-2067-42CD-A036-AB86B77AF4C9}" dt="2023-06-06T16:24:44.453" v="0"/>
            <ac:spMkLst>
              <pc:docMk/>
              <pc:sldMasterMk cId="2460954070" sldId="2147483660"/>
              <pc:sldLayoutMk cId="1718958274" sldId="2147483669"/>
              <ac:spMk id="2" creationId="{00000000-0000-0000-0000-000000000000}"/>
            </ac:spMkLst>
          </pc:spChg>
          <pc:spChg chg="mod">
            <ac:chgData name="Mahin Ibnay Mamun" userId="S::346584@tameside.ac.uk::974392c1-6616-4ef5-b9d6-aa8b026b7fb4" providerId="AD" clId="Web-{6CC4738A-2067-42CD-A036-AB86B77AF4C9}" dt="2023-06-06T16:24:44.453" v="0"/>
            <ac:spMkLst>
              <pc:docMk/>
              <pc:sldMasterMk cId="2460954070" sldId="2147483660"/>
              <pc:sldLayoutMk cId="1718958274" sldId="2147483669"/>
              <ac:spMk id="3" creationId="{00000000-0000-0000-0000-000000000000}"/>
            </ac:spMkLst>
          </pc:spChg>
          <pc:spChg chg="mod">
            <ac:chgData name="Mahin Ibnay Mamun" userId="S::346584@tameside.ac.uk::974392c1-6616-4ef5-b9d6-aa8b026b7fb4" providerId="AD" clId="Web-{6CC4738A-2067-42CD-A036-AB86B77AF4C9}" dt="2023-06-06T16:24:44.453" v="0"/>
            <ac:spMkLst>
              <pc:docMk/>
              <pc:sldMasterMk cId="2460954070" sldId="2147483660"/>
              <pc:sldLayoutMk cId="1718958274" sldId="2147483669"/>
              <ac:spMk id="4" creationId="{00000000-0000-0000-0000-000000000000}"/>
            </ac:spMkLst>
          </pc:spChg>
        </pc:sldLayoutChg>
        <pc:sldLayoutChg chg="del">
          <pc:chgData name="Mahin Ibnay Mamun" userId="S::346584@tameside.ac.uk::974392c1-6616-4ef5-b9d6-aa8b026b7fb4" providerId="AD" clId="Web-{6CC4738A-2067-42CD-A036-AB86B77AF4C9}" dt="2023-06-06T16:24:44.515" v="1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Sp del">
          <pc:chgData name="Mahin Ibnay Mamun" userId="S::346584@tameside.ac.uk::974392c1-6616-4ef5-b9d6-aa8b026b7fb4" providerId="AD" clId="Web-{6CC4738A-2067-42CD-A036-AB86B77AF4C9}" dt="2023-06-06T16:24:44.515" v="1"/>
          <pc:sldLayoutMkLst>
            <pc:docMk/>
            <pc:sldMasterMk cId="2460954070" sldId="2147483660"/>
            <pc:sldLayoutMk cId="3479445657" sldId="2147483671"/>
          </pc:sldLayoutMkLst>
          <pc:spChg chg="mod">
            <ac:chgData name="Mahin Ibnay Mamun" userId="S::346584@tameside.ac.uk::974392c1-6616-4ef5-b9d6-aa8b026b7fb4" providerId="AD" clId="Web-{6CC4738A-2067-42CD-A036-AB86B77AF4C9}" dt="2023-06-06T16:24:44.453" v="0"/>
            <ac:spMkLst>
              <pc:docMk/>
              <pc:sldMasterMk cId="2460954070" sldId="2147483660"/>
              <pc:sldLayoutMk cId="3479445657" sldId="2147483671"/>
              <ac:spMk id="2" creationId="{00000000-0000-0000-0000-000000000000}"/>
            </ac:spMkLst>
          </pc:spChg>
          <pc:spChg chg="mod">
            <ac:chgData name="Mahin Ibnay Mamun" userId="S::346584@tameside.ac.uk::974392c1-6616-4ef5-b9d6-aa8b026b7fb4" providerId="AD" clId="Web-{6CC4738A-2067-42CD-A036-AB86B77AF4C9}" dt="2023-06-06T16:24:44.453" v="0"/>
            <ac:spMkLst>
              <pc:docMk/>
              <pc:sldMasterMk cId="2460954070" sldId="2147483660"/>
              <pc:sldLayoutMk cId="3479445657" sldId="2147483671"/>
              <ac:spMk id="3" creationId="{00000000-0000-0000-0000-000000000000}"/>
            </ac:spMkLst>
          </pc:spChg>
        </pc:sldLayoutChg>
      </pc:sldMasterChg>
      <pc:sldMasterChg chg="add addSldLayout modSldLayout">
        <pc:chgData name="Mahin Ibnay Mamun" userId="S::346584@tameside.ac.uk::974392c1-6616-4ef5-b9d6-aa8b026b7fb4" providerId="AD" clId="Web-{6CC4738A-2067-42CD-A036-AB86B77AF4C9}" dt="2023-06-06T16:24:44.515" v="1"/>
        <pc:sldMasterMkLst>
          <pc:docMk/>
          <pc:sldMasterMk cId="4086892051" sldId="2147483672"/>
        </pc:sldMasterMkLst>
        <pc:sldLayoutChg chg="add mod replId">
          <pc:chgData name="Mahin Ibnay Mamun" userId="S::346584@tameside.ac.uk::974392c1-6616-4ef5-b9d6-aa8b026b7fb4" providerId="AD" clId="Web-{6CC4738A-2067-42CD-A036-AB86B77AF4C9}" dt="2023-06-06T16:24:44.515" v="1"/>
          <pc:sldLayoutMkLst>
            <pc:docMk/>
            <pc:sldMasterMk cId="4086892051" sldId="2147483672"/>
            <pc:sldLayoutMk cId="2310337496" sldId="2147483673"/>
          </pc:sldLayoutMkLst>
        </pc:sldLayoutChg>
        <pc:sldLayoutChg chg="add mod replId">
          <pc:chgData name="Mahin Ibnay Mamun" userId="S::346584@tameside.ac.uk::974392c1-6616-4ef5-b9d6-aa8b026b7fb4" providerId="AD" clId="Web-{6CC4738A-2067-42CD-A036-AB86B77AF4C9}" dt="2023-06-06T16:24:44.515" v="1"/>
          <pc:sldLayoutMkLst>
            <pc:docMk/>
            <pc:sldMasterMk cId="4086892051" sldId="2147483672"/>
            <pc:sldLayoutMk cId="2696353142" sldId="2147483674"/>
          </pc:sldLayoutMkLst>
        </pc:sldLayoutChg>
        <pc:sldLayoutChg chg="add mod replId">
          <pc:chgData name="Mahin Ibnay Mamun" userId="S::346584@tameside.ac.uk::974392c1-6616-4ef5-b9d6-aa8b026b7fb4" providerId="AD" clId="Web-{6CC4738A-2067-42CD-A036-AB86B77AF4C9}" dt="2023-06-06T16:24:44.515" v="1"/>
          <pc:sldLayoutMkLst>
            <pc:docMk/>
            <pc:sldMasterMk cId="4086892051" sldId="2147483672"/>
            <pc:sldLayoutMk cId="4107887639" sldId="2147483675"/>
          </pc:sldLayoutMkLst>
        </pc:sldLayoutChg>
        <pc:sldLayoutChg chg="add mod replId">
          <pc:chgData name="Mahin Ibnay Mamun" userId="S::346584@tameside.ac.uk::974392c1-6616-4ef5-b9d6-aa8b026b7fb4" providerId="AD" clId="Web-{6CC4738A-2067-42CD-A036-AB86B77AF4C9}" dt="2023-06-06T16:24:44.515" v="1"/>
          <pc:sldLayoutMkLst>
            <pc:docMk/>
            <pc:sldMasterMk cId="4086892051" sldId="2147483672"/>
            <pc:sldLayoutMk cId="2105997657" sldId="2147483676"/>
          </pc:sldLayoutMkLst>
        </pc:sldLayoutChg>
        <pc:sldLayoutChg chg="add mod replId">
          <pc:chgData name="Mahin Ibnay Mamun" userId="S::346584@tameside.ac.uk::974392c1-6616-4ef5-b9d6-aa8b026b7fb4" providerId="AD" clId="Web-{6CC4738A-2067-42CD-A036-AB86B77AF4C9}" dt="2023-06-06T16:24:44.515" v="1"/>
          <pc:sldLayoutMkLst>
            <pc:docMk/>
            <pc:sldMasterMk cId="4086892051" sldId="2147483672"/>
            <pc:sldLayoutMk cId="3383526833" sldId="2147483677"/>
          </pc:sldLayoutMkLst>
        </pc:sldLayoutChg>
        <pc:sldLayoutChg chg="add mod replId">
          <pc:chgData name="Mahin Ibnay Mamun" userId="S::346584@tameside.ac.uk::974392c1-6616-4ef5-b9d6-aa8b026b7fb4" providerId="AD" clId="Web-{6CC4738A-2067-42CD-A036-AB86B77AF4C9}" dt="2023-06-06T16:24:44.515" v="1"/>
          <pc:sldLayoutMkLst>
            <pc:docMk/>
            <pc:sldMasterMk cId="4086892051" sldId="2147483672"/>
            <pc:sldLayoutMk cId="1112990884" sldId="2147483678"/>
          </pc:sldLayoutMkLst>
        </pc:sldLayoutChg>
        <pc:sldLayoutChg chg="add mod replId">
          <pc:chgData name="Mahin Ibnay Mamun" userId="S::346584@tameside.ac.uk::974392c1-6616-4ef5-b9d6-aa8b026b7fb4" providerId="AD" clId="Web-{6CC4738A-2067-42CD-A036-AB86B77AF4C9}" dt="2023-06-06T16:24:44.515" v="1"/>
          <pc:sldLayoutMkLst>
            <pc:docMk/>
            <pc:sldMasterMk cId="4086892051" sldId="2147483672"/>
            <pc:sldLayoutMk cId="1015482672" sldId="2147483679"/>
          </pc:sldLayoutMkLst>
        </pc:sldLayoutChg>
        <pc:sldLayoutChg chg="add mod replId">
          <pc:chgData name="Mahin Ibnay Mamun" userId="S::346584@tameside.ac.uk::974392c1-6616-4ef5-b9d6-aa8b026b7fb4" providerId="AD" clId="Web-{6CC4738A-2067-42CD-A036-AB86B77AF4C9}" dt="2023-06-06T16:24:44.515" v="1"/>
          <pc:sldLayoutMkLst>
            <pc:docMk/>
            <pc:sldMasterMk cId="4086892051" sldId="2147483672"/>
            <pc:sldLayoutMk cId="1795268051" sldId="2147483680"/>
          </pc:sldLayoutMkLst>
        </pc:sldLayoutChg>
        <pc:sldLayoutChg chg="add mod replId">
          <pc:chgData name="Mahin Ibnay Mamun" userId="S::346584@tameside.ac.uk::974392c1-6616-4ef5-b9d6-aa8b026b7fb4" providerId="AD" clId="Web-{6CC4738A-2067-42CD-A036-AB86B77AF4C9}" dt="2023-06-06T16:24:44.515" v="1"/>
          <pc:sldLayoutMkLst>
            <pc:docMk/>
            <pc:sldMasterMk cId="4086892051" sldId="2147483672"/>
            <pc:sldLayoutMk cId="4262608101" sldId="2147483681"/>
          </pc:sldLayoutMkLst>
        </pc:sldLayoutChg>
        <pc:sldLayoutChg chg="add mod replId">
          <pc:chgData name="Mahin Ibnay Mamun" userId="S::346584@tameside.ac.uk::974392c1-6616-4ef5-b9d6-aa8b026b7fb4" providerId="AD" clId="Web-{6CC4738A-2067-42CD-A036-AB86B77AF4C9}" dt="2023-06-06T16:24:44.515" v="1"/>
          <pc:sldLayoutMkLst>
            <pc:docMk/>
            <pc:sldMasterMk cId="4086892051" sldId="2147483672"/>
            <pc:sldLayoutMk cId="1002204315" sldId="2147483682"/>
          </pc:sldLayoutMkLst>
        </pc:sldLayoutChg>
        <pc:sldLayoutChg chg="add mod replId">
          <pc:chgData name="Mahin Ibnay Mamun" userId="S::346584@tameside.ac.uk::974392c1-6616-4ef5-b9d6-aa8b026b7fb4" providerId="AD" clId="Web-{6CC4738A-2067-42CD-A036-AB86B77AF4C9}" dt="2023-06-06T16:24:44.515" v="1"/>
          <pc:sldLayoutMkLst>
            <pc:docMk/>
            <pc:sldMasterMk cId="4086892051" sldId="2147483672"/>
            <pc:sldLayoutMk cId="2853278633" sldId="2147483683"/>
          </pc:sldLayoutMkLst>
        </pc:sldLayoutChg>
      </pc:sldMasterChg>
    </pc:docChg>
  </pc:docChgLst>
  <pc:docChgLst>
    <pc:chgData clId="Web-{6CC4738A-2067-42CD-A036-AB86B77AF4C9}"/>
    <pc:docChg chg="modSld">
      <pc:chgData name="" userId="" providerId="" clId="Web-{6CC4738A-2067-42CD-A036-AB86B77AF4C9}" dt="2023-06-06T16:24:23.843" v="1"/>
      <pc:docMkLst>
        <pc:docMk/>
      </pc:docMkLst>
      <pc:sldChg chg="delSp">
        <pc:chgData name="" userId="" providerId="" clId="Web-{6CC4738A-2067-42CD-A036-AB86B77AF4C9}" dt="2023-06-06T16:24:23.843" v="1"/>
        <pc:sldMkLst>
          <pc:docMk/>
          <pc:sldMk cId="109857222" sldId="256"/>
        </pc:sldMkLst>
        <pc:spChg chg="del">
          <ac:chgData name="" userId="" providerId="" clId="Web-{6CC4738A-2067-42CD-A036-AB86B77AF4C9}" dt="2023-06-06T16:24:23.843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" userId="" providerId="" clId="Web-{6CC4738A-2067-42CD-A036-AB86B77AF4C9}" dt="2023-06-06T16:24:23.843" v="0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33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0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7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35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88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99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2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99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48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26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60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0049FA-2D99-2EC5-C74E-BA5A00504EBE}"/>
              </a:ext>
            </a:extLst>
          </p:cNvPr>
          <p:cNvSpPr/>
          <p:nvPr/>
        </p:nvSpPr>
        <p:spPr>
          <a:xfrm>
            <a:off x="401443" y="168197"/>
            <a:ext cx="6170341" cy="9218341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1F90A05-755D-FE31-B01A-66672141A42A}"/>
              </a:ext>
            </a:extLst>
          </p:cNvPr>
          <p:cNvSpPr/>
          <p:nvPr/>
        </p:nvSpPr>
        <p:spPr>
          <a:xfrm>
            <a:off x="2132670" y="7326350"/>
            <a:ext cx="2564780" cy="985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98E3E-2795-57EA-7A6B-2D17B7178079}"/>
              </a:ext>
            </a:extLst>
          </p:cNvPr>
          <p:cNvSpPr txBox="1"/>
          <p:nvPr/>
        </p:nvSpPr>
        <p:spPr>
          <a:xfrm>
            <a:off x="1229421" y="250902"/>
            <a:ext cx="451624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u="sng" dirty="0">
                <a:cs typeface="Calibri"/>
              </a:rPr>
              <a:t>Student details</a:t>
            </a:r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E5516-AD1B-B301-45BD-EBA5E58B8F42}"/>
              </a:ext>
            </a:extLst>
          </p:cNvPr>
          <p:cNvSpPr txBox="1"/>
          <p:nvPr/>
        </p:nvSpPr>
        <p:spPr>
          <a:xfrm>
            <a:off x="746201" y="827047"/>
            <a:ext cx="57057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Student name = ______________________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E64FFC-A177-220E-A4E0-AA3A1B5FB9CD}"/>
              </a:ext>
            </a:extLst>
          </p:cNvPr>
          <p:cNvSpPr txBox="1"/>
          <p:nvPr/>
        </p:nvSpPr>
        <p:spPr>
          <a:xfrm>
            <a:off x="746200" y="1291680"/>
            <a:ext cx="57057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Student id = ____________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7C2C68-A95F-507D-8738-222659367870}"/>
              </a:ext>
            </a:extLst>
          </p:cNvPr>
          <p:cNvSpPr txBox="1"/>
          <p:nvPr/>
        </p:nvSpPr>
        <p:spPr>
          <a:xfrm>
            <a:off x="746199" y="1756313"/>
            <a:ext cx="57057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Postcode = __________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3A264-77E0-8171-9BDB-34BA4A61CFF0}"/>
              </a:ext>
            </a:extLst>
          </p:cNvPr>
          <p:cNvSpPr txBox="1"/>
          <p:nvPr/>
        </p:nvSpPr>
        <p:spPr>
          <a:xfrm>
            <a:off x="746199" y="2220948"/>
            <a:ext cx="57057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Address = __________________________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6F9726-3F14-3C2A-7AA1-6E6317836D6B}"/>
              </a:ext>
            </a:extLst>
          </p:cNvPr>
          <p:cNvSpPr txBox="1"/>
          <p:nvPr/>
        </p:nvSpPr>
        <p:spPr>
          <a:xfrm>
            <a:off x="1340932" y="3187389"/>
            <a:ext cx="451624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u="sng" dirty="0">
                <a:cs typeface="Calibri"/>
              </a:rPr>
              <a:t>Contact details</a:t>
            </a:r>
            <a:endParaRPr lang="en-US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7318D8-2E8B-F83A-6DCA-57F726842608}"/>
              </a:ext>
            </a:extLst>
          </p:cNvPr>
          <p:cNvSpPr txBox="1"/>
          <p:nvPr/>
        </p:nvSpPr>
        <p:spPr>
          <a:xfrm>
            <a:off x="746198" y="3744947"/>
            <a:ext cx="57057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Email address = ______________________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14147B-9088-AAF1-EC2D-6E54315E4C88}"/>
              </a:ext>
            </a:extLst>
          </p:cNvPr>
          <p:cNvSpPr txBox="1"/>
          <p:nvPr/>
        </p:nvSpPr>
        <p:spPr>
          <a:xfrm>
            <a:off x="746197" y="4209580"/>
            <a:ext cx="57057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Phone number = ___________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9A60AF-00B5-8CFF-9B52-D96D542180AB}"/>
              </a:ext>
            </a:extLst>
          </p:cNvPr>
          <p:cNvSpPr txBox="1"/>
          <p:nvPr/>
        </p:nvSpPr>
        <p:spPr>
          <a:xfrm>
            <a:off x="1173663" y="5176022"/>
            <a:ext cx="451624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u="sng" dirty="0">
                <a:cs typeface="Calibri"/>
              </a:rPr>
              <a:t>Course details</a:t>
            </a:r>
            <a:endParaRPr lang="en-US" dirty="0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0E5682-E310-770A-3C5F-762A47A2DCDC}"/>
              </a:ext>
            </a:extLst>
          </p:cNvPr>
          <p:cNvSpPr txBox="1"/>
          <p:nvPr/>
        </p:nvSpPr>
        <p:spPr>
          <a:xfrm>
            <a:off x="746196" y="5640652"/>
            <a:ext cx="57057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Course id  = ___________ </a:t>
            </a:r>
          </a:p>
        </p:txBody>
      </p:sp>
      <p:pic>
        <p:nvPicPr>
          <p:cNvPr id="15" name="Graphic 15" descr="Caret Down with solid fill">
            <a:extLst>
              <a:ext uri="{FF2B5EF4-FFF2-40B4-BE49-F238E27FC236}">
                <a16:creationId xmlns:a16="http://schemas.microsoft.com/office/drawing/2014/main" id="{5727F931-FA7D-DF96-8627-22D7B4BD7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6824" y="5638800"/>
            <a:ext cx="542693" cy="5241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D4CD213-E2CB-BD3E-22C8-E9E988977BD3}"/>
              </a:ext>
            </a:extLst>
          </p:cNvPr>
          <p:cNvSpPr txBox="1"/>
          <p:nvPr/>
        </p:nvSpPr>
        <p:spPr>
          <a:xfrm>
            <a:off x="746195" y="6179627"/>
            <a:ext cx="57057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Achieved  = </a:t>
            </a:r>
            <a:endParaRPr lang="en-US" sz="2400" b="1">
              <a:cs typeface="Calibri"/>
            </a:endParaRPr>
          </a:p>
        </p:txBody>
      </p:sp>
      <p:pic>
        <p:nvPicPr>
          <p:cNvPr id="17" name="Graphic 17" descr="Badge Tick1 outline">
            <a:extLst>
              <a:ext uri="{FF2B5EF4-FFF2-40B4-BE49-F238E27FC236}">
                <a16:creationId xmlns:a16="http://schemas.microsoft.com/office/drawing/2014/main" id="{18105391-7273-3431-D2DA-8AA1FD76C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7068" y="6122019"/>
            <a:ext cx="691376" cy="691376"/>
          </a:xfrm>
          <a:prstGeom prst="rect">
            <a:avLst/>
          </a:prstGeom>
        </p:spPr>
      </p:pic>
      <p:pic>
        <p:nvPicPr>
          <p:cNvPr id="18" name="Graphic 18" descr="No sign outline">
            <a:extLst>
              <a:ext uri="{FF2B5EF4-FFF2-40B4-BE49-F238E27FC236}">
                <a16:creationId xmlns:a16="http://schemas.microsoft.com/office/drawing/2014/main" id="{E1FCEFFE-2922-0C71-FC02-CCE547C23B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4675" y="6134796"/>
            <a:ext cx="691376" cy="69137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139C66C-9D50-FEBD-4F70-981C52844CB2}"/>
              </a:ext>
            </a:extLst>
          </p:cNvPr>
          <p:cNvSpPr txBox="1"/>
          <p:nvPr/>
        </p:nvSpPr>
        <p:spPr>
          <a:xfrm>
            <a:off x="2381707" y="7517773"/>
            <a:ext cx="258336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cs typeface="Calibri"/>
              </a:rPr>
              <a:t>Add student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46E5424-B993-D95C-95DD-FC58CFBF71D2}"/>
              </a:ext>
            </a:extLst>
          </p:cNvPr>
          <p:cNvSpPr/>
          <p:nvPr/>
        </p:nvSpPr>
        <p:spPr>
          <a:xfrm>
            <a:off x="401443" y="168197"/>
            <a:ext cx="6170341" cy="9218341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15D14F-3D84-779D-D9B2-282E24C5A20F}"/>
              </a:ext>
            </a:extLst>
          </p:cNvPr>
          <p:cNvSpPr/>
          <p:nvPr/>
        </p:nvSpPr>
        <p:spPr>
          <a:xfrm>
            <a:off x="2132670" y="7326350"/>
            <a:ext cx="2564780" cy="14868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4E334-45E0-EDC6-5BF7-A644BFCE5424}"/>
              </a:ext>
            </a:extLst>
          </p:cNvPr>
          <p:cNvSpPr txBox="1"/>
          <p:nvPr/>
        </p:nvSpPr>
        <p:spPr>
          <a:xfrm>
            <a:off x="1229421" y="250902"/>
            <a:ext cx="451624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u="sng" dirty="0">
                <a:cs typeface="Calibri"/>
              </a:rPr>
              <a:t>Student details</a:t>
            </a:r>
            <a:endParaRPr lang="en-US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DFD42B-5E07-5C09-A8C8-513B141F2743}"/>
              </a:ext>
            </a:extLst>
          </p:cNvPr>
          <p:cNvSpPr txBox="1"/>
          <p:nvPr/>
        </p:nvSpPr>
        <p:spPr>
          <a:xfrm>
            <a:off x="746201" y="827047"/>
            <a:ext cx="57057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Student name = ______________________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E5123F-9B53-8233-01F9-349E1DE9B100}"/>
              </a:ext>
            </a:extLst>
          </p:cNvPr>
          <p:cNvSpPr txBox="1"/>
          <p:nvPr/>
        </p:nvSpPr>
        <p:spPr>
          <a:xfrm>
            <a:off x="746200" y="1291680"/>
            <a:ext cx="57057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Student id = ____________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F9FD63-23F8-4666-0F9A-2B47C940EAFE}"/>
              </a:ext>
            </a:extLst>
          </p:cNvPr>
          <p:cNvSpPr txBox="1"/>
          <p:nvPr/>
        </p:nvSpPr>
        <p:spPr>
          <a:xfrm>
            <a:off x="746199" y="1756313"/>
            <a:ext cx="57057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Postcode = __________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EAA81D-97CC-2C5A-E140-B2001F665E5A}"/>
              </a:ext>
            </a:extLst>
          </p:cNvPr>
          <p:cNvSpPr txBox="1"/>
          <p:nvPr/>
        </p:nvSpPr>
        <p:spPr>
          <a:xfrm>
            <a:off x="746199" y="2220948"/>
            <a:ext cx="57057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Address = __________________________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FE35A4-B914-52DB-408C-985018A737A0}"/>
              </a:ext>
            </a:extLst>
          </p:cNvPr>
          <p:cNvSpPr txBox="1"/>
          <p:nvPr/>
        </p:nvSpPr>
        <p:spPr>
          <a:xfrm>
            <a:off x="1340932" y="3187389"/>
            <a:ext cx="451624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u="sng" dirty="0">
                <a:cs typeface="Calibri"/>
              </a:rPr>
              <a:t>Contact details</a:t>
            </a:r>
            <a:endParaRPr lang="en-US" dirty="0"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01D10D-1C75-47E8-2751-3DB7AFFD3752}"/>
              </a:ext>
            </a:extLst>
          </p:cNvPr>
          <p:cNvSpPr txBox="1"/>
          <p:nvPr/>
        </p:nvSpPr>
        <p:spPr>
          <a:xfrm>
            <a:off x="746198" y="3744947"/>
            <a:ext cx="57057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Email address = ______________________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7F4751-6966-AFAD-DEAD-63B71B2DB27E}"/>
              </a:ext>
            </a:extLst>
          </p:cNvPr>
          <p:cNvSpPr txBox="1"/>
          <p:nvPr/>
        </p:nvSpPr>
        <p:spPr>
          <a:xfrm>
            <a:off x="746197" y="4209580"/>
            <a:ext cx="57057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Phone number = ___________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795C2E-7A9F-B34B-341C-6F18DF50B14B}"/>
              </a:ext>
            </a:extLst>
          </p:cNvPr>
          <p:cNvSpPr txBox="1"/>
          <p:nvPr/>
        </p:nvSpPr>
        <p:spPr>
          <a:xfrm>
            <a:off x="1173663" y="5176022"/>
            <a:ext cx="451624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u="sng" dirty="0">
                <a:cs typeface="Calibri"/>
              </a:rPr>
              <a:t>Course details</a:t>
            </a:r>
            <a:endParaRPr lang="en-US" dirty="0">
              <a:cs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57435D-F9D4-098A-B6A4-D3D7E3D39A57}"/>
              </a:ext>
            </a:extLst>
          </p:cNvPr>
          <p:cNvSpPr txBox="1"/>
          <p:nvPr/>
        </p:nvSpPr>
        <p:spPr>
          <a:xfrm>
            <a:off x="746196" y="5640652"/>
            <a:ext cx="57057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Course id  = ___________ </a:t>
            </a:r>
          </a:p>
        </p:txBody>
      </p:sp>
      <p:pic>
        <p:nvPicPr>
          <p:cNvPr id="29" name="Graphic 15" descr="Caret Down with solid fill">
            <a:extLst>
              <a:ext uri="{FF2B5EF4-FFF2-40B4-BE49-F238E27FC236}">
                <a16:creationId xmlns:a16="http://schemas.microsoft.com/office/drawing/2014/main" id="{4C1A3562-F01D-C283-0839-0A5ECD4C6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6824" y="5638800"/>
            <a:ext cx="542693" cy="52410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39F6C26-0683-1AE1-1069-839A25F94457}"/>
              </a:ext>
            </a:extLst>
          </p:cNvPr>
          <p:cNvSpPr txBox="1"/>
          <p:nvPr/>
        </p:nvSpPr>
        <p:spPr>
          <a:xfrm>
            <a:off x="746195" y="6179627"/>
            <a:ext cx="57057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Achieved  = </a:t>
            </a:r>
            <a:endParaRPr lang="en-US" sz="2400" b="1">
              <a:cs typeface="Calibri"/>
            </a:endParaRPr>
          </a:p>
        </p:txBody>
      </p:sp>
      <p:pic>
        <p:nvPicPr>
          <p:cNvPr id="33" name="Graphic 17" descr="Badge Tick1 outline">
            <a:extLst>
              <a:ext uri="{FF2B5EF4-FFF2-40B4-BE49-F238E27FC236}">
                <a16:creationId xmlns:a16="http://schemas.microsoft.com/office/drawing/2014/main" id="{62FB534F-8B7B-D31E-B696-DA22A6AE48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7068" y="6122019"/>
            <a:ext cx="691376" cy="691376"/>
          </a:xfrm>
          <a:prstGeom prst="rect">
            <a:avLst/>
          </a:prstGeom>
        </p:spPr>
      </p:pic>
      <p:pic>
        <p:nvPicPr>
          <p:cNvPr id="35" name="Graphic 18" descr="No sign outline">
            <a:extLst>
              <a:ext uri="{FF2B5EF4-FFF2-40B4-BE49-F238E27FC236}">
                <a16:creationId xmlns:a16="http://schemas.microsoft.com/office/drawing/2014/main" id="{6852F8C9-B150-D5B1-FD9E-9529B1E3EC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4675" y="6134796"/>
            <a:ext cx="691376" cy="69137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90AD8DB-2690-AD57-7A0C-1319AB3CB7CE}"/>
              </a:ext>
            </a:extLst>
          </p:cNvPr>
          <p:cNvSpPr txBox="1"/>
          <p:nvPr/>
        </p:nvSpPr>
        <p:spPr>
          <a:xfrm>
            <a:off x="2660488" y="7536358"/>
            <a:ext cx="258336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cs typeface="Calibri"/>
              </a:rPr>
              <a:t>Update student </a:t>
            </a:r>
          </a:p>
        </p:txBody>
      </p:sp>
    </p:spTree>
    <p:extLst>
      <p:ext uri="{BB962C8B-B14F-4D97-AF65-F5344CB8AC3E}">
        <p14:creationId xmlns:p14="http://schemas.microsoft.com/office/powerpoint/2010/main" val="2548486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CDC1CE-1CD0-70EA-18C7-3CED9435494D}"/>
              </a:ext>
            </a:extLst>
          </p:cNvPr>
          <p:cNvSpPr/>
          <p:nvPr/>
        </p:nvSpPr>
        <p:spPr>
          <a:xfrm>
            <a:off x="401443" y="168197"/>
            <a:ext cx="6170341" cy="5538439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02ACAE-6BAE-FFF9-8524-E2E2D0F4973A}"/>
              </a:ext>
            </a:extLst>
          </p:cNvPr>
          <p:cNvSpPr/>
          <p:nvPr/>
        </p:nvSpPr>
        <p:spPr>
          <a:xfrm>
            <a:off x="2058329" y="3497764"/>
            <a:ext cx="2564780" cy="14868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01F6F1-9D3A-9245-CE5D-59F216CF5BAF}"/>
              </a:ext>
            </a:extLst>
          </p:cNvPr>
          <p:cNvSpPr txBox="1"/>
          <p:nvPr/>
        </p:nvSpPr>
        <p:spPr>
          <a:xfrm>
            <a:off x="1229421" y="250902"/>
            <a:ext cx="451624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u="sng" dirty="0">
                <a:cs typeface="Calibri"/>
              </a:rPr>
              <a:t>Adding achievement for student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C4E7A2-8EF5-4D23-D3CB-4800BE249F87}"/>
              </a:ext>
            </a:extLst>
          </p:cNvPr>
          <p:cNvSpPr txBox="1"/>
          <p:nvPr/>
        </p:nvSpPr>
        <p:spPr>
          <a:xfrm>
            <a:off x="746201" y="827047"/>
            <a:ext cx="57057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Student name = ______________________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8041BD-041A-00CA-E4E8-9823B59CB816}"/>
              </a:ext>
            </a:extLst>
          </p:cNvPr>
          <p:cNvSpPr txBox="1"/>
          <p:nvPr/>
        </p:nvSpPr>
        <p:spPr>
          <a:xfrm>
            <a:off x="746200" y="1291680"/>
            <a:ext cx="57057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Student id = ____________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A067D3-8C23-BDB7-2E18-3D33D65E547F}"/>
              </a:ext>
            </a:extLst>
          </p:cNvPr>
          <p:cNvSpPr txBox="1"/>
          <p:nvPr/>
        </p:nvSpPr>
        <p:spPr>
          <a:xfrm>
            <a:off x="746196" y="1812067"/>
            <a:ext cx="57057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Course name  = ___________ </a:t>
            </a:r>
          </a:p>
        </p:txBody>
      </p:sp>
      <p:pic>
        <p:nvPicPr>
          <p:cNvPr id="29" name="Graphic 15" descr="Caret Down with solid fill">
            <a:extLst>
              <a:ext uri="{FF2B5EF4-FFF2-40B4-BE49-F238E27FC236}">
                <a16:creationId xmlns:a16="http://schemas.microsoft.com/office/drawing/2014/main" id="{B0712B78-BB97-4A35-6696-6C82A8C8A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6824" y="1810215"/>
            <a:ext cx="542693" cy="52410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7DD4FDC-8234-4985-F837-73BE77FC8E55}"/>
              </a:ext>
            </a:extLst>
          </p:cNvPr>
          <p:cNvSpPr txBox="1"/>
          <p:nvPr/>
        </p:nvSpPr>
        <p:spPr>
          <a:xfrm>
            <a:off x="764780" y="2388212"/>
            <a:ext cx="57057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Achieved  = </a:t>
            </a:r>
            <a:endParaRPr lang="en-US" sz="2400" b="1">
              <a:cs typeface="Calibri"/>
            </a:endParaRPr>
          </a:p>
        </p:txBody>
      </p:sp>
      <p:pic>
        <p:nvPicPr>
          <p:cNvPr id="33" name="Graphic 17" descr="Badge Tick1 outline">
            <a:extLst>
              <a:ext uri="{FF2B5EF4-FFF2-40B4-BE49-F238E27FC236}">
                <a16:creationId xmlns:a16="http://schemas.microsoft.com/office/drawing/2014/main" id="{BA81FE67-A6C5-339D-55F7-403A55BC8B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95653" y="2330604"/>
            <a:ext cx="691376" cy="691376"/>
          </a:xfrm>
          <a:prstGeom prst="rect">
            <a:avLst/>
          </a:prstGeom>
        </p:spPr>
      </p:pic>
      <p:pic>
        <p:nvPicPr>
          <p:cNvPr id="35" name="Graphic 18" descr="No sign outline">
            <a:extLst>
              <a:ext uri="{FF2B5EF4-FFF2-40B4-BE49-F238E27FC236}">
                <a16:creationId xmlns:a16="http://schemas.microsoft.com/office/drawing/2014/main" id="{D55DA5E1-A4D9-48B1-2768-4A6A1D00CE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33260" y="2343381"/>
            <a:ext cx="691376" cy="69137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DCDF27B-FDE6-87D8-A62E-B2C31BC245A5}"/>
              </a:ext>
            </a:extLst>
          </p:cNvPr>
          <p:cNvSpPr txBox="1"/>
          <p:nvPr/>
        </p:nvSpPr>
        <p:spPr>
          <a:xfrm>
            <a:off x="2586146" y="3707773"/>
            <a:ext cx="258336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cs typeface="Calibri"/>
              </a:rPr>
              <a:t>Update student </a:t>
            </a:r>
          </a:p>
        </p:txBody>
      </p:sp>
    </p:spTree>
    <p:extLst>
      <p:ext uri="{BB962C8B-B14F-4D97-AF65-F5344CB8AC3E}">
        <p14:creationId xmlns:p14="http://schemas.microsoft.com/office/powerpoint/2010/main" val="2965097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11587" y="-450968"/>
            <a:ext cx="1028045" cy="244797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1548" y="750481"/>
            <a:ext cx="363019" cy="114732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649458" y="1164693"/>
            <a:ext cx="386703" cy="12221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263111" y="0"/>
            <a:ext cx="1594889" cy="2632599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86693" y="10872001"/>
            <a:ext cx="840664" cy="13199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77295" y="11472254"/>
            <a:ext cx="458382" cy="71974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CE99497-DF0C-72C3-669B-C097F4A1F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66725"/>
              </p:ext>
            </p:extLst>
          </p:nvPr>
        </p:nvGraphicFramePr>
        <p:xfrm>
          <a:off x="361950" y="3581862"/>
          <a:ext cx="6134101" cy="5028275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1420185">
                  <a:extLst>
                    <a:ext uri="{9D8B030D-6E8A-4147-A177-3AD203B41FA5}">
                      <a16:colId xmlns:a16="http://schemas.microsoft.com/office/drawing/2014/main" val="2916093860"/>
                    </a:ext>
                  </a:extLst>
                </a:gridCol>
                <a:gridCol w="1707850">
                  <a:extLst>
                    <a:ext uri="{9D8B030D-6E8A-4147-A177-3AD203B41FA5}">
                      <a16:colId xmlns:a16="http://schemas.microsoft.com/office/drawing/2014/main" val="3722312809"/>
                    </a:ext>
                  </a:extLst>
                </a:gridCol>
                <a:gridCol w="1503033">
                  <a:extLst>
                    <a:ext uri="{9D8B030D-6E8A-4147-A177-3AD203B41FA5}">
                      <a16:colId xmlns:a16="http://schemas.microsoft.com/office/drawing/2014/main" val="1702776052"/>
                    </a:ext>
                  </a:extLst>
                </a:gridCol>
                <a:gridCol w="1503033">
                  <a:extLst>
                    <a:ext uri="{9D8B030D-6E8A-4147-A177-3AD203B41FA5}">
                      <a16:colId xmlns:a16="http://schemas.microsoft.com/office/drawing/2014/main" val="1190023368"/>
                    </a:ext>
                  </a:extLst>
                </a:gridCol>
              </a:tblGrid>
              <a:tr h="985330">
                <a:tc>
                  <a:txBody>
                    <a:bodyPr/>
                    <a:lstStyle/>
                    <a:p>
                      <a:pPr fontAlgn="b"/>
                      <a:r>
                        <a:rPr lang="en-US" sz="2300" b="1" cap="none" spc="0" dirty="0">
                          <a:solidFill>
                            <a:schemeClr val="tx1"/>
                          </a:solidFill>
                          <a:effectLst/>
                        </a:rPr>
                        <a:t>Course ID</a:t>
                      </a:r>
                    </a:p>
                  </a:txBody>
                  <a:tcPr marL="92789" marR="132556" marT="26511" marB="19883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2300" b="1" cap="none" spc="0" dirty="0">
                          <a:solidFill>
                            <a:schemeClr val="tx1"/>
                          </a:solidFill>
                          <a:effectLst/>
                        </a:rPr>
                        <a:t>Course Name</a:t>
                      </a:r>
                    </a:p>
                  </a:txBody>
                  <a:tcPr marL="92789" marR="132556" marT="26511" marB="19883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2300" b="1" cap="none" spc="0" dirty="0">
                          <a:solidFill>
                            <a:schemeClr val="tx1"/>
                          </a:solidFill>
                          <a:effectLst/>
                        </a:rPr>
                        <a:t>Student ID</a:t>
                      </a:r>
                    </a:p>
                  </a:txBody>
                  <a:tcPr marL="92789" marR="132556" marT="26511" marB="19883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2300" b="1" cap="none" spc="0" dirty="0">
                          <a:solidFill>
                            <a:schemeClr val="tx1"/>
                          </a:solidFill>
                          <a:effectLst/>
                        </a:rPr>
                        <a:t>Student Name</a:t>
                      </a:r>
                    </a:p>
                  </a:txBody>
                  <a:tcPr marL="92789" marR="132556" marT="26511" marB="19883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598935"/>
                  </a:ext>
                </a:extLst>
              </a:tr>
              <a:tr h="808589">
                <a:tc>
                  <a:txBody>
                    <a:bodyPr/>
                    <a:lstStyle/>
                    <a:p>
                      <a:pPr fontAlgn="base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CO298</a:t>
                      </a:r>
                    </a:p>
                  </a:txBody>
                  <a:tcPr marL="92789" marR="132556" marT="26511" marB="198833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Example course 1</a:t>
                      </a:r>
                    </a:p>
                  </a:txBody>
                  <a:tcPr marL="92789" marR="132556" marT="26511" marB="198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1001</a:t>
                      </a:r>
                    </a:p>
                  </a:txBody>
                  <a:tcPr marL="92789" marR="132556" marT="26511" marB="198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Ava</a:t>
                      </a:r>
                    </a:p>
                  </a:txBody>
                  <a:tcPr marL="92789" marR="132556" marT="26511" marB="198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644728"/>
                  </a:ext>
                </a:extLst>
              </a:tr>
              <a:tr h="808589">
                <a:tc>
                  <a:txBody>
                    <a:bodyPr/>
                    <a:lstStyle/>
                    <a:p>
                      <a:pPr fontAlgn="base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CO283</a:t>
                      </a:r>
                    </a:p>
                  </a:txBody>
                  <a:tcPr marL="92789" marR="132556" marT="26511" marB="198833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cap="none" spc="0" noProof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Example course 2</a:t>
                      </a:r>
                      <a:endParaRPr lang="en-US" dirty="0"/>
                    </a:p>
                  </a:txBody>
                  <a:tcPr marL="92789" marR="132556" marT="26511" marB="198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1002</a:t>
                      </a:r>
                    </a:p>
                  </a:txBody>
                  <a:tcPr marL="92789" marR="132556" marT="26511" marB="198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Liam </a:t>
                      </a:r>
                    </a:p>
                  </a:txBody>
                  <a:tcPr marL="92789" marR="132556" marT="26511" marB="198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198225"/>
                  </a:ext>
                </a:extLst>
              </a:tr>
              <a:tr h="808589">
                <a:tc>
                  <a:txBody>
                    <a:bodyPr/>
                    <a:lstStyle/>
                    <a:p>
                      <a:pPr fontAlgn="base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CO294</a:t>
                      </a:r>
                    </a:p>
                  </a:txBody>
                  <a:tcPr marL="92789" marR="132556" marT="26511" marB="198833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cap="none" spc="0" noProof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Example course 3</a:t>
                      </a:r>
                    </a:p>
                  </a:txBody>
                  <a:tcPr marL="92789" marR="132556" marT="26511" marB="198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1003</a:t>
                      </a:r>
                    </a:p>
                  </a:txBody>
                  <a:tcPr marL="92789" marR="132556" marT="26511" marB="198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Sophia</a:t>
                      </a:r>
                    </a:p>
                  </a:txBody>
                  <a:tcPr marL="92789" marR="132556" marT="26511" marB="198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726415"/>
                  </a:ext>
                </a:extLst>
              </a:tr>
              <a:tr h="808589">
                <a:tc>
                  <a:txBody>
                    <a:bodyPr/>
                    <a:lstStyle/>
                    <a:p>
                      <a:pPr fontAlgn="base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CO290</a:t>
                      </a:r>
                    </a:p>
                  </a:txBody>
                  <a:tcPr marL="92789" marR="132556" marT="26511" marB="198833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cap="none" spc="0" noProof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Example course 4</a:t>
                      </a:r>
                      <a:endParaRPr lang="en-US" dirty="0"/>
                    </a:p>
                  </a:txBody>
                  <a:tcPr marL="92789" marR="132556" marT="26511" marB="198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1004</a:t>
                      </a:r>
                    </a:p>
                  </a:txBody>
                  <a:tcPr marL="92789" marR="132556" marT="26511" marB="198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Evie</a:t>
                      </a:r>
                    </a:p>
                  </a:txBody>
                  <a:tcPr marL="92789" marR="132556" marT="26511" marB="198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888451"/>
                  </a:ext>
                </a:extLst>
              </a:tr>
              <a:tr h="808589">
                <a:tc>
                  <a:txBody>
                    <a:bodyPr/>
                    <a:lstStyle/>
                    <a:p>
                      <a:pPr fontAlgn="base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CO273</a:t>
                      </a:r>
                    </a:p>
                  </a:txBody>
                  <a:tcPr marL="92789" marR="132556" marT="26511" marB="198833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cap="none" spc="0" noProof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Example course 5</a:t>
                      </a:r>
                      <a:endParaRPr lang="en-US" dirty="0"/>
                    </a:p>
                  </a:txBody>
                  <a:tcPr marL="92789" marR="132556" marT="26511" marB="198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1005</a:t>
                      </a:r>
                    </a:p>
                  </a:txBody>
                  <a:tcPr marL="92789" marR="132556" marT="26511" marB="198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Landon</a:t>
                      </a:r>
                    </a:p>
                  </a:txBody>
                  <a:tcPr marL="92789" marR="132556" marT="26511" marB="198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68287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89E0CD9-9346-3BAB-3B2E-E63C9F4D9466}"/>
              </a:ext>
            </a:extLst>
          </p:cNvPr>
          <p:cNvSpPr txBox="1"/>
          <p:nvPr/>
        </p:nvSpPr>
        <p:spPr>
          <a:xfrm>
            <a:off x="1827295" y="3045493"/>
            <a:ext cx="383907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u="sng" dirty="0">
                <a:cs typeface="Calibri"/>
              </a:rPr>
              <a:t>Course booking report</a:t>
            </a:r>
          </a:p>
        </p:txBody>
      </p:sp>
    </p:spTree>
    <p:extLst>
      <p:ext uri="{BB962C8B-B14F-4D97-AF65-F5344CB8AC3E}">
        <p14:creationId xmlns:p14="http://schemas.microsoft.com/office/powerpoint/2010/main" val="864835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674B92-8EC2-258F-341E-89ABC37D6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3C004A1-78F0-8646-A7A8-5872B25A3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11587" y="-450968"/>
            <a:ext cx="1028045" cy="244797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13124F-3F98-446A-9688-4D5D2C95E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1548" y="750481"/>
            <a:ext cx="363019" cy="114732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A7D1F6-3984-7734-7BC8-1F0847478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649458" y="1164693"/>
            <a:ext cx="386703" cy="12221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4478FB1-5603-EE3D-905D-A2C2F4F69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263111" y="0"/>
            <a:ext cx="1594889" cy="2632599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0898E22-FEC2-DAE6-4754-F7E48DA56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86693" y="10872001"/>
            <a:ext cx="840664" cy="13199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F56707B-CD12-3D75-CA47-219A40C31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77295" y="11472254"/>
            <a:ext cx="458382" cy="71974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DF747D9-08E6-BA5E-813D-19772C894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377923"/>
              </p:ext>
            </p:extLst>
          </p:nvPr>
        </p:nvGraphicFramePr>
        <p:xfrm>
          <a:off x="361950" y="3581862"/>
          <a:ext cx="6315822" cy="5028275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2939142">
                  <a:extLst>
                    <a:ext uri="{9D8B030D-6E8A-4147-A177-3AD203B41FA5}">
                      <a16:colId xmlns:a16="http://schemas.microsoft.com/office/drawing/2014/main" val="3722312809"/>
                    </a:ext>
                  </a:extLst>
                </a:gridCol>
                <a:gridCol w="1362879">
                  <a:extLst>
                    <a:ext uri="{9D8B030D-6E8A-4147-A177-3AD203B41FA5}">
                      <a16:colId xmlns:a16="http://schemas.microsoft.com/office/drawing/2014/main" val="1702776052"/>
                    </a:ext>
                  </a:extLst>
                </a:gridCol>
                <a:gridCol w="2013801">
                  <a:extLst>
                    <a:ext uri="{9D8B030D-6E8A-4147-A177-3AD203B41FA5}">
                      <a16:colId xmlns:a16="http://schemas.microsoft.com/office/drawing/2014/main" val="1190023368"/>
                    </a:ext>
                  </a:extLst>
                </a:gridCol>
              </a:tblGrid>
              <a:tr h="985330">
                <a:tc>
                  <a:txBody>
                    <a:bodyPr/>
                    <a:lstStyle/>
                    <a:p>
                      <a:pPr fontAlgn="b"/>
                      <a:r>
                        <a:rPr lang="en-US" sz="2300" b="1" cap="none" spc="0" dirty="0">
                          <a:solidFill>
                            <a:schemeClr val="tx1"/>
                          </a:solidFill>
                          <a:effectLst/>
                        </a:rPr>
                        <a:t>Course Name</a:t>
                      </a:r>
                    </a:p>
                  </a:txBody>
                  <a:tcPr marL="92789" marR="132556" marT="26511" marB="19883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2300" b="1" cap="none" spc="0" dirty="0">
                          <a:solidFill>
                            <a:schemeClr val="tx1"/>
                          </a:solidFill>
                          <a:effectLst/>
                        </a:rPr>
                        <a:t>Assessor ID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789" marR="132556" marT="26511" marB="19883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2300" b="1" cap="none" spc="0" dirty="0">
                          <a:solidFill>
                            <a:schemeClr val="tx1"/>
                          </a:solidFill>
                          <a:effectLst/>
                        </a:rPr>
                        <a:t>Assessor Name</a:t>
                      </a:r>
                    </a:p>
                  </a:txBody>
                  <a:tcPr marL="92789" marR="132556" marT="26511" marB="19883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598935"/>
                  </a:ext>
                </a:extLst>
              </a:tr>
              <a:tr h="808589">
                <a:tc>
                  <a:txBody>
                    <a:bodyPr/>
                    <a:lstStyle/>
                    <a:p>
                      <a:pPr fontAlgn="base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Example course 1</a:t>
                      </a:r>
                    </a:p>
                  </a:txBody>
                  <a:tcPr marL="92789" marR="132556" marT="26511" marB="198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308429</a:t>
                      </a:r>
                    </a:p>
                  </a:txBody>
                  <a:tcPr marL="92789" marR="132556" marT="26511" marB="198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Ethan</a:t>
                      </a:r>
                    </a:p>
                  </a:txBody>
                  <a:tcPr marL="92789" marR="132556" marT="26511" marB="198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644728"/>
                  </a:ext>
                </a:extLst>
              </a:tr>
              <a:tr h="80858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cap="none" spc="0" noProof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Example course 2</a:t>
                      </a:r>
                      <a:endParaRPr lang="en-US" dirty="0"/>
                    </a:p>
                  </a:txBody>
                  <a:tcPr marL="92789" marR="132556" marT="26511" marB="198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308593</a:t>
                      </a:r>
                    </a:p>
                  </a:txBody>
                  <a:tcPr marL="92789" marR="132556" marT="26511" marB="198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Olivia</a:t>
                      </a:r>
                    </a:p>
                  </a:txBody>
                  <a:tcPr marL="92789" marR="132556" marT="26511" marB="198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198225"/>
                  </a:ext>
                </a:extLst>
              </a:tr>
              <a:tr h="80858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cap="none" spc="0" noProof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Example course 3</a:t>
                      </a:r>
                    </a:p>
                  </a:txBody>
                  <a:tcPr marL="92789" marR="132556" marT="26511" marB="198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304858</a:t>
                      </a:r>
                    </a:p>
                  </a:txBody>
                  <a:tcPr marL="92789" marR="132556" marT="26511" marB="198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carl</a:t>
                      </a:r>
                    </a:p>
                  </a:txBody>
                  <a:tcPr marL="92789" marR="132556" marT="26511" marB="198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726415"/>
                  </a:ext>
                </a:extLst>
              </a:tr>
              <a:tr h="80858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cap="none" spc="0" noProof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Example course 4</a:t>
                      </a:r>
                      <a:endParaRPr lang="en-US" dirty="0"/>
                    </a:p>
                  </a:txBody>
                  <a:tcPr marL="92789" marR="132556" marT="26511" marB="198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305784</a:t>
                      </a:r>
                    </a:p>
                  </a:txBody>
                  <a:tcPr marL="92789" marR="132556" marT="26511" marB="198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Jason</a:t>
                      </a:r>
                    </a:p>
                  </a:txBody>
                  <a:tcPr marL="92789" marR="132556" marT="26511" marB="198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888451"/>
                  </a:ext>
                </a:extLst>
              </a:tr>
              <a:tr h="80858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cap="none" spc="0" noProof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Example course 5</a:t>
                      </a:r>
                      <a:endParaRPr lang="en-US" dirty="0"/>
                    </a:p>
                  </a:txBody>
                  <a:tcPr marL="92789" marR="132556" marT="26511" marB="198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307694</a:t>
                      </a:r>
                      <a:endParaRPr lang="en-US" dirty="0"/>
                    </a:p>
                  </a:txBody>
                  <a:tcPr marL="92789" marR="132556" marT="26511" marB="198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mark</a:t>
                      </a:r>
                    </a:p>
                  </a:txBody>
                  <a:tcPr marL="92789" marR="132556" marT="26511" marB="198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68287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DDC65FD-D7A5-6249-05FD-A9F0A9D334B7}"/>
              </a:ext>
            </a:extLst>
          </p:cNvPr>
          <p:cNvSpPr txBox="1"/>
          <p:nvPr/>
        </p:nvSpPr>
        <p:spPr>
          <a:xfrm>
            <a:off x="1435409" y="2784236"/>
            <a:ext cx="451398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u="sng" dirty="0">
                <a:cs typeface="Calibri"/>
              </a:rPr>
              <a:t>Trainer performance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252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E6C384E-11C3-3214-C085-A68FC905D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1EEBC6C-7887-0DCC-F54C-B2AFA4C29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11587" y="-450968"/>
            <a:ext cx="1028045" cy="244797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627696-1ABB-7548-8907-1FB66F11D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1548" y="750481"/>
            <a:ext cx="363019" cy="114732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1E3E0C-95CD-0B56-E23A-08FDD5EB76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649458" y="1164693"/>
            <a:ext cx="386703" cy="12221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8901779-056D-5464-D3D5-59EFC219B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263111" y="0"/>
            <a:ext cx="1594889" cy="2632599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139AD534-EF11-EE58-2B1A-EE0E7AAD3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86693" y="10872001"/>
            <a:ext cx="840664" cy="13199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90C31C3-4871-1875-CC12-08636C262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77295" y="11472254"/>
            <a:ext cx="458382" cy="71974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9AB07B5-BF1A-6CFA-E0BC-7C4188011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896541"/>
              </p:ext>
            </p:extLst>
          </p:nvPr>
        </p:nvGraphicFramePr>
        <p:xfrm>
          <a:off x="361950" y="3581862"/>
          <a:ext cx="6394696" cy="5319849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1616528">
                  <a:extLst>
                    <a:ext uri="{9D8B030D-6E8A-4147-A177-3AD203B41FA5}">
                      <a16:colId xmlns:a16="http://schemas.microsoft.com/office/drawing/2014/main" val="2916093860"/>
                    </a:ext>
                  </a:extLst>
                </a:gridCol>
                <a:gridCol w="2372507">
                  <a:extLst>
                    <a:ext uri="{9D8B030D-6E8A-4147-A177-3AD203B41FA5}">
                      <a16:colId xmlns:a16="http://schemas.microsoft.com/office/drawing/2014/main" val="3722312809"/>
                    </a:ext>
                  </a:extLst>
                </a:gridCol>
                <a:gridCol w="2405661">
                  <a:extLst>
                    <a:ext uri="{9D8B030D-6E8A-4147-A177-3AD203B41FA5}">
                      <a16:colId xmlns:a16="http://schemas.microsoft.com/office/drawing/2014/main" val="1702776052"/>
                    </a:ext>
                  </a:extLst>
                </a:gridCol>
              </a:tblGrid>
              <a:tr h="985330">
                <a:tc>
                  <a:txBody>
                    <a:bodyPr/>
                    <a:lstStyle/>
                    <a:p>
                      <a:pPr fontAlgn="b"/>
                      <a:r>
                        <a:rPr lang="en-US" sz="2300" b="1" cap="none" spc="0" dirty="0">
                          <a:solidFill>
                            <a:schemeClr val="tx1"/>
                          </a:solidFill>
                          <a:effectLst/>
                        </a:rPr>
                        <a:t>Course ID</a:t>
                      </a:r>
                    </a:p>
                  </a:txBody>
                  <a:tcPr marL="92789" marR="132556" marT="26511" marB="19883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2300" b="1" cap="none" spc="0" dirty="0">
                          <a:solidFill>
                            <a:schemeClr val="tx1"/>
                          </a:solidFill>
                          <a:effectLst/>
                        </a:rPr>
                        <a:t>Course Name</a:t>
                      </a:r>
                    </a:p>
                  </a:txBody>
                  <a:tcPr marL="92789" marR="132556" marT="26511" marB="19883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2300" b="1" cap="none" spc="0" dirty="0">
                          <a:solidFill>
                            <a:schemeClr val="tx1"/>
                          </a:solidFill>
                          <a:effectLst/>
                        </a:rPr>
                        <a:t>Student achievement percent</a:t>
                      </a:r>
                    </a:p>
                  </a:txBody>
                  <a:tcPr marL="92789" marR="132556" marT="26511" marB="19883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598935"/>
                  </a:ext>
                </a:extLst>
              </a:tr>
              <a:tr h="808589">
                <a:tc>
                  <a:txBody>
                    <a:bodyPr/>
                    <a:lstStyle/>
                    <a:p>
                      <a:pPr fontAlgn="base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CO298</a:t>
                      </a:r>
                    </a:p>
                  </a:txBody>
                  <a:tcPr marL="92789" marR="132556" marT="26511" marB="198833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Example course 1</a:t>
                      </a:r>
                    </a:p>
                  </a:txBody>
                  <a:tcPr marL="92789" marR="132556" marT="26511" marB="198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80%</a:t>
                      </a:r>
                    </a:p>
                  </a:txBody>
                  <a:tcPr marL="92789" marR="132556" marT="26511" marB="198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644728"/>
                  </a:ext>
                </a:extLst>
              </a:tr>
              <a:tr h="808589">
                <a:tc>
                  <a:txBody>
                    <a:bodyPr/>
                    <a:lstStyle/>
                    <a:p>
                      <a:pPr fontAlgn="base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CO283</a:t>
                      </a:r>
                    </a:p>
                  </a:txBody>
                  <a:tcPr marL="92789" marR="132556" marT="26511" marB="198833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cap="none" spc="0" noProof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Example course 2</a:t>
                      </a:r>
                      <a:endParaRPr lang="en-US" dirty="0"/>
                    </a:p>
                  </a:txBody>
                  <a:tcPr marL="92789" marR="132556" marT="26511" marB="198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30%</a:t>
                      </a:r>
                    </a:p>
                  </a:txBody>
                  <a:tcPr marL="92789" marR="132556" marT="26511" marB="198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198225"/>
                  </a:ext>
                </a:extLst>
              </a:tr>
              <a:tr h="808589">
                <a:tc>
                  <a:txBody>
                    <a:bodyPr/>
                    <a:lstStyle/>
                    <a:p>
                      <a:pPr fontAlgn="base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CO294</a:t>
                      </a:r>
                    </a:p>
                  </a:txBody>
                  <a:tcPr marL="92789" marR="132556" marT="26511" marB="198833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cap="none" spc="0" noProof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Example course 3</a:t>
                      </a:r>
                    </a:p>
                  </a:txBody>
                  <a:tcPr marL="92789" marR="132556" marT="26511" marB="198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90%</a:t>
                      </a:r>
                    </a:p>
                  </a:txBody>
                  <a:tcPr marL="92789" marR="132556" marT="26511" marB="198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726415"/>
                  </a:ext>
                </a:extLst>
              </a:tr>
              <a:tr h="808589">
                <a:tc>
                  <a:txBody>
                    <a:bodyPr/>
                    <a:lstStyle/>
                    <a:p>
                      <a:pPr fontAlgn="base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CO290</a:t>
                      </a:r>
                    </a:p>
                  </a:txBody>
                  <a:tcPr marL="92789" marR="132556" marT="26511" marB="198833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cap="none" spc="0" noProof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Example course 4</a:t>
                      </a:r>
                      <a:endParaRPr lang="en-US" dirty="0"/>
                    </a:p>
                  </a:txBody>
                  <a:tcPr marL="92789" marR="132556" marT="26511" marB="198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50%</a:t>
                      </a:r>
                    </a:p>
                  </a:txBody>
                  <a:tcPr marL="92789" marR="132556" marT="26511" marB="198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888451"/>
                  </a:ext>
                </a:extLst>
              </a:tr>
              <a:tr h="808589">
                <a:tc>
                  <a:txBody>
                    <a:bodyPr/>
                    <a:lstStyle/>
                    <a:p>
                      <a:pPr fontAlgn="base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CO273</a:t>
                      </a:r>
                    </a:p>
                  </a:txBody>
                  <a:tcPr marL="92789" marR="132556" marT="26511" marB="198833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cap="none" spc="0" noProof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Example course 5</a:t>
                      </a:r>
                      <a:endParaRPr lang="en-US" dirty="0"/>
                    </a:p>
                  </a:txBody>
                  <a:tcPr marL="92789" marR="132556" marT="26511" marB="198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20%</a:t>
                      </a:r>
                    </a:p>
                  </a:txBody>
                  <a:tcPr marL="92789" marR="132556" marT="26511" marB="198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68287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51D0A10-0850-EECC-60A1-78047BCF293D}"/>
              </a:ext>
            </a:extLst>
          </p:cNvPr>
          <p:cNvSpPr txBox="1"/>
          <p:nvPr/>
        </p:nvSpPr>
        <p:spPr>
          <a:xfrm>
            <a:off x="1827295" y="3045493"/>
            <a:ext cx="383907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u="sng" dirty="0">
                <a:cs typeface="Calibri"/>
              </a:rPr>
              <a:t>Student's performance</a:t>
            </a:r>
          </a:p>
        </p:txBody>
      </p:sp>
    </p:spTree>
    <p:extLst>
      <p:ext uri="{BB962C8B-B14F-4D97-AF65-F5344CB8AC3E}">
        <p14:creationId xmlns:p14="http://schemas.microsoft.com/office/powerpoint/2010/main" val="4236794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C69844-CFA1-89A7-83D1-7167CDCBB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C9E4EF3-55FD-71A7-FC72-26864D74D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11587" y="-450968"/>
            <a:ext cx="1028045" cy="244797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7A3501-4527-4C66-4FA9-64597DBA4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1548" y="750481"/>
            <a:ext cx="363019" cy="114732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7412BD-3B88-AF5C-FC43-A81EC1F4B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649458" y="1164693"/>
            <a:ext cx="386703" cy="12221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C096EA8-CFD8-DA51-EE19-12DD642B0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263111" y="0"/>
            <a:ext cx="1594889" cy="2632599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36F479AB-E7D2-CE73-6D8F-326E36FAE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86693" y="10872001"/>
            <a:ext cx="840664" cy="13199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C83C7A81-450D-2DD3-AEE9-CCD9CC120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77295" y="11472254"/>
            <a:ext cx="458382" cy="71974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C072BB3-6060-5DC1-8A9E-49A4E92A8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258071"/>
              </p:ext>
            </p:extLst>
          </p:nvPr>
        </p:nvGraphicFramePr>
        <p:xfrm>
          <a:off x="361950" y="3581862"/>
          <a:ext cx="6134101" cy="5028275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1420185">
                  <a:extLst>
                    <a:ext uri="{9D8B030D-6E8A-4147-A177-3AD203B41FA5}">
                      <a16:colId xmlns:a16="http://schemas.microsoft.com/office/drawing/2014/main" val="2916093860"/>
                    </a:ext>
                  </a:extLst>
                </a:gridCol>
                <a:gridCol w="1707850">
                  <a:extLst>
                    <a:ext uri="{9D8B030D-6E8A-4147-A177-3AD203B41FA5}">
                      <a16:colId xmlns:a16="http://schemas.microsoft.com/office/drawing/2014/main" val="3722312809"/>
                    </a:ext>
                  </a:extLst>
                </a:gridCol>
                <a:gridCol w="1503033">
                  <a:extLst>
                    <a:ext uri="{9D8B030D-6E8A-4147-A177-3AD203B41FA5}">
                      <a16:colId xmlns:a16="http://schemas.microsoft.com/office/drawing/2014/main" val="1702776052"/>
                    </a:ext>
                  </a:extLst>
                </a:gridCol>
                <a:gridCol w="1503033">
                  <a:extLst>
                    <a:ext uri="{9D8B030D-6E8A-4147-A177-3AD203B41FA5}">
                      <a16:colId xmlns:a16="http://schemas.microsoft.com/office/drawing/2014/main" val="1190023368"/>
                    </a:ext>
                  </a:extLst>
                </a:gridCol>
              </a:tblGrid>
              <a:tr h="985330">
                <a:tc>
                  <a:txBody>
                    <a:bodyPr/>
                    <a:lstStyle/>
                    <a:p>
                      <a:pPr fontAlgn="b"/>
                      <a:r>
                        <a:rPr lang="en-US" sz="2300" b="1" cap="none" spc="0" dirty="0">
                          <a:solidFill>
                            <a:schemeClr val="tx1"/>
                          </a:solidFill>
                          <a:effectLst/>
                        </a:rPr>
                        <a:t>Course ID</a:t>
                      </a:r>
                    </a:p>
                  </a:txBody>
                  <a:tcPr marL="92789" marR="132556" marT="26511" marB="19883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2300" b="1" cap="none" spc="0" dirty="0">
                          <a:solidFill>
                            <a:schemeClr val="tx1"/>
                          </a:solidFill>
                          <a:effectLst/>
                        </a:rPr>
                        <a:t>Course Name</a:t>
                      </a:r>
                    </a:p>
                  </a:txBody>
                  <a:tcPr marL="92789" marR="132556" marT="26511" marB="19883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2300" b="1" cap="none" spc="0" dirty="0">
                          <a:solidFill>
                            <a:schemeClr val="tx1"/>
                          </a:solidFill>
                          <a:effectLst/>
                        </a:rPr>
                        <a:t>Cost (£)</a:t>
                      </a:r>
                    </a:p>
                  </a:txBody>
                  <a:tcPr marL="92789" marR="132556" marT="26511" marB="19883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2300" b="1" cap="none" spc="0" dirty="0">
                          <a:solidFill>
                            <a:schemeClr val="tx1"/>
                          </a:solidFill>
                          <a:effectLst/>
                        </a:rPr>
                        <a:t>amount of students</a:t>
                      </a:r>
                    </a:p>
                  </a:txBody>
                  <a:tcPr marL="92789" marR="132556" marT="26511" marB="19883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598935"/>
                  </a:ext>
                </a:extLst>
              </a:tr>
              <a:tr h="808589">
                <a:tc>
                  <a:txBody>
                    <a:bodyPr/>
                    <a:lstStyle/>
                    <a:p>
                      <a:pPr fontAlgn="base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CO298</a:t>
                      </a:r>
                    </a:p>
                  </a:txBody>
                  <a:tcPr marL="92789" marR="132556" marT="26511" marB="198833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Example course 1</a:t>
                      </a:r>
                    </a:p>
                  </a:txBody>
                  <a:tcPr marL="92789" marR="132556" marT="26511" marB="198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£3000</a:t>
                      </a:r>
                    </a:p>
                  </a:txBody>
                  <a:tcPr marL="92789" marR="132556" marT="26511" marB="198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marL="92789" marR="132556" marT="26511" marB="198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644728"/>
                  </a:ext>
                </a:extLst>
              </a:tr>
              <a:tr h="808589">
                <a:tc>
                  <a:txBody>
                    <a:bodyPr/>
                    <a:lstStyle/>
                    <a:p>
                      <a:pPr fontAlgn="base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CO283</a:t>
                      </a:r>
                    </a:p>
                  </a:txBody>
                  <a:tcPr marL="92789" marR="132556" marT="26511" marB="198833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cap="none" spc="0" noProof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Example course 2</a:t>
                      </a:r>
                      <a:endParaRPr lang="en-US" dirty="0"/>
                    </a:p>
                  </a:txBody>
                  <a:tcPr marL="92789" marR="132556" marT="26511" marB="198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£4500</a:t>
                      </a:r>
                    </a:p>
                  </a:txBody>
                  <a:tcPr marL="92789" marR="132556" marT="26511" marB="198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</a:p>
                  </a:txBody>
                  <a:tcPr marL="92789" marR="132556" marT="26511" marB="198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198225"/>
                  </a:ext>
                </a:extLst>
              </a:tr>
              <a:tr h="808589">
                <a:tc>
                  <a:txBody>
                    <a:bodyPr/>
                    <a:lstStyle/>
                    <a:p>
                      <a:pPr fontAlgn="base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CO294</a:t>
                      </a:r>
                    </a:p>
                  </a:txBody>
                  <a:tcPr marL="92789" marR="132556" marT="26511" marB="198833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cap="none" spc="0" noProof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Example course 3</a:t>
                      </a:r>
                    </a:p>
                  </a:txBody>
                  <a:tcPr marL="92789" marR="132556" marT="26511" marB="198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£2400</a:t>
                      </a:r>
                    </a:p>
                  </a:txBody>
                  <a:tcPr marL="92789" marR="132556" marT="26511" marB="198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</a:p>
                  </a:txBody>
                  <a:tcPr marL="92789" marR="132556" marT="26511" marB="198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726415"/>
                  </a:ext>
                </a:extLst>
              </a:tr>
              <a:tr h="808589">
                <a:tc>
                  <a:txBody>
                    <a:bodyPr/>
                    <a:lstStyle/>
                    <a:p>
                      <a:pPr fontAlgn="base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CO290</a:t>
                      </a:r>
                    </a:p>
                  </a:txBody>
                  <a:tcPr marL="92789" marR="132556" marT="26511" marB="198833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cap="none" spc="0" noProof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Example course 4</a:t>
                      </a:r>
                      <a:endParaRPr lang="en-US" dirty="0"/>
                    </a:p>
                  </a:txBody>
                  <a:tcPr marL="92789" marR="132556" marT="26511" marB="198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£1800</a:t>
                      </a:r>
                    </a:p>
                  </a:txBody>
                  <a:tcPr marL="92789" marR="132556" marT="26511" marB="198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</a:p>
                  </a:txBody>
                  <a:tcPr marL="92789" marR="132556" marT="26511" marB="198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888451"/>
                  </a:ext>
                </a:extLst>
              </a:tr>
              <a:tr h="808589">
                <a:tc>
                  <a:txBody>
                    <a:bodyPr/>
                    <a:lstStyle/>
                    <a:p>
                      <a:pPr fontAlgn="base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CO273</a:t>
                      </a:r>
                    </a:p>
                  </a:txBody>
                  <a:tcPr marL="92789" marR="132556" marT="26511" marB="198833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cap="none" spc="0" noProof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Example course 5</a:t>
                      </a:r>
                      <a:endParaRPr lang="en-US" dirty="0"/>
                    </a:p>
                  </a:txBody>
                  <a:tcPr marL="92789" marR="132556" marT="26511" marB="198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£3800</a:t>
                      </a:r>
                    </a:p>
                  </a:txBody>
                  <a:tcPr marL="92789" marR="132556" marT="26511" marB="198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marL="92789" marR="132556" marT="26511" marB="1988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68287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783481AA-C142-4C70-2876-7928B05085F3}"/>
              </a:ext>
            </a:extLst>
          </p:cNvPr>
          <p:cNvSpPr txBox="1"/>
          <p:nvPr/>
        </p:nvSpPr>
        <p:spPr>
          <a:xfrm>
            <a:off x="1827295" y="3045493"/>
            <a:ext cx="383907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u="sng" dirty="0">
                <a:cs typeface="Calibri"/>
              </a:rPr>
              <a:t>Course popularity report</a:t>
            </a:r>
          </a:p>
        </p:txBody>
      </p:sp>
    </p:spTree>
    <p:extLst>
      <p:ext uri="{BB962C8B-B14F-4D97-AF65-F5344CB8AC3E}">
        <p14:creationId xmlns:p14="http://schemas.microsoft.com/office/powerpoint/2010/main" val="3958098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177</cp:revision>
  <dcterms:created xsi:type="dcterms:W3CDTF">2023-06-06T16:24:16Z</dcterms:created>
  <dcterms:modified xsi:type="dcterms:W3CDTF">2023-06-06T17:13:20Z</dcterms:modified>
</cp:coreProperties>
</file>