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3259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3014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4284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299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0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412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6160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8268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9294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9785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734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40AFCC-CDB9-49B1-B68C-5BD6CF237872}" type="datetimeFigureOut">
              <a:rPr lang="en-GB" smtClean="0"/>
              <a:t>02/02/2023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D9AE20-53EB-4ADF-8AA7-6F4F0620B13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8529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dbJMCmtLZuc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echtarget.com/searchdatamanagement/definition/relational-database#:~:text=Each%20table%2C%20sometimes%20called%20a,categories%20defined%20by%20the%20column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LESSON 1 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Unit 18 - RDD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719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Learning Objective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u="sng" dirty="0"/>
              <a:t>Evaluate</a:t>
            </a:r>
            <a:r>
              <a:rPr lang="en-GB" dirty="0"/>
              <a:t> the role of relational data structures</a:t>
            </a:r>
            <a:r>
              <a:rPr lang="en-GB" dirty="0" smtClean="0"/>
              <a:t>:</a:t>
            </a:r>
          </a:p>
          <a:p>
            <a:endParaRPr lang="en-GB" dirty="0"/>
          </a:p>
          <a:p>
            <a:r>
              <a:rPr lang="en-GB" b="1" dirty="0"/>
              <a:t>Relation</a:t>
            </a:r>
          </a:p>
          <a:p>
            <a:r>
              <a:rPr lang="en-GB" b="1" dirty="0"/>
              <a:t>Attribute</a:t>
            </a:r>
          </a:p>
          <a:p>
            <a:r>
              <a:rPr lang="en-GB" b="1" dirty="0"/>
              <a:t>Domain</a:t>
            </a:r>
          </a:p>
          <a:p>
            <a:r>
              <a:rPr lang="en-GB" b="1" dirty="0"/>
              <a:t>Tuple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1198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relational database?</a:t>
            </a:r>
            <a:endParaRPr lang="en-GB" dirty="0"/>
          </a:p>
        </p:txBody>
      </p:sp>
      <p:pic>
        <p:nvPicPr>
          <p:cNvPr id="4" name="dbJMCmtLZuc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928446" y="1828798"/>
            <a:ext cx="7743093" cy="435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506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 smtClean="0"/>
              <a:t>A relation refers to the whole table in a database. This table contains attributes. </a:t>
            </a:r>
          </a:p>
          <a:p>
            <a:r>
              <a:rPr lang="en-GB" dirty="0" smtClean="0"/>
              <a:t>For example: </a:t>
            </a:r>
            <a:r>
              <a:rPr lang="en-GB" dirty="0"/>
              <a:t>a typical business order entry database would include a table that describes a customer with columns for name, address, phone number and so forth.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Another </a:t>
            </a:r>
            <a:r>
              <a:rPr lang="en-GB" dirty="0"/>
              <a:t>table would describe an order, including information like the product, customer, date and sales price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Source: </a:t>
            </a:r>
            <a:r>
              <a:rPr lang="en-GB" dirty="0" smtClean="0">
                <a:hlinkClick r:id="rId2"/>
              </a:rPr>
              <a:t>https://www.techtarget.com/searchdatamanagement/definition/relational-database#:~:text=Each%20table%2C%20sometimes%20called%20a,categories%20defined%20by%20the%20columns</a:t>
            </a:r>
            <a:r>
              <a:rPr lang="en-GB" dirty="0" smtClean="0"/>
              <a:t>.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9910" y="0"/>
            <a:ext cx="3927229" cy="1835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7815" y="153111"/>
            <a:ext cx="2872461" cy="1672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629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Attribute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An </a:t>
            </a:r>
            <a:r>
              <a:rPr lang="en-GB" dirty="0"/>
              <a:t>attribute is </a:t>
            </a:r>
            <a:r>
              <a:rPr lang="en-GB" b="1" dirty="0"/>
              <a:t>a piece of data that describes an entity</a:t>
            </a:r>
            <a:r>
              <a:rPr lang="en-GB" dirty="0"/>
              <a:t>. For example, in a customer database, the attributes might be name, address, and phone number</a:t>
            </a:r>
            <a:r>
              <a:rPr lang="en-GB" dirty="0" smtClean="0"/>
              <a:t>.</a:t>
            </a:r>
          </a:p>
          <a:p>
            <a:endParaRPr lang="en-GB" dirty="0"/>
          </a:p>
          <a:p>
            <a:r>
              <a:rPr lang="en-GB" dirty="0" smtClean="0"/>
              <a:t>In the example below, the “Name” is the attribute and the “John </a:t>
            </a:r>
            <a:r>
              <a:rPr lang="en-GB" dirty="0" err="1" smtClean="0"/>
              <a:t>Deo</a:t>
            </a:r>
            <a:r>
              <a:rPr lang="en-GB" dirty="0" smtClean="0"/>
              <a:t>” is the entity. </a:t>
            </a:r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10" y="0"/>
            <a:ext cx="3927229" cy="1835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5586" y="4215157"/>
            <a:ext cx="4375946" cy="25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03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Domain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The data type defined for a column in a database</a:t>
            </a:r>
            <a:r>
              <a:rPr lang="en-GB" dirty="0"/>
              <a:t> is called a database domain. This data type can either be a built-in type (such as an integer or a string) or a custom type that defines data constraints.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8770" y="3467812"/>
            <a:ext cx="5126191" cy="2984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156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Tuple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tuple is </a:t>
            </a:r>
            <a:r>
              <a:rPr lang="en-GB" b="1" dirty="0"/>
              <a:t>a single row in a database that contains a single record for such a relation</a:t>
            </a:r>
            <a:r>
              <a:rPr lang="en-GB" dirty="0"/>
              <a:t>. 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9910" y="0"/>
            <a:ext cx="3927229" cy="183597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815" y="153111"/>
            <a:ext cx="2872461" cy="1672514"/>
          </a:xfrm>
          <a:prstGeom prst="rect">
            <a:avLst/>
          </a:prstGeom>
        </p:spPr>
      </p:pic>
      <p:pic>
        <p:nvPicPr>
          <p:cNvPr id="1026" name="Picture 2" descr="Antelope(Database Management System) - Contiki - Contik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036" y="2681266"/>
            <a:ext cx="6753225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68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120</Words>
  <Application>Microsoft Office PowerPoint</Application>
  <PresentationFormat>Widescreen</PresentationFormat>
  <Paragraphs>25</Paragraphs>
  <Slides>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LESSON 1 </vt:lpstr>
      <vt:lpstr>Learning Objective</vt:lpstr>
      <vt:lpstr>What is a relational database?</vt:lpstr>
      <vt:lpstr>Relation</vt:lpstr>
      <vt:lpstr>Attribute </vt:lpstr>
      <vt:lpstr>Domain</vt:lpstr>
      <vt:lpstr>Tuple</vt:lpstr>
    </vt:vector>
  </TitlesOfParts>
  <Company>Tameside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</dc:title>
  <dc:creator>Kris Leeson</dc:creator>
  <cp:lastModifiedBy>Kris Leeson</cp:lastModifiedBy>
  <cp:revision>3</cp:revision>
  <dcterms:created xsi:type="dcterms:W3CDTF">2023-02-02T13:52:57Z</dcterms:created>
  <dcterms:modified xsi:type="dcterms:W3CDTF">2023-02-02T14:49:52Z</dcterms:modified>
</cp:coreProperties>
</file>