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A8C790-6ABD-4582-B22D-1D94B6A5CA52}" v="1698" dt="2023-05-04T13:18:12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6BA8C790-6ABD-4582-B22D-1D94B6A5CA52}"/>
    <pc:docChg chg="modSld">
      <pc:chgData name="" userId="" providerId="" clId="Web-{6BA8C790-6ABD-4582-B22D-1D94B6A5CA52}" dt="2023-05-04T12:41:14.504" v="1"/>
      <pc:docMkLst>
        <pc:docMk/>
      </pc:docMkLst>
      <pc:sldChg chg="delSp">
        <pc:chgData name="" userId="" providerId="" clId="Web-{6BA8C790-6ABD-4582-B22D-1D94B6A5CA52}" dt="2023-05-04T12:41:14.504" v="1"/>
        <pc:sldMkLst>
          <pc:docMk/>
          <pc:sldMk cId="109857222" sldId="256"/>
        </pc:sldMkLst>
        <pc:spChg chg="del">
          <ac:chgData name="" userId="" providerId="" clId="Web-{6BA8C790-6ABD-4582-B22D-1D94B6A5CA52}" dt="2023-05-04T12:41:14.504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" userId="" providerId="" clId="Web-{6BA8C790-6ABD-4582-B22D-1D94B6A5CA52}" dt="2023-05-04T12:41:14.504" v="0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ahin Ibnay Mamun" userId="S::346584@tameside.ac.uk::974392c1-6616-4ef5-b9d6-aa8b026b7fb4" providerId="AD" clId="Web-{6BA8C790-6ABD-4582-B22D-1D94B6A5CA52}"/>
    <pc:docChg chg="modSld">
      <pc:chgData name="Mahin Ibnay Mamun" userId="S::346584@tameside.ac.uk::974392c1-6616-4ef5-b9d6-aa8b026b7fb4" providerId="AD" clId="Web-{6BA8C790-6ABD-4582-B22D-1D94B6A5CA52}" dt="2023-05-04T13:18:12.201" v="1601" actId="1076"/>
      <pc:docMkLst>
        <pc:docMk/>
      </pc:docMkLst>
      <pc:sldChg chg="addSp delSp modSp">
        <pc:chgData name="Mahin Ibnay Mamun" userId="S::346584@tameside.ac.uk::974392c1-6616-4ef5-b9d6-aa8b026b7fb4" providerId="AD" clId="Web-{6BA8C790-6ABD-4582-B22D-1D94B6A5CA52}" dt="2023-05-04T13:18:12.201" v="1601" actId="1076"/>
        <pc:sldMkLst>
          <pc:docMk/>
          <pc:sldMk cId="109857222" sldId="256"/>
        </pc:sldMkLst>
        <pc:spChg chg="add mod">
          <ac:chgData name="Mahin Ibnay Mamun" userId="S::346584@tameside.ac.uk::974392c1-6616-4ef5-b9d6-aa8b026b7fb4" providerId="AD" clId="Web-{6BA8C790-6ABD-4582-B22D-1D94B6A5CA52}" dt="2023-05-04T12:46:40.827" v="508" actId="1076"/>
          <ac:spMkLst>
            <pc:docMk/>
            <pc:sldMk cId="109857222" sldId="256"/>
            <ac:spMk id="5" creationId="{2FF90CE2-3B96-2E0B-B3A8-79FD193ADF3B}"/>
          </ac:spMkLst>
        </pc:spChg>
        <pc:graphicFrameChg chg="add del mod modGraphic">
          <ac:chgData name="Mahin Ibnay Mamun" userId="S::346584@tameside.ac.uk::974392c1-6616-4ef5-b9d6-aa8b026b7fb4" providerId="AD" clId="Web-{6BA8C790-6ABD-4582-B22D-1D94B6A5CA52}" dt="2023-05-04T13:06:20.830" v="1215"/>
          <ac:graphicFrameMkLst>
            <pc:docMk/>
            <pc:sldMk cId="109857222" sldId="256"/>
            <ac:graphicFrameMk id="4" creationId="{D83D8D69-7C64-860A-209A-661C43286578}"/>
          </ac:graphicFrameMkLst>
        </pc:graphicFrameChg>
        <pc:graphicFrameChg chg="add mod modGraphic">
          <ac:chgData name="Mahin Ibnay Mamun" userId="S::346584@tameside.ac.uk::974392c1-6616-4ef5-b9d6-aa8b026b7fb4" providerId="AD" clId="Web-{6BA8C790-6ABD-4582-B22D-1D94B6A5CA52}" dt="2023-05-04T13:18:12.201" v="1601" actId="1076"/>
          <ac:graphicFrameMkLst>
            <pc:docMk/>
            <pc:sldMk cId="109857222" sldId="256"/>
            <ac:graphicFrameMk id="6" creationId="{4745A41A-D1C6-E9E2-5E0C-B76AC9729F1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F90CE2-3B96-2E0B-B3A8-79FD193ADF3B}"/>
              </a:ext>
            </a:extLst>
          </p:cNvPr>
          <p:cNvSpPr txBox="1"/>
          <p:nvPr/>
        </p:nvSpPr>
        <p:spPr>
          <a:xfrm>
            <a:off x="4366844" y="-1"/>
            <a:ext cx="25790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cs typeface="Calibri"/>
              </a:rPr>
              <a:t>Data dictionary</a:t>
            </a:r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745A41A-D1C6-E9E2-5E0C-B76AC9729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912269"/>
              </p:ext>
            </p:extLst>
          </p:nvPr>
        </p:nvGraphicFramePr>
        <p:xfrm>
          <a:off x="2046733" y="705812"/>
          <a:ext cx="8345330" cy="7360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190">
                  <a:extLst>
                    <a:ext uri="{9D8B030D-6E8A-4147-A177-3AD203B41FA5}">
                      <a16:colId xmlns:a16="http://schemas.microsoft.com/office/drawing/2014/main" val="621519383"/>
                    </a:ext>
                  </a:extLst>
                </a:gridCol>
                <a:gridCol w="1192190">
                  <a:extLst>
                    <a:ext uri="{9D8B030D-6E8A-4147-A177-3AD203B41FA5}">
                      <a16:colId xmlns:a16="http://schemas.microsoft.com/office/drawing/2014/main" val="1944852320"/>
                    </a:ext>
                  </a:extLst>
                </a:gridCol>
                <a:gridCol w="1192190">
                  <a:extLst>
                    <a:ext uri="{9D8B030D-6E8A-4147-A177-3AD203B41FA5}">
                      <a16:colId xmlns:a16="http://schemas.microsoft.com/office/drawing/2014/main" val="1545006586"/>
                    </a:ext>
                  </a:extLst>
                </a:gridCol>
                <a:gridCol w="1192190">
                  <a:extLst>
                    <a:ext uri="{9D8B030D-6E8A-4147-A177-3AD203B41FA5}">
                      <a16:colId xmlns:a16="http://schemas.microsoft.com/office/drawing/2014/main" val="2516268718"/>
                    </a:ext>
                  </a:extLst>
                </a:gridCol>
                <a:gridCol w="1192190">
                  <a:extLst>
                    <a:ext uri="{9D8B030D-6E8A-4147-A177-3AD203B41FA5}">
                      <a16:colId xmlns:a16="http://schemas.microsoft.com/office/drawing/2014/main" val="1939512160"/>
                    </a:ext>
                  </a:extLst>
                </a:gridCol>
                <a:gridCol w="1192190">
                  <a:extLst>
                    <a:ext uri="{9D8B030D-6E8A-4147-A177-3AD203B41FA5}">
                      <a16:colId xmlns:a16="http://schemas.microsoft.com/office/drawing/2014/main" val="208703998"/>
                    </a:ext>
                  </a:extLst>
                </a:gridCol>
                <a:gridCol w="1192190">
                  <a:extLst>
                    <a:ext uri="{9D8B030D-6E8A-4147-A177-3AD203B41FA5}">
                      <a16:colId xmlns:a16="http://schemas.microsoft.com/office/drawing/2014/main" val="3053447239"/>
                    </a:ext>
                  </a:extLst>
                </a:gridCol>
              </a:tblGrid>
              <a:tr h="35718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fields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Data type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Size / format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Validation 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Input mask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603580"/>
                  </a:ext>
                </a:extLst>
              </a:tr>
              <a:tr h="584484">
                <a:tc rowSpan="6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u="none" dirty="0">
                          <a:solidFill>
                            <a:schemeClr val="tx1"/>
                          </a:solidFill>
                        </a:rPr>
                        <a:t>Assessor details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Assessor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Easy to read text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letters or symbols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355650"/>
                  </a:ext>
                </a:extLst>
              </a:tr>
              <a:tr h="346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Assessor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Short 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Is not null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763494"/>
                  </a:ext>
                </a:extLst>
              </a:tr>
              <a:tr h="584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Assessor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Long 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Min 1 space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771662"/>
                  </a:ext>
                </a:extLst>
              </a:tr>
              <a:tr h="584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Post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6 – 8 characters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503132"/>
                  </a:ext>
                </a:extLst>
              </a:tr>
              <a:tr h="833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Assessor mobile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Multiple Integer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11 int values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4612738"/>
                  </a:ext>
                </a:extLst>
              </a:tr>
              <a:tr h="584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Assessor email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Long 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b="0" i="0" u="none" strike="noStrike" noProof="0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Must include '@' character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372516"/>
                  </a:ext>
                </a:extLst>
              </a:tr>
              <a:tr h="584484">
                <a:tc rowSpan="3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Course Details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Course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Easy to read text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Is not null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24903"/>
                  </a:ext>
                </a:extLst>
              </a:tr>
              <a:tr h="3463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Course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Is not 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007117"/>
                  </a:ext>
                </a:extLst>
              </a:tr>
              <a:tr h="5844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Course cost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Int value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Symbol and int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278139"/>
                  </a:ext>
                </a:extLst>
              </a:tr>
              <a:tr h="58448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Venue 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chemeClr val="tx1"/>
                          </a:solidFill>
                          <a:latin typeface="Calibri"/>
                        </a:rPr>
                        <a:t>Easy to read text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272090"/>
                  </a:ext>
                </a:extLst>
              </a:tr>
              <a:tr h="3463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Venue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string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822195"/>
                  </a:ext>
                </a:extLst>
              </a:tr>
              <a:tr h="3463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0798"/>
                  </a:ext>
                </a:extLst>
              </a:tr>
              <a:tr h="3463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763730"/>
                  </a:ext>
                </a:extLst>
              </a:tr>
              <a:tr h="346361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455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130</cp:revision>
  <dcterms:created xsi:type="dcterms:W3CDTF">2023-05-04T12:41:12Z</dcterms:created>
  <dcterms:modified xsi:type="dcterms:W3CDTF">2023-05-04T13:18:19Z</dcterms:modified>
</cp:coreProperties>
</file>