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1A956-658F-4962-8738-FC43CF7CAEA6}" v="30" dt="2022-12-22T19:55:0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2F1A956-658F-4962-8738-FC43CF7CAEA6}"/>
    <pc:docChg chg="modSld">
      <pc:chgData name="" userId="" providerId="" clId="Web-{B2F1A956-658F-4962-8738-FC43CF7CAEA6}" dt="2022-12-22T19:34:57.101" v="1"/>
      <pc:docMkLst>
        <pc:docMk/>
      </pc:docMkLst>
      <pc:sldChg chg="delSp">
        <pc:chgData name="" userId="" providerId="" clId="Web-{B2F1A956-658F-4962-8738-FC43CF7CAEA6}" dt="2022-12-22T19:34:57.101" v="1"/>
        <pc:sldMkLst>
          <pc:docMk/>
          <pc:sldMk cId="109857222" sldId="256"/>
        </pc:sldMkLst>
        <pc:spChg chg="del">
          <ac:chgData name="" userId="" providerId="" clId="Web-{B2F1A956-658F-4962-8738-FC43CF7CAEA6}" dt="2022-12-22T19:34:57.101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B2F1A956-658F-4962-8738-FC43CF7CAEA6}" dt="2022-12-22T19:34:57.101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hin Ibnay Mamun" userId="S::346584@tameside.ac.uk::974392c1-6616-4ef5-b9d6-aa8b026b7fb4" providerId="AD" clId="Web-{B2F1A956-658F-4962-8738-FC43CF7CAEA6}"/>
    <pc:docChg chg="modSld">
      <pc:chgData name="Mahin Ibnay Mamun" userId="S::346584@tameside.ac.uk::974392c1-6616-4ef5-b9d6-aa8b026b7fb4" providerId="AD" clId="Web-{B2F1A956-658F-4962-8738-FC43CF7CAEA6}" dt="2022-12-22T19:55:05.460" v="25" actId="14100"/>
      <pc:docMkLst>
        <pc:docMk/>
      </pc:docMkLst>
      <pc:sldChg chg="addSp modSp">
        <pc:chgData name="Mahin Ibnay Mamun" userId="S::346584@tameside.ac.uk::974392c1-6616-4ef5-b9d6-aa8b026b7fb4" providerId="AD" clId="Web-{B2F1A956-658F-4962-8738-FC43CF7CAEA6}" dt="2022-12-22T19:55:05.460" v="25" actId="14100"/>
        <pc:sldMkLst>
          <pc:docMk/>
          <pc:sldMk cId="109857222" sldId="256"/>
        </pc:sldMkLst>
        <pc:picChg chg="add mod">
          <ac:chgData name="Mahin Ibnay Mamun" userId="S::346584@tameside.ac.uk::974392c1-6616-4ef5-b9d6-aa8b026b7fb4" providerId="AD" clId="Web-{B2F1A956-658F-4962-8738-FC43CF7CAEA6}" dt="2022-12-22T19:54:31.912" v="15" actId="14100"/>
          <ac:picMkLst>
            <pc:docMk/>
            <pc:sldMk cId="109857222" sldId="256"/>
            <ac:picMk id="2" creationId="{54EA6D1B-5AFF-3B0F-B8B3-C8D23F348B8E}"/>
          </ac:picMkLst>
        </pc:picChg>
        <pc:picChg chg="add mod">
          <ac:chgData name="Mahin Ibnay Mamun" userId="S::346584@tameside.ac.uk::974392c1-6616-4ef5-b9d6-aa8b026b7fb4" providerId="AD" clId="Web-{B2F1A956-658F-4962-8738-FC43CF7CAEA6}" dt="2022-12-22T19:55:05.460" v="25" actId="14100"/>
          <ac:picMkLst>
            <pc:docMk/>
            <pc:sldMk cId="109857222" sldId="256"/>
            <ac:picMk id="3" creationId="{E56BBB48-D88F-37C0-B5F6-88E1A235C687}"/>
          </ac:picMkLst>
        </pc:picChg>
        <pc:picChg chg="add mod">
          <ac:chgData name="Mahin Ibnay Mamun" userId="S::346584@tameside.ac.uk::974392c1-6616-4ef5-b9d6-aa8b026b7fb4" providerId="AD" clId="Web-{B2F1A956-658F-4962-8738-FC43CF7CAEA6}" dt="2022-12-22T19:54:37.288" v="17" actId="14100"/>
          <ac:picMkLst>
            <pc:docMk/>
            <pc:sldMk cId="109857222" sldId="256"/>
            <ac:picMk id="4" creationId="{EC15E1A0-712A-5645-D272-AEBD7A154D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C15E1A0-712A-5645-D272-AEBD7A15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2" y="781"/>
            <a:ext cx="2877215" cy="6854627"/>
          </a:xfrm>
          <a:prstGeom prst="rect">
            <a:avLst/>
          </a:prstGeom>
        </p:spPr>
      </p:pic>
      <p:pic>
        <p:nvPicPr>
          <p:cNvPr id="2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4EA6D1B-5AFF-3B0F-B8B3-C8D23F34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09" y="1730"/>
            <a:ext cx="2975087" cy="6851559"/>
          </a:xfrm>
          <a:prstGeom prst="rect">
            <a:avLst/>
          </a:prstGeom>
        </p:spPr>
      </p:pic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E56BBB48-D88F-37C0-B5F6-88E1A235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602" y="-2147"/>
            <a:ext cx="2720091" cy="68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2022-12-22T19:34:50Z</dcterms:created>
  <dcterms:modified xsi:type="dcterms:W3CDTF">2022-12-22T19:55:05Z</dcterms:modified>
</cp:coreProperties>
</file>