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26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3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83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0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8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9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21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6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2D3E-CC5B-4571-A8D5-3ACE07A275EB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D1B5-A513-46C9-A1FE-C3EB5CB51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7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375" y="2784762"/>
            <a:ext cx="13549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55375" y="1483328"/>
            <a:ext cx="135497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Contact us page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555375" y="3835738"/>
            <a:ext cx="13549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Product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621280" y="2786546"/>
            <a:ext cx="13549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49687" y="2784762"/>
            <a:ext cx="13549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 in </a:t>
            </a:r>
            <a:endParaRPr lang="en-GB" dirty="0"/>
          </a:p>
        </p:txBody>
      </p:sp>
      <p:cxnSp>
        <p:nvCxnSpPr>
          <p:cNvPr id="16" name="Straight Connector 15"/>
          <p:cNvCxnSpPr>
            <a:stCxn id="4" idx="0"/>
            <a:endCxn id="7" idx="2"/>
          </p:cNvCxnSpPr>
          <p:nvPr/>
        </p:nvCxnSpPr>
        <p:spPr>
          <a:xfrm flipV="1">
            <a:off x="5232862" y="2129659"/>
            <a:ext cx="0" cy="65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4" idx="3"/>
          </p:cNvCxnSpPr>
          <p:nvPr/>
        </p:nvCxnSpPr>
        <p:spPr>
          <a:xfrm flipH="1" flipV="1">
            <a:off x="5910349" y="2969428"/>
            <a:ext cx="939338" cy="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9" idx="3"/>
          </p:cNvCxnSpPr>
          <p:nvPr/>
        </p:nvCxnSpPr>
        <p:spPr>
          <a:xfrm flipH="1">
            <a:off x="3976254" y="2969428"/>
            <a:ext cx="579121" cy="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4" idx="2"/>
          </p:cNvCxnSpPr>
          <p:nvPr/>
        </p:nvCxnSpPr>
        <p:spPr>
          <a:xfrm flipV="1">
            <a:off x="5232862" y="3154094"/>
            <a:ext cx="0" cy="68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8" idx="1"/>
          </p:cNvCxnSpPr>
          <p:nvPr/>
        </p:nvCxnSpPr>
        <p:spPr>
          <a:xfrm>
            <a:off x="3298767" y="3155878"/>
            <a:ext cx="1256608" cy="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7" idx="3"/>
          </p:cNvCxnSpPr>
          <p:nvPr/>
        </p:nvCxnSpPr>
        <p:spPr>
          <a:xfrm flipH="1" flipV="1">
            <a:off x="5910349" y="1806494"/>
            <a:ext cx="1616825" cy="97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8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Tameside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Mahin Ibnay Mamun</dc:creator>
  <cp:lastModifiedBy>Mahin Ibnay Mamun</cp:lastModifiedBy>
  <cp:revision>1</cp:revision>
  <dcterms:created xsi:type="dcterms:W3CDTF">2022-01-28T10:16:39Z</dcterms:created>
  <dcterms:modified xsi:type="dcterms:W3CDTF">2022-01-28T10:23:25Z</dcterms:modified>
</cp:coreProperties>
</file>