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3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2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1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699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22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89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103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18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1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583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6A31F-492E-4B64-A1A3-BB1D79621AF5}" type="datetimeFigureOut">
              <a:rPr lang="en-GB" smtClean="0"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495CA-096E-43EB-AA70-D3A9C0E5BB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20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9179"/>
            <a:ext cx="3962400" cy="952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74815" y="-18466"/>
            <a:ext cx="2144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Task 4</a:t>
            </a:r>
            <a:endParaRPr lang="en-GB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11679"/>
            <a:ext cx="2647950" cy="485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74815" y="1894847"/>
            <a:ext cx="2693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Task 8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4179"/>
            <a:ext cx="3962400" cy="914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6625" y="3178579"/>
            <a:ext cx="2867025" cy="4476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74815" y="3723647"/>
            <a:ext cx="443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 smtClean="0"/>
              <a:t>Task 13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25" y="4097741"/>
            <a:ext cx="386715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329172"/>
            <a:ext cx="2333625" cy="333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7" y="6008153"/>
            <a:ext cx="23431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31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Tameside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Mahin Ibnay Mamun</dc:creator>
  <cp:lastModifiedBy>Mahin Ibnay Mamun</cp:lastModifiedBy>
  <cp:revision>2</cp:revision>
  <dcterms:created xsi:type="dcterms:W3CDTF">2021-09-16T10:51:47Z</dcterms:created>
  <dcterms:modified xsi:type="dcterms:W3CDTF">2021-09-16T10:58:54Z</dcterms:modified>
</cp:coreProperties>
</file>