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F688-1B45-4B42-951B-C0889A75BFE7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6648-995B-49F1-91D7-A5240FBEF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8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F688-1B45-4B42-951B-C0889A75BFE7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6648-995B-49F1-91D7-A5240FBEF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18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F688-1B45-4B42-951B-C0889A75BFE7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6648-995B-49F1-91D7-A5240FBEF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66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F688-1B45-4B42-951B-C0889A75BFE7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6648-995B-49F1-91D7-A5240FBEF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5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F688-1B45-4B42-951B-C0889A75BFE7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6648-995B-49F1-91D7-A5240FBEF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50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F688-1B45-4B42-951B-C0889A75BFE7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6648-995B-49F1-91D7-A5240FBEF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53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F688-1B45-4B42-951B-C0889A75BFE7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6648-995B-49F1-91D7-A5240FBEF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25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F688-1B45-4B42-951B-C0889A75BFE7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6648-995B-49F1-91D7-A5240FBEF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10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F688-1B45-4B42-951B-C0889A75BFE7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6648-995B-49F1-91D7-A5240FBEF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61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F688-1B45-4B42-951B-C0889A75BFE7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6648-995B-49F1-91D7-A5240FBEF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5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F688-1B45-4B42-951B-C0889A75BFE7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6648-995B-49F1-91D7-A5240FBEF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1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F688-1B45-4B42-951B-C0889A75BFE7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F6648-995B-49F1-91D7-A5240FBEF2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22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76" y="1905646"/>
            <a:ext cx="272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Task 36</a:t>
            </a:r>
            <a:r>
              <a:rPr lang="en-GB" dirty="0" smtClean="0"/>
              <a:t> name x input</a:t>
            </a:r>
            <a:endParaRPr lang="en-GB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2" y="2298684"/>
            <a:ext cx="3390900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76" y="3170884"/>
            <a:ext cx="2324100" cy="1228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311" y="0"/>
            <a:ext cx="199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Task 35</a:t>
            </a:r>
            <a:r>
              <a:rPr lang="en-GB" dirty="0" smtClean="0"/>
              <a:t>  name x3</a:t>
            </a:r>
            <a:endParaRPr lang="en-GB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12" y="438240"/>
            <a:ext cx="3038475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19" y="1078648"/>
            <a:ext cx="2247900" cy="704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0312" y="4672208"/>
            <a:ext cx="239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Task 37</a:t>
            </a:r>
            <a:r>
              <a:rPr lang="en-GB" dirty="0" smtClean="0"/>
              <a:t> name in letters</a:t>
            </a:r>
            <a:endParaRPr lang="en-GB" b="1" u="sng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76" y="5042676"/>
            <a:ext cx="2362200" cy="542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976" y="5624364"/>
            <a:ext cx="1800225" cy="1066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1182" y="314415"/>
            <a:ext cx="2867025" cy="1019175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H="1">
            <a:off x="3503305" y="0"/>
            <a:ext cx="4093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03305" y="-37145"/>
            <a:ext cx="318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Task 38</a:t>
            </a:r>
            <a:r>
              <a:rPr lang="en-GB" dirty="0" smtClean="0"/>
              <a:t> name in letters x input</a:t>
            </a:r>
            <a:endParaRPr lang="en-GB" b="1" u="sng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1182" y="1430074"/>
            <a:ext cx="2438400" cy="16918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52561" y="3514033"/>
            <a:ext cx="3262542" cy="126682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503305" y="3218451"/>
            <a:ext cx="329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Task 40</a:t>
            </a:r>
            <a:r>
              <a:rPr lang="en-GB" dirty="0" smtClean="0"/>
              <a:t> countdown -50</a:t>
            </a:r>
            <a:endParaRPr lang="en-GB" b="1" u="sng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41212" y="4780858"/>
            <a:ext cx="1616095" cy="20574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>
            <a:off x="6842043" y="0"/>
            <a:ext cx="4472" cy="6838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6616" y="5444069"/>
            <a:ext cx="1645931" cy="381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832547" y="0"/>
            <a:ext cx="276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Task 43</a:t>
            </a:r>
            <a:r>
              <a:rPr lang="en-GB" dirty="0" smtClean="0"/>
              <a:t> input counter</a:t>
            </a:r>
            <a:endParaRPr lang="en-GB" b="1" u="sng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29850" y="776467"/>
            <a:ext cx="1962150" cy="90894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087100" y="8337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up</a:t>
            </a:r>
            <a:endParaRPr lang="en-GB" u="sn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94205" y="929614"/>
            <a:ext cx="3302273" cy="18445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5"/>
          <a:srcRect b="7565"/>
          <a:stretch/>
        </p:blipFill>
        <p:spPr>
          <a:xfrm>
            <a:off x="7250351" y="2876658"/>
            <a:ext cx="4876800" cy="1038917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11296650" y="332187"/>
            <a:ext cx="9525" cy="39180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0953750" y="1783498"/>
            <a:ext cx="1" cy="99066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55898" y="286666"/>
            <a:ext cx="81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/>
              <a:t>down</a:t>
            </a:r>
            <a:endParaRPr lang="en-GB" b="1" u="sng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8165781" y="632132"/>
            <a:ext cx="116182" cy="273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083754" y="2818232"/>
            <a:ext cx="6638" cy="1176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91300" y="4065791"/>
            <a:ext cx="5110134" cy="71437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17"/>
          <a:srcRect l="1472" t="4367" r="6807"/>
          <a:stretch/>
        </p:blipFill>
        <p:spPr>
          <a:xfrm>
            <a:off x="6967504" y="4994922"/>
            <a:ext cx="5033930" cy="1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6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Tameside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Mahin Ibnay Mamun</dc:creator>
  <cp:lastModifiedBy>Mahin Ibnay Mamun</cp:lastModifiedBy>
  <cp:revision>7</cp:revision>
  <dcterms:created xsi:type="dcterms:W3CDTF">2021-09-17T13:03:52Z</dcterms:created>
  <dcterms:modified xsi:type="dcterms:W3CDTF">2021-09-17T14:06:52Z</dcterms:modified>
</cp:coreProperties>
</file>