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sldIdLst>
    <p:sldId id="256" r:id="rId2"/>
    <p:sldId id="283" r:id="rId3"/>
    <p:sldId id="281" r:id="rId4"/>
    <p:sldId id="284" r:id="rId5"/>
    <p:sldId id="285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87882" autoAdjust="0"/>
  </p:normalViewPr>
  <p:slideViewPr>
    <p:cSldViewPr>
      <p:cViewPr varScale="1">
        <p:scale>
          <a:sx n="65" d="100"/>
          <a:sy n="65" d="100"/>
        </p:scale>
        <p:origin x="6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0CE6-2F5D-4272-9A3D-D5AE09A1154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22D0-5EDE-48FE-93F4-248421864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</a:t>
            </a:r>
            <a:r>
              <a:rPr lang="en-GB" baseline="0" dirty="0"/>
              <a:t> David McLean – lecturer and researcher (google scholar) and programming for a long time – professionally and as an academic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8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Walk through design : </a:t>
            </a:r>
            <a:r>
              <a:rPr lang="en-GB" dirty="0" err="1"/>
              <a:t>x,y,diameter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3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together – walk through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6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1800"/>
            </a:lvl1pPr>
            <a:lvl2pPr algn="l">
              <a:defRPr sz="1500"/>
            </a:lvl2pPr>
            <a:lvl3pPr algn="l">
              <a:defRPr sz="1350"/>
            </a:lvl3pPr>
            <a:lvl4pPr algn="l">
              <a:defRPr sz="1200"/>
            </a:lvl4pPr>
            <a:lvl5pPr algn="l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58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12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66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28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8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 Black" panose="020B0A04020102020204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GB" sz="4000" dirty="0"/>
              <a:t>Programming </a:t>
            </a:r>
            <a:br>
              <a:rPr lang="en-GB" sz="4000" dirty="0"/>
            </a:br>
            <a:r>
              <a:rPr lang="en-GB" sz="4000" dirty="0"/>
              <a:t>6G4Z0020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/>
              <a:t>Web 1B : Code-a-long</a:t>
            </a:r>
          </a:p>
          <a:p>
            <a:r>
              <a:rPr lang="en-GB" sz="3600" b="1"/>
              <a:t>Variables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5264"/>
            <a:ext cx="1136391" cy="8239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4ED2-133F-495C-9A7F-FC3B605E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: traffic 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14FC-C00E-4B53-A9A3-B57E3CC32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378177" cy="4787900"/>
          </a:xfrm>
        </p:spPr>
        <p:txBody>
          <a:bodyPr/>
          <a:lstStyle/>
          <a:p>
            <a:r>
              <a:rPr lang="en-GB" dirty="0"/>
              <a:t>Draw this ?</a:t>
            </a:r>
          </a:p>
          <a:p>
            <a:r>
              <a:rPr lang="en-GB" dirty="0"/>
              <a:t>Design?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Improve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7DE86-060B-4941-AA84-C68A14A5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29" y="1574991"/>
            <a:ext cx="1257300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A7DEE-2BFF-719D-A4FE-B53810E4E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839" y="4149080"/>
            <a:ext cx="1428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02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587500"/>
            <a:ext cx="8075240" cy="4787900"/>
          </a:xfrm>
        </p:spPr>
        <p:txBody>
          <a:bodyPr>
            <a:normAutofit/>
          </a:bodyPr>
          <a:lstStyle/>
          <a:p>
            <a:r>
              <a:rPr lang="en-GB" dirty="0"/>
              <a:t>Write a program to draw this shape, using </a:t>
            </a:r>
            <a:r>
              <a:rPr lang="en-GB" dirty="0" err="1"/>
              <a:t>x,y</a:t>
            </a:r>
            <a:r>
              <a:rPr lang="en-GB" dirty="0"/>
              <a:t> variables</a:t>
            </a:r>
          </a:p>
          <a:p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Design?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First question : what should </a:t>
            </a:r>
            <a:r>
              <a:rPr lang="en-GB" dirty="0" err="1">
                <a:solidFill>
                  <a:srgbClr val="0070C0"/>
                </a:solidFill>
              </a:rPr>
              <a:t>x,y</a:t>
            </a:r>
            <a:r>
              <a:rPr lang="en-GB" dirty="0">
                <a:solidFill>
                  <a:srgbClr val="0070C0"/>
                </a:solidFill>
              </a:rPr>
              <a:t> represent?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9AFB3-6F6E-4C18-92BF-3147445A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276872"/>
            <a:ext cx="4781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6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52A9-AF40-4EB3-A7D7-8ABAC1D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Help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FFAFC65-49D2-42E1-A84D-4996CF0FAF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74" y="2295289"/>
            <a:ext cx="3410426" cy="3372321"/>
          </a:xfrm>
        </p:spPr>
      </p:pic>
    </p:spTree>
    <p:extLst>
      <p:ext uri="{BB962C8B-B14F-4D97-AF65-F5344CB8AC3E}">
        <p14:creationId xmlns:p14="http://schemas.microsoft.com/office/powerpoint/2010/main" val="30580087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A9F6-7925-F366-D026-46689881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B11A-4911-CCF1-0946-1E4361949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Code should produce image but </a:t>
            </a:r>
            <a:r>
              <a:rPr lang="en-GB"/>
              <a:t>isn’t working??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 </a:t>
            </a:r>
            <a:r>
              <a:rPr lang="en-GB" dirty="0" err="1"/>
              <a:t>x,y</a:t>
            </a:r>
            <a:r>
              <a:rPr lang="en-GB" dirty="0"/>
              <a:t> size;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x=100;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y=75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size=50;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size(200,250);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ellipse(</a:t>
            </a:r>
            <a:r>
              <a:rPr lang="en-GB" dirty="0" err="1"/>
              <a:t>x,y</a:t>
            </a:r>
            <a:r>
              <a:rPr lang="en-GB" dirty="0"/>
              <a:t>-size/2,  size/3);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line(x-</a:t>
            </a:r>
            <a:r>
              <a:rPr lang="en-GB" dirty="0" err="1"/>
              <a:t>size,y</a:t>
            </a:r>
            <a:r>
              <a:rPr lang="en-GB" dirty="0"/>
              <a:t>, X+20,y);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line(</a:t>
            </a:r>
            <a:r>
              <a:rPr lang="en-GB" dirty="0" err="1"/>
              <a:t>x,y</a:t>
            </a:r>
            <a:r>
              <a:rPr lang="en-GB" dirty="0"/>
              <a:t>-size/2, x,y+50);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986BD-B9E3-AB88-9157-B339460D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052637"/>
            <a:ext cx="1924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0860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f60f8fe-9e24-4ce8-b844-6d9fdf21e1b6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ProgrammingAwayDay</Template>
  <TotalTime>4915</TotalTime>
  <Words>158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 Black</vt:lpstr>
      <vt:lpstr>Calibri</vt:lpstr>
      <vt:lpstr>Default - Title Slide</vt:lpstr>
      <vt:lpstr>Programming  6G4Z0020</vt:lpstr>
      <vt:lpstr>Exercise : traffic lights</vt:lpstr>
      <vt:lpstr>Exercise</vt:lpstr>
      <vt:lpstr>Design Help</vt:lpstr>
      <vt:lpstr>Debug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218</cp:revision>
  <dcterms:created xsi:type="dcterms:W3CDTF">2014-07-04T10:55:05Z</dcterms:created>
  <dcterms:modified xsi:type="dcterms:W3CDTF">2023-10-06T11:49:36Z</dcterms:modified>
</cp:coreProperties>
</file>