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0" r:id="rId3"/>
    <p:sldId id="321" r:id="rId4"/>
    <p:sldId id="325" r:id="rId5"/>
    <p:sldId id="326" r:id="rId6"/>
    <p:sldId id="340" r:id="rId7"/>
    <p:sldId id="322" r:id="rId8"/>
    <p:sldId id="338" r:id="rId9"/>
    <p:sldId id="339" r:id="rId10"/>
    <p:sldId id="328" r:id="rId11"/>
    <p:sldId id="323" r:id="rId12"/>
    <p:sldId id="329" r:id="rId13"/>
    <p:sldId id="341" r:id="rId14"/>
    <p:sldId id="331" r:id="rId15"/>
    <p:sldId id="334" r:id="rId16"/>
    <p:sldId id="335" r:id="rId17"/>
    <p:sldId id="336" r:id="rId18"/>
    <p:sldId id="337" r:id="rId19"/>
    <p:sldId id="319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A3B18A"/>
    <a:srgbClr val="DAD7CD"/>
    <a:srgbClr val="3A5A40"/>
    <a:srgbClr val="FF0000"/>
    <a:srgbClr val="6A9CA8"/>
    <a:srgbClr val="344E41"/>
    <a:srgbClr val="588157"/>
    <a:srgbClr val="F7ADF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C659A-E9AF-4F1D-AD17-03C76DDFD44D}" v="12" dt="2022-12-07T08:07:1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4702AA9D-A8FD-407E-8B15-D0A90CF443DB}"/>
    <pc:docChg chg="undo custSel addSld delSld modSld sldOrd replTag delTag">
      <pc:chgData name="Lewis Evans" userId="2f1cca16-934e-4fa4-b56f-9977d10481f7" providerId="ADAL" clId="{4702AA9D-A8FD-407E-8B15-D0A90CF443DB}" dt="2022-11-28T17:54:13.771" v="3177"/>
      <pc:docMkLst>
        <pc:docMk/>
      </pc:docMkLst>
      <pc:sldChg chg="modSp mod">
        <pc:chgData name="Lewis Evans" userId="2f1cca16-934e-4fa4-b56f-9977d10481f7" providerId="ADAL" clId="{4702AA9D-A8FD-407E-8B15-D0A90CF443DB}" dt="2022-11-24T08:11:56.528" v="95" actId="20577"/>
        <pc:sldMkLst>
          <pc:docMk/>
          <pc:sldMk cId="3431951021" sldId="256"/>
        </pc:sldMkLst>
        <pc:spChg chg="mod">
          <ac:chgData name="Lewis Evans" userId="2f1cca16-934e-4fa4-b56f-9977d10481f7" providerId="ADAL" clId="{4702AA9D-A8FD-407E-8B15-D0A90CF443DB}" dt="2022-11-24T08:11:56.528" v="9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702AA9D-A8FD-407E-8B15-D0A90CF443DB}" dt="2022-11-28T16:08:34.689" v="3168" actId="962"/>
        <pc:sldMkLst>
          <pc:docMk/>
          <pc:sldMk cId="2313360141" sldId="266"/>
        </pc:sldMkLst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2" creationId="{14EB32A5-118A-A649-13CC-42B9C5998414}"/>
          </ac:spMkLst>
        </pc:spChg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1" creationId="{A27DC912-4108-4B19-8956-F4D741AC066E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2" creationId="{18E8A6CA-D387-4B40-94AE-9A8EE5023A9C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4" creationId="{3951A4B5-E9AB-49CE-BA8A-1375DE3A3DF5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5" creationId="{F9879116-12AC-48E3-9446-F9B81535045F}"/>
          </ac:spMkLst>
        </pc:spChg>
        <pc:spChg chg="add mod topLvl">
          <ac:chgData name="Lewis Evans" userId="2f1cca16-934e-4fa4-b56f-9977d10481f7" providerId="ADAL" clId="{4702AA9D-A8FD-407E-8B15-D0A90CF443DB}" dt="2022-11-28T16:08:17.962" v="3160" actId="165"/>
          <ac:spMkLst>
            <pc:docMk/>
            <pc:sldMk cId="2313360141" sldId="266"/>
            <ac:spMk id="26" creationId="{36E5D0A9-3368-4076-9B94-C4910F0C0B65}"/>
          </ac:spMkLst>
        </pc:spChg>
        <pc:spChg chg="add mod ord">
          <ac:chgData name="Lewis Evans" userId="2f1cca16-934e-4fa4-b56f-9977d10481f7" providerId="ADAL" clId="{4702AA9D-A8FD-407E-8B15-D0A90CF443DB}" dt="2022-11-28T16:07:15.258" v="3141" actId="962"/>
          <ac:spMkLst>
            <pc:docMk/>
            <pc:sldMk cId="2313360141" sldId="266"/>
            <ac:spMk id="28" creationId="{35059387-1B41-4103-8D78-B9CA4B192001}"/>
          </ac:spMkLst>
        </pc:spChg>
        <pc:spChg chg="mod">
          <ac:chgData name="Lewis Evans" userId="2f1cca16-934e-4fa4-b56f-9977d10481f7" providerId="ADAL" clId="{4702AA9D-A8FD-407E-8B15-D0A90CF443DB}" dt="2022-11-24T08:12:17.807" v="158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702AA9D-A8FD-407E-8B15-D0A90CF443DB}" dt="2022-11-24T08:12:09.873" v="133" actId="20577"/>
          <ac:spMkLst>
            <pc:docMk/>
            <pc:sldMk cId="2313360141" sldId="266"/>
            <ac:spMk id="30" creationId="{11683369-83EC-4B97-95DF-F8696711382A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1" creationId="{D4561849-079B-4AF0-B98B-78806B1365B3}"/>
          </ac:spMkLst>
        </pc:spChg>
        <pc:spChg chg="add mod">
          <ac:chgData name="Lewis Evans" userId="2f1cca16-934e-4fa4-b56f-9977d10481f7" providerId="ADAL" clId="{4702AA9D-A8FD-407E-8B15-D0A90CF443DB}" dt="2022-11-24T08:14:49.177" v="308" actId="164"/>
          <ac:spMkLst>
            <pc:docMk/>
            <pc:sldMk cId="2313360141" sldId="266"/>
            <ac:spMk id="32" creationId="{C791E01C-3EA1-479E-8022-F51DECBBE534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4" creationId="{EAF9D609-AE60-40B3-A371-9562EC25C49C}"/>
          </ac:spMkLst>
        </pc:spChg>
        <pc:spChg chg="mod">
          <ac:chgData name="Lewis Evans" userId="2f1cca16-934e-4fa4-b56f-9977d10481f7" providerId="ADAL" clId="{4702AA9D-A8FD-407E-8B15-D0A90CF443DB}" dt="2022-11-28T16:07:19.071" v="3142" actId="962"/>
          <ac:spMkLst>
            <pc:docMk/>
            <pc:sldMk cId="2313360141" sldId="266"/>
            <ac:spMk id="35" creationId="{26D17C4F-E97F-4311-A49D-FF742B9D74E6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7" creationId="{C6791609-9E96-4A5C-A101-8543095FBF59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8" creationId="{2481EA26-CE34-463A-B9AA-FECE3E648E3E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9" creationId="{58AECD96-513A-48EA-8243-6028B7BA4829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1" creationId="{43BB7F01-EFC4-41BF-A623-850C3F253F11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2" creationId="{EB43DFAC-8654-4E0E-8CFD-D029195BB821}"/>
          </ac:spMkLst>
        </pc:spChg>
        <pc:spChg chg="add mod topLvl">
          <ac:chgData name="Lewis Evans" userId="2f1cca16-934e-4fa4-b56f-9977d10481f7" providerId="ADAL" clId="{4702AA9D-A8FD-407E-8B15-D0A90CF443DB}" dt="2022-11-28T16:08:34.689" v="3168" actId="962"/>
          <ac:spMkLst>
            <pc:docMk/>
            <pc:sldMk cId="2313360141" sldId="266"/>
            <ac:spMk id="43" creationId="{F389DF97-47F9-4CB9-85B6-DFDD38C53273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5" creationId="{D1F1152E-D286-41A3-9CD2-7D1D8458B9CE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6" creationId="{A4402B2A-8A6D-4B32-9A84-29E376B6CA4A}"/>
          </ac:spMkLst>
        </pc:spChg>
        <pc:spChg chg="add del mod">
          <ac:chgData name="Lewis Evans" userId="2f1cca16-934e-4fa4-b56f-9977d10481f7" providerId="ADAL" clId="{4702AA9D-A8FD-407E-8B15-D0A90CF443DB}" dt="2022-11-24T08:15:19.784" v="324" actId="478"/>
          <ac:spMkLst>
            <pc:docMk/>
            <pc:sldMk cId="2313360141" sldId="266"/>
            <ac:spMk id="47" creationId="{7C06301E-4BE5-4F80-AFE8-EA0C3105FA4D}"/>
          </ac:spMkLst>
        </pc:spChg>
        <pc:spChg chg="del mod">
          <ac:chgData name="Lewis Evans" userId="2f1cca16-934e-4fa4-b56f-9977d10481f7" providerId="ADAL" clId="{4702AA9D-A8FD-407E-8B15-D0A90CF443DB}" dt="2022-11-24T08:16:29.746" v="337" actId="478"/>
          <ac:spMkLst>
            <pc:docMk/>
            <pc:sldMk cId="2313360141" sldId="266"/>
            <ac:spMk id="49" creationId="{77D8AE17-0C19-4E3F-842B-70210F90620B}"/>
          </ac:spMkLst>
        </pc:spChg>
        <pc:spChg chg="del mod">
          <ac:chgData name="Lewis Evans" userId="2f1cca16-934e-4fa4-b56f-9977d10481f7" providerId="ADAL" clId="{4702AA9D-A8FD-407E-8B15-D0A90CF443DB}" dt="2022-11-24T08:16:28.601" v="336" actId="478"/>
          <ac:spMkLst>
            <pc:docMk/>
            <pc:sldMk cId="2313360141" sldId="266"/>
            <ac:spMk id="50" creationId="{D0024335-4036-44E9-81AF-DDFF5DD213B9}"/>
          </ac:spMkLst>
        </pc:spChg>
        <pc:spChg chg="del mod">
          <ac:chgData name="Lewis Evans" userId="2f1cca16-934e-4fa4-b56f-9977d10481f7" providerId="ADAL" clId="{4702AA9D-A8FD-407E-8B15-D0A90CF443DB}" dt="2022-11-24T08:16:25.908" v="333" actId="478"/>
          <ac:spMkLst>
            <pc:docMk/>
            <pc:sldMk cId="2313360141" sldId="266"/>
            <ac:spMk id="51" creationId="{6137649E-C2E1-4587-825E-7110E8638369}"/>
          </ac:spMkLst>
        </pc:spChg>
        <pc:spChg chg="del mod">
          <ac:chgData name="Lewis Evans" userId="2f1cca16-934e-4fa4-b56f-9977d10481f7" providerId="ADAL" clId="{4702AA9D-A8FD-407E-8B15-D0A90CF443DB}" dt="2022-11-24T08:16:30.913" v="338" actId="478"/>
          <ac:spMkLst>
            <pc:docMk/>
            <pc:sldMk cId="2313360141" sldId="266"/>
            <ac:spMk id="53" creationId="{69CD2A8B-0DA5-4D97-9AB1-D57B0A516126}"/>
          </ac:spMkLst>
        </pc:spChg>
        <pc:spChg chg="del mod">
          <ac:chgData name="Lewis Evans" userId="2f1cca16-934e-4fa4-b56f-9977d10481f7" providerId="ADAL" clId="{4702AA9D-A8FD-407E-8B15-D0A90CF443DB}" dt="2022-11-24T08:16:31.970" v="339" actId="478"/>
          <ac:spMkLst>
            <pc:docMk/>
            <pc:sldMk cId="2313360141" sldId="266"/>
            <ac:spMk id="54" creationId="{1795173F-0423-4AB1-948E-AFB0F36E281C}"/>
          </ac:spMkLst>
        </pc:spChg>
        <pc:spChg chg="del mod">
          <ac:chgData name="Lewis Evans" userId="2f1cca16-934e-4fa4-b56f-9977d10481f7" providerId="ADAL" clId="{4702AA9D-A8FD-407E-8B15-D0A90CF443DB}" dt="2022-11-24T08:16:35.044" v="344" actId="478"/>
          <ac:spMkLst>
            <pc:docMk/>
            <pc:sldMk cId="2313360141" sldId="266"/>
            <ac:spMk id="55" creationId="{15071653-C7DE-42FD-8558-F154BBFEE8EE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7" creationId="{79FB0BC2-955F-45D7-9CB2-02430A68EDB9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8" creationId="{B350A11B-B2E8-4448-BCFC-81B98ECA22E0}"/>
          </ac:spMkLst>
        </pc:spChg>
        <pc:grpChg chg="add del mod">
          <ac:chgData name="Lewis Evans" userId="2f1cca16-934e-4fa4-b56f-9977d10481f7" providerId="ADAL" clId="{4702AA9D-A8FD-407E-8B15-D0A90CF443DB}" dt="2022-11-28T16:08:11.019" v="3159" actId="165"/>
          <ac:grpSpMkLst>
            <pc:docMk/>
            <pc:sldMk cId="2313360141" sldId="266"/>
            <ac:grpSpMk id="2" creationId="{42AD9FD4-C217-4736-8CCB-B6BF89C29CD5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3" creationId="{06B885C7-7671-47FC-9648-9DF6E15AA4A5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4702AA9D-A8FD-407E-8B15-D0A90CF443DB}" dt="2022-11-24T08:14:31.318" v="295" actId="164"/>
          <ac:grpSpMkLst>
            <pc:docMk/>
            <pc:sldMk cId="2313360141" sldId="266"/>
            <ac:grpSpMk id="5" creationId="{E703EB9F-5E4E-4C8E-881C-7E247CA178C9}"/>
          </ac:grpSpMkLst>
        </pc:grpChg>
        <pc:grpChg chg="add mod">
          <ac:chgData name="Lewis Evans" userId="2f1cca16-934e-4fa4-b56f-9977d10481f7" providerId="ADAL" clId="{4702AA9D-A8FD-407E-8B15-D0A90CF443DB}" dt="2022-11-24T08:14:30.999" v="294" actId="164"/>
          <ac:grpSpMkLst>
            <pc:docMk/>
            <pc:sldMk cId="2313360141" sldId="266"/>
            <ac:grpSpMk id="11" creationId="{64B027A3-29B5-498B-906E-0A7049F4DED6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4702AA9D-A8FD-407E-8B15-D0A90CF443DB}" dt="2022-11-24T08:14:30.627" v="293" actId="164"/>
          <ac:grpSpMkLst>
            <pc:docMk/>
            <pc:sldMk cId="2313360141" sldId="266"/>
            <ac:grpSpMk id="15" creationId="{813BD143-70F7-4797-991A-3437BACDF852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6" creationId="{E3F959A8-C3B1-4CBB-98F4-D778C11ACDA8}"/>
          </ac:grpSpMkLst>
        </pc:grpChg>
        <pc:grpChg chg="add del mod">
          <ac:chgData name="Lewis Evans" userId="2f1cca16-934e-4fa4-b56f-9977d10481f7" providerId="ADAL" clId="{4702AA9D-A8FD-407E-8B15-D0A90CF443DB}" dt="2022-11-28T16:08:17.962" v="3160" actId="165"/>
          <ac:grpSpMkLst>
            <pc:docMk/>
            <pc:sldMk cId="2313360141" sldId="266"/>
            <ac:grpSpMk id="17" creationId="{E4D8054B-8EC3-42ED-886A-2CA7931CEF13}"/>
          </ac:grpSpMkLst>
        </pc:grpChg>
        <pc:grpChg chg="add mod">
          <ac:chgData name="Lewis Evans" userId="2f1cca16-934e-4fa4-b56f-9977d10481f7" providerId="ADAL" clId="{4702AA9D-A8FD-407E-8B15-D0A90CF443DB}" dt="2022-11-24T08:14:40.771" v="302" actId="164"/>
          <ac:grpSpMkLst>
            <pc:docMk/>
            <pc:sldMk cId="2313360141" sldId="266"/>
            <ac:grpSpMk id="18" creationId="{A4672292-690D-47BD-8648-23FF5AC9A02B}"/>
          </ac:grpSpMkLst>
        </pc:grpChg>
        <pc:grpChg chg="add del mod topLvl">
          <ac:chgData name="Lewis Evans" userId="2f1cca16-934e-4fa4-b56f-9977d10481f7" providerId="ADAL" clId="{4702AA9D-A8FD-407E-8B15-D0A90CF443DB}" dt="2022-11-28T16:08:28.541" v="3164" actId="165"/>
          <ac:grpSpMkLst>
            <pc:docMk/>
            <pc:sldMk cId="2313360141" sldId="266"/>
            <ac:grpSpMk id="19" creationId="{1DBF0D38-209F-4C27-9CC5-06D6C00CB40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0" creationId="{DA541673-6525-4AA7-8BA5-2992AA7A6B7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3" creationId="{103972EB-6936-47C1-908A-852723FFD144}"/>
          </ac:grpSpMkLst>
        </pc:grpChg>
        <pc:grpChg chg="add mod">
          <ac:chgData name="Lewis Evans" userId="2f1cca16-934e-4fa4-b56f-9977d10481f7" providerId="ADAL" clId="{4702AA9D-A8FD-407E-8B15-D0A90CF443DB}" dt="2022-11-24T08:14:49.177" v="308" actId="164"/>
          <ac:grpSpMkLst>
            <pc:docMk/>
            <pc:sldMk cId="2313360141" sldId="266"/>
            <ac:grpSpMk id="33" creationId="{5B32AE48-1E30-41F0-9208-B2958FF23C6A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36" creationId="{092794D0-D183-4826-9E0C-FD53A49AFA51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0" creationId="{B521F86D-BB08-4768-A103-04A1CACE9B87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4" creationId="{B9344696-1D09-4494-8101-B7B8896E5AA4}"/>
          </ac:grpSpMkLst>
        </pc:grpChg>
        <pc:grpChg chg="add del mod">
          <ac:chgData name="Lewis Evans" userId="2f1cca16-934e-4fa4-b56f-9977d10481f7" providerId="ADAL" clId="{4702AA9D-A8FD-407E-8B15-D0A90CF443DB}" dt="2022-11-24T08:16:28.601" v="336" actId="478"/>
          <ac:grpSpMkLst>
            <pc:docMk/>
            <pc:sldMk cId="2313360141" sldId="266"/>
            <ac:grpSpMk id="48" creationId="{72F8A7E0-B869-4945-8C9A-06D19F989219}"/>
          </ac:grpSpMkLst>
        </pc:grpChg>
        <pc:grpChg chg="add del mod">
          <ac:chgData name="Lewis Evans" userId="2f1cca16-934e-4fa4-b56f-9977d10481f7" providerId="ADAL" clId="{4702AA9D-A8FD-407E-8B15-D0A90CF443DB}" dt="2022-11-24T08:16:33.691" v="340" actId="478"/>
          <ac:grpSpMkLst>
            <pc:docMk/>
            <pc:sldMk cId="2313360141" sldId="266"/>
            <ac:grpSpMk id="52" creationId="{376B75BB-C210-4B71-8E61-9AEFBE74F8F4}"/>
          </ac:grpSpMkLst>
        </pc:grpChg>
        <pc:grpChg chg="add mod">
          <ac:chgData name="Lewis Evans" userId="2f1cca16-934e-4fa4-b56f-9977d10481f7" providerId="ADAL" clId="{4702AA9D-A8FD-407E-8B15-D0A90CF443DB}" dt="2022-11-28T16:06:52.313" v="3130" actId="962"/>
          <ac:grpSpMkLst>
            <pc:docMk/>
            <pc:sldMk cId="2313360141" sldId="266"/>
            <ac:grpSpMk id="59" creationId="{C3DF02EE-5322-4655-9AE3-BE2964883C79}"/>
          </ac:grpSpMkLst>
        </pc:grpChg>
        <pc:picChg chg="add mod topLvl">
          <ac:chgData name="Lewis Evans" userId="2f1cca16-934e-4fa4-b56f-9977d10481f7" providerId="ADAL" clId="{4702AA9D-A8FD-407E-8B15-D0A90CF443DB}" dt="2022-11-28T16:08:11.019" v="3159" actId="165"/>
          <ac:picMkLst>
            <pc:docMk/>
            <pc:sldMk cId="2313360141" sldId="266"/>
            <ac:picMk id="60" creationId="{CC95A7AE-0A1B-452C-B32C-E0D1F3739CC6}"/>
          </ac:picMkLst>
        </pc:picChg>
        <pc:picChg chg="add mod">
          <ac:chgData name="Lewis Evans" userId="2f1cca16-934e-4fa4-b56f-9977d10481f7" providerId="ADAL" clId="{4702AA9D-A8FD-407E-8B15-D0A90CF443DB}" dt="2022-11-24T08:18:08.136" v="367" actId="12789"/>
          <ac:picMkLst>
            <pc:docMk/>
            <pc:sldMk cId="2313360141" sldId="266"/>
            <ac:picMk id="61" creationId="{2752CF71-89CD-458B-B272-E13E4FF1E6B1}"/>
          </ac:picMkLst>
        </pc:picChg>
        <pc:cxnChg chg="del mod">
          <ac:chgData name="Lewis Evans" userId="2f1cca16-934e-4fa4-b56f-9977d10481f7" providerId="ADAL" clId="{4702AA9D-A8FD-407E-8B15-D0A90CF443DB}" dt="2022-11-24T08:16:33.691" v="340" actId="478"/>
          <ac:cxnSpMkLst>
            <pc:docMk/>
            <pc:sldMk cId="2313360141" sldId="266"/>
            <ac:cxnSpMk id="56" creationId="{8C100244-5013-401D-805A-53DEB21D1DFF}"/>
          </ac:cxnSpMkLst>
        </pc:cxnChg>
      </pc:sldChg>
      <pc:sldChg chg="modSp mod">
        <pc:chgData name="Lewis Evans" userId="2f1cca16-934e-4fa4-b56f-9977d10481f7" providerId="ADAL" clId="{4702AA9D-A8FD-407E-8B15-D0A90CF443DB}" dt="2022-11-24T09:13:20.989" v="2639" actId="20577"/>
        <pc:sldMkLst>
          <pc:docMk/>
          <pc:sldMk cId="2729613933" sldId="319"/>
        </pc:sldMkLst>
        <pc:spChg chg="mod">
          <ac:chgData name="Lewis Evans" userId="2f1cca16-934e-4fa4-b56f-9977d10481f7" providerId="ADAL" clId="{4702AA9D-A8FD-407E-8B15-D0A90CF443DB}" dt="2022-11-24T09:13:20.989" v="2639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modSp del mod">
        <pc:chgData name="Lewis Evans" userId="2f1cca16-934e-4fa4-b56f-9977d10481f7" providerId="ADAL" clId="{4702AA9D-A8FD-407E-8B15-D0A90CF443DB}" dt="2022-11-24T08:13:40.227" v="197" actId="47"/>
        <pc:sldMkLst>
          <pc:docMk/>
          <pc:sldMk cId="318391434" sldId="325"/>
        </pc:sldMkLst>
        <pc:spChg chg="mod">
          <ac:chgData name="Lewis Evans" userId="2f1cca16-934e-4fa4-b56f-9977d10481f7" providerId="ADAL" clId="{4702AA9D-A8FD-407E-8B15-D0A90CF443DB}" dt="2022-11-24T08:13:28.630" v="189" actId="12"/>
          <ac:spMkLst>
            <pc:docMk/>
            <pc:sldMk cId="318391434" sldId="325"/>
            <ac:spMk id="3" creationId="{7AE302E5-1F6D-B0CB-E659-81917A5BF5B4}"/>
          </ac:spMkLst>
        </pc:spChg>
      </pc:sldChg>
      <pc:sldChg chg="addSp delSp modSp add mod modTransition">
        <pc:chgData name="Lewis Evans" userId="2f1cca16-934e-4fa4-b56f-9977d10481f7" providerId="ADAL" clId="{4702AA9D-A8FD-407E-8B15-D0A90CF443DB}" dt="2022-11-28T16:07:51.889" v="3154" actId="962"/>
        <pc:sldMkLst>
          <pc:docMk/>
          <pc:sldMk cId="3107101747" sldId="326"/>
        </pc:sldMkLst>
        <pc:spChg chg="mod">
          <ac:chgData name="Lewis Evans" userId="2f1cca16-934e-4fa4-b56f-9977d10481f7" providerId="ADAL" clId="{4702AA9D-A8FD-407E-8B15-D0A90CF443DB}" dt="2022-11-24T10:09:04.885" v="3105" actId="14100"/>
          <ac:spMkLst>
            <pc:docMk/>
            <pc:sldMk cId="3107101747" sldId="32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10:09:02.502" v="3104" actId="20577"/>
          <ac:spMkLst>
            <pc:docMk/>
            <pc:sldMk cId="3107101747" sldId="326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19:04.592" v="386" actId="207"/>
          <ac:spMkLst>
            <pc:docMk/>
            <pc:sldMk cId="3107101747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19:11.336" v="387" actId="14826"/>
          <ac:spMkLst>
            <pc:docMk/>
            <pc:sldMk cId="3107101747" sldId="326"/>
            <ac:spMk id="6" creationId="{FAC58549-49E6-0831-59F8-AC8EBA240BE4}"/>
          </ac:spMkLst>
        </pc:spChg>
        <pc:spChg chg="add mod">
          <ac:chgData name="Lewis Evans" userId="2f1cca16-934e-4fa4-b56f-9977d10481f7" providerId="ADAL" clId="{4702AA9D-A8FD-407E-8B15-D0A90CF443DB}" dt="2022-11-28T16:07:45.412" v="3152" actId="962"/>
          <ac:spMkLst>
            <pc:docMk/>
            <pc:sldMk cId="3107101747" sldId="326"/>
            <ac:spMk id="9" creationId="{2386A7DD-218C-4EDF-9B12-90B75F3984A5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0" creationId="{6DE31192-F72A-734C-16EA-81F4AA6302ED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1" creationId="{3491B554-96D3-E5D1-6364-DBD4A0CFFDA1}"/>
          </ac:spMkLst>
        </pc:spChg>
        <pc:spChg chg="add mod">
          <ac:chgData name="Lewis Evans" userId="2f1cca16-934e-4fa4-b56f-9977d10481f7" providerId="ADAL" clId="{4702AA9D-A8FD-407E-8B15-D0A90CF443DB}" dt="2022-11-28T16:07:48.875" v="3153" actId="962"/>
          <ac:spMkLst>
            <pc:docMk/>
            <pc:sldMk cId="3107101747" sldId="326"/>
            <ac:spMk id="12" creationId="{6BB73BC3-E1BF-4A7D-8654-0F93FF124660}"/>
          </ac:spMkLst>
        </pc:spChg>
        <pc:spChg chg="add mod">
          <ac:chgData name="Lewis Evans" userId="2f1cca16-934e-4fa4-b56f-9977d10481f7" providerId="ADAL" clId="{4702AA9D-A8FD-407E-8B15-D0A90CF443DB}" dt="2022-11-28T16:07:51.889" v="3154" actId="962"/>
          <ac:spMkLst>
            <pc:docMk/>
            <pc:sldMk cId="3107101747" sldId="326"/>
            <ac:spMk id="13" creationId="{07C407C2-0582-46A3-B20F-2A31340B1EF7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5" creationId="{CA334DBE-C98A-4DDF-9F17-B6622808313C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7" creationId="{2E7BA75A-2509-43C2-83A1-7D1221860EEE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8" creationId="{31B60DA1-629D-4D06-BDF8-2EDB72125955}"/>
          </ac:spMkLst>
        </pc:spChg>
        <pc:grpChg chg="mod">
          <ac:chgData name="Lewis Evans" userId="2f1cca16-934e-4fa4-b56f-9977d10481f7" providerId="ADAL" clId="{4702AA9D-A8FD-407E-8B15-D0A90CF443DB}" dt="2022-11-28T16:06:56.681" v="3131" actId="962"/>
          <ac:grpSpMkLst>
            <pc:docMk/>
            <pc:sldMk cId="3107101747" sldId="326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702AA9D-A8FD-407E-8B15-D0A90CF443DB}" dt="2022-11-24T08:19:12.522" v="388" actId="478"/>
          <ac:grpSpMkLst>
            <pc:docMk/>
            <pc:sldMk cId="3107101747" sldId="326"/>
            <ac:grpSpMk id="14" creationId="{ADDA59F3-0A02-48B9-B49E-78808B083DDB}"/>
          </ac:grpSpMkLst>
        </pc:grpChg>
        <pc:grpChg chg="mod">
          <ac:chgData name="Lewis Evans" userId="2f1cca16-934e-4fa4-b56f-9977d10481f7" providerId="ADAL" clId="{4702AA9D-A8FD-407E-8B15-D0A90CF443DB}" dt="2022-11-24T08:18:46.101" v="380"/>
          <ac:grpSpMkLst>
            <pc:docMk/>
            <pc:sldMk cId="3107101747" sldId="326"/>
            <ac:grpSpMk id="16" creationId="{56ED0102-E31A-46F2-B615-EF5A13A6CECB}"/>
          </ac:grpSpMkLst>
        </pc:grpChg>
      </pc:sldChg>
      <pc:sldChg chg="modSp add del mod">
        <pc:chgData name="Lewis Evans" userId="2f1cca16-934e-4fa4-b56f-9977d10481f7" providerId="ADAL" clId="{4702AA9D-A8FD-407E-8B15-D0A90CF443DB}" dt="2022-11-24T08:19:31.019" v="401" actId="47"/>
        <pc:sldMkLst>
          <pc:docMk/>
          <pc:sldMk cId="1951244099" sldId="327"/>
        </pc:sldMkLst>
        <pc:spChg chg="mod">
          <ac:chgData name="Lewis Evans" userId="2f1cca16-934e-4fa4-b56f-9977d10481f7" providerId="ADAL" clId="{4702AA9D-A8FD-407E-8B15-D0A90CF443DB}" dt="2022-11-24T08:19:25.280" v="399" actId="5793"/>
          <ac:spMkLst>
            <pc:docMk/>
            <pc:sldMk cId="1951244099" sldId="327"/>
            <ac:spMk id="3" creationId="{7AE302E5-1F6D-B0CB-E659-81917A5BF5B4}"/>
          </ac:spMkLst>
        </pc:spChg>
      </pc:sldChg>
      <pc:sldChg chg="add del">
        <pc:chgData name="Lewis Evans" userId="2f1cca16-934e-4fa4-b56f-9977d10481f7" providerId="ADAL" clId="{4702AA9D-A8FD-407E-8B15-D0A90CF443DB}" dt="2022-11-24T09:12:49.196" v="2631" actId="47"/>
        <pc:sldMkLst>
          <pc:docMk/>
          <pc:sldMk cId="158224828" sldId="32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444042434" sldId="328"/>
        </pc:sldMkLst>
      </pc:sldChg>
      <pc:sldChg chg="add del">
        <pc:chgData name="Lewis Evans" userId="2f1cca16-934e-4fa4-b56f-9977d10481f7" providerId="ADAL" clId="{4702AA9D-A8FD-407E-8B15-D0A90CF443DB}" dt="2022-11-24T08:21:40.736" v="483" actId="47"/>
        <pc:sldMkLst>
          <pc:docMk/>
          <pc:sldMk cId="826900704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33194242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946789674" sldId="330"/>
        </pc:sldMkLst>
      </pc:sldChg>
      <pc:sldChg chg="modSp add mod">
        <pc:chgData name="Lewis Evans" userId="2f1cca16-934e-4fa4-b56f-9977d10481f7" providerId="ADAL" clId="{4702AA9D-A8FD-407E-8B15-D0A90CF443DB}" dt="2022-11-24T08:22:36.023" v="556" actId="20577"/>
        <pc:sldMkLst>
          <pc:docMk/>
          <pc:sldMk cId="1062117822" sldId="330"/>
        </pc:sldMkLst>
        <pc:spChg chg="mod">
          <ac:chgData name="Lewis Evans" userId="2f1cca16-934e-4fa4-b56f-9977d10481f7" providerId="ADAL" clId="{4702AA9D-A8FD-407E-8B15-D0A90CF443DB}" dt="2022-11-24T08:22:36.023" v="556" actId="20577"/>
          <ac:spMkLst>
            <pc:docMk/>
            <pc:sldMk cId="1062117822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2:30.368" v="526"/>
          <ac:spMkLst>
            <pc:docMk/>
            <pc:sldMk cId="1062117822" sldId="330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30678481" sldId="331"/>
        </pc:sldMkLst>
      </pc:sldChg>
      <pc:sldChg chg="addSp delSp modSp add mod modAnim">
        <pc:chgData name="Lewis Evans" userId="2f1cca16-934e-4fa4-b56f-9977d10481f7" providerId="ADAL" clId="{4702AA9D-A8FD-407E-8B15-D0A90CF443DB}" dt="2022-11-24T09:58:38.783" v="3038" actId="478"/>
        <pc:sldMkLst>
          <pc:docMk/>
          <pc:sldMk cId="1488076607" sldId="331"/>
        </pc:sldMkLst>
        <pc:spChg chg="del mod">
          <ac:chgData name="Lewis Evans" userId="2f1cca16-934e-4fa4-b56f-9977d10481f7" providerId="ADAL" clId="{4702AA9D-A8FD-407E-8B15-D0A90CF443DB}" dt="2022-11-24T09:58:38.783" v="3038" actId="478"/>
          <ac:spMkLst>
            <pc:docMk/>
            <pc:sldMk cId="1488076607" sldId="331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2:45.869" v="561" actId="478"/>
          <ac:spMkLst>
            <pc:docMk/>
            <pc:sldMk cId="1488076607" sldId="331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2:58.849" v="568" actId="1076"/>
          <ac:spMkLst>
            <pc:docMk/>
            <pc:sldMk cId="1488076607" sldId="331"/>
            <ac:spMk id="11" creationId="{F2689148-BD02-4C78-B4C8-9A5C74EDDB93}"/>
          </ac:spMkLst>
        </pc:spChg>
        <pc:picChg chg="add mod">
          <ac:chgData name="Lewis Evans" userId="2f1cca16-934e-4fa4-b56f-9977d10481f7" providerId="ADAL" clId="{4702AA9D-A8FD-407E-8B15-D0A90CF443DB}" dt="2022-11-24T08:22:58.849" v="568" actId="1076"/>
          <ac:picMkLst>
            <pc:docMk/>
            <pc:sldMk cId="1488076607" sldId="331"/>
            <ac:picMk id="10" creationId="{CCDE64F4-0AAC-4C90-8CE5-9CE9E91DB1D2}"/>
          </ac:picMkLst>
        </pc:picChg>
      </pc:sldChg>
      <pc:sldChg chg="addSp delSp modSp add mod">
        <pc:chgData name="Lewis Evans" userId="2f1cca16-934e-4fa4-b56f-9977d10481f7" providerId="ADAL" clId="{4702AA9D-A8FD-407E-8B15-D0A90CF443DB}" dt="2022-11-24T08:27:58.890" v="784" actId="14100"/>
        <pc:sldMkLst>
          <pc:docMk/>
          <pc:sldMk cId="1274530124" sldId="332"/>
        </pc:sldMkLst>
        <pc:spChg chg="mod">
          <ac:chgData name="Lewis Evans" userId="2f1cca16-934e-4fa4-b56f-9977d10481f7" providerId="ADAL" clId="{4702AA9D-A8FD-407E-8B15-D0A90CF443DB}" dt="2022-11-24T08:25:40.032" v="689" actId="20577"/>
          <ac:spMkLst>
            <pc:docMk/>
            <pc:sldMk cId="1274530124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5:44.312" v="693" actId="478"/>
          <ac:spMkLst>
            <pc:docMk/>
            <pc:sldMk cId="1274530124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7:58.890" v="784" actId="14100"/>
          <ac:spMkLst>
            <pc:docMk/>
            <pc:sldMk cId="1274530124" sldId="332"/>
            <ac:spMk id="7" creationId="{EAEB4498-93AA-4929-9134-5E9942A58A0A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1" creationId="{FE50715C-AA1F-42E3-A370-977BD4563F9C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5" creationId="{3BB50F53-7D94-4C75-BC11-70F2B176D9A9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6" creationId="{D8CFB61C-9DE9-46E7-BE72-5CE2E37C542D}"/>
          </ac:spMkLst>
        </pc:spChg>
        <pc:grpChg chg="add mod">
          <ac:chgData name="Lewis Evans" userId="2f1cca16-934e-4fa4-b56f-9977d10481f7" providerId="ADAL" clId="{4702AA9D-A8FD-407E-8B15-D0A90CF443DB}" dt="2022-11-24T08:27:47.255" v="775" actId="164"/>
          <ac:grpSpMkLst>
            <pc:docMk/>
            <pc:sldMk cId="1274530124" sldId="332"/>
            <ac:grpSpMk id="17" creationId="{913BAB5D-EC33-4750-BC00-DD4E7D8980CD}"/>
          </ac:grpSpMkLst>
        </pc:grpChg>
        <pc:cxnChg chg="add mod">
          <ac:chgData name="Lewis Evans" userId="2f1cca16-934e-4fa4-b56f-9977d10481f7" providerId="ADAL" clId="{4702AA9D-A8FD-407E-8B15-D0A90CF443DB}" dt="2022-11-24T08:27:58.890" v="784" actId="14100"/>
          <ac:cxnSpMkLst>
            <pc:docMk/>
            <pc:sldMk cId="1274530124" sldId="332"/>
            <ac:cxnSpMk id="10" creationId="{BC327591-5A8A-4E86-BA74-40D083004FFC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14605228" sldId="332"/>
        </pc:sldMkLst>
      </pc:sldChg>
      <pc:sldChg chg="addSp modSp add mod modAnim">
        <pc:chgData name="Lewis Evans" userId="2f1cca16-934e-4fa4-b56f-9977d10481f7" providerId="ADAL" clId="{4702AA9D-A8FD-407E-8B15-D0A90CF443DB}" dt="2022-11-24T08:39:31.867" v="1511" actId="20577"/>
        <pc:sldMkLst>
          <pc:docMk/>
          <pc:sldMk cId="188724353" sldId="333"/>
        </pc:sldMkLst>
        <pc:spChg chg="mod">
          <ac:chgData name="Lewis Evans" userId="2f1cca16-934e-4fa4-b56f-9977d10481f7" providerId="ADAL" clId="{4702AA9D-A8FD-407E-8B15-D0A90CF443DB}" dt="2022-11-24T08:31:56.437" v="989" actId="20577"/>
          <ac:spMkLst>
            <pc:docMk/>
            <pc:sldMk cId="188724353" sldId="333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39:31.867" v="1511" actId="20577"/>
          <ac:spMkLst>
            <pc:docMk/>
            <pc:sldMk cId="188724353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4" creationId="{FB6C8B80-D1CA-4B9F-972A-D4086879A1F3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5" creationId="{53563F17-C636-438F-876E-5941979C971D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8" creationId="{AB89C27D-0B5F-449B-8D08-985C2EA32CBA}"/>
          </ac:spMkLst>
        </pc:spChg>
        <pc:graphicFrameChg chg="add mod modGraphic">
          <ac:chgData name="Lewis Evans" userId="2f1cca16-934e-4fa4-b56f-9977d10481f7" providerId="ADAL" clId="{4702AA9D-A8FD-407E-8B15-D0A90CF443DB}" dt="2022-11-24T08:39:17.994" v="1435" actId="1076"/>
          <ac:graphicFrameMkLst>
            <pc:docMk/>
            <pc:sldMk cId="188724353" sldId="333"/>
            <ac:graphicFrameMk id="10" creationId="{06CC9AAC-D8D3-48F6-999C-372159126A36}"/>
          </ac:graphicFrameMkLst>
        </pc:graphicFrame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1" creationId="{55DBAF17-C0CB-4F69-AE78-DF5B2676AD05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6" creationId="{685A8DC3-9E62-4B1A-84A1-92850EE0181D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7" creationId="{53FA0B0C-DD45-46ED-BFA6-12800ACA4393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45966330" sldId="333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28692327" sldId="334"/>
        </pc:sldMkLst>
      </pc:sldChg>
      <pc:sldChg chg="modSp add mod">
        <pc:chgData name="Lewis Evans" userId="2f1cca16-934e-4fa4-b56f-9977d10481f7" providerId="ADAL" clId="{4702AA9D-A8FD-407E-8B15-D0A90CF443DB}" dt="2022-11-24T08:40:35.675" v="1562" actId="20577"/>
        <pc:sldMkLst>
          <pc:docMk/>
          <pc:sldMk cId="3235130901" sldId="334"/>
        </pc:sldMkLst>
        <pc:spChg chg="mod">
          <ac:chgData name="Lewis Evans" userId="2f1cca16-934e-4fa4-b56f-9977d10481f7" providerId="ADAL" clId="{4702AA9D-A8FD-407E-8B15-D0A90CF443DB}" dt="2022-11-24T08:40:35.675" v="1562" actId="20577"/>
          <ac:spMkLst>
            <pc:docMk/>
            <pc:sldMk cId="3235130901" sldId="334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0:26.331" v="1543" actId="20577"/>
          <ac:spMkLst>
            <pc:docMk/>
            <pc:sldMk cId="3235130901" sldId="334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8:44:35.517" v="1672"/>
        <pc:sldMkLst>
          <pc:docMk/>
          <pc:sldMk cId="1154007660" sldId="335"/>
        </pc:sldMkLst>
        <pc:spChg chg="mod">
          <ac:chgData name="Lewis Evans" userId="2f1cca16-934e-4fa4-b56f-9977d10481f7" providerId="ADAL" clId="{4702AA9D-A8FD-407E-8B15-D0A90CF443DB}" dt="2022-11-24T08:44:20.610" v="1668" actId="20577"/>
          <ac:spMkLst>
            <pc:docMk/>
            <pc:sldMk cId="1154007660" sldId="335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35.080" v="1671" actId="478"/>
          <ac:spMkLst>
            <pc:docMk/>
            <pc:sldMk cId="1154007660" sldId="335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0:34.060" v="470" actId="207"/>
          <ac:spMkLst>
            <pc:docMk/>
            <pc:sldMk cId="1154007660" sldId="335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0:38.608" v="474" actId="14826"/>
          <ac:spMkLst>
            <pc:docMk/>
            <pc:sldMk cId="1154007660" sldId="335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1" creationId="{8AAED696-1A25-455C-A5C6-4024B7415489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4" creationId="{2453424A-C2B6-4A25-91F9-42C4225EE778}"/>
          </ac:spMkLst>
        </pc:spChg>
        <pc:spChg chg="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3" creationId="{49ABA084-5252-45EC-80A5-D33D0DFAA708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6" creationId="{03A72867-24DA-4CB7-9A89-21DFA3C8FA51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7" creationId="{0E31E794-A6C6-42CB-A3DA-74B249F1EBAD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8" creationId="{0DAB817F-3D25-48BA-92A8-D65E2E4D90B2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9" creationId="{6FF95775-31D4-4C9A-B891-CC57308287E7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30" creationId="{31176502-8262-4FD6-BCAA-222BE6A5E56F}"/>
          </ac:spMkLst>
        </pc:spChg>
        <pc:grpChg chg="add del mod">
          <ac:chgData name="Lewis Evans" userId="2f1cca16-934e-4fa4-b56f-9977d10481f7" providerId="ADAL" clId="{4702AA9D-A8FD-407E-8B15-D0A90CF443DB}" dt="2022-11-24T08:20:40.769" v="475" actId="478"/>
          <ac:grpSpMkLst>
            <pc:docMk/>
            <pc:sldMk cId="1154007660" sldId="335"/>
            <ac:grpSpMk id="10" creationId="{73D94922-0A1E-47A9-B4F3-207AF58A682F}"/>
          </ac:grpSpMkLst>
        </pc:grpChg>
        <pc:grpChg chg="add mod">
          <ac:chgData name="Lewis Evans" userId="2f1cca16-934e-4fa4-b56f-9977d10481f7" providerId="ADAL" clId="{4702AA9D-A8FD-407E-8B15-D0A90CF443DB}" dt="2022-11-24T08:44:35.517" v="1672"/>
          <ac:grpSpMkLst>
            <pc:docMk/>
            <pc:sldMk cId="1154007660" sldId="335"/>
            <ac:grpSpMk id="20" creationId="{E9F5CE8E-B701-498F-8405-A7210CB08BED}"/>
          </ac:grpSpMkLst>
        </pc:grp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6" creationId="{AE857C01-6261-4C9A-BF67-7912746EDF4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7" creationId="{A9335FF8-BE02-46B9-B04B-C9FCA57ECFF2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8" creationId="{FAD38D28-FAC2-47EA-848C-6C75B81D044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9" creationId="{761C781D-B5BC-4B5A-B8A4-2669F2782D1F}"/>
          </ac:graphicFrameMkLst>
        </pc:graphicFrameChg>
        <pc:picChg chg="add del mod">
          <ac:chgData name="Lewis Evans" userId="2f1cca16-934e-4fa4-b56f-9977d10481f7" providerId="ADAL" clId="{4702AA9D-A8FD-407E-8B15-D0A90CF443DB}" dt="2022-11-24T08:20:40.769" v="475" actId="478"/>
          <ac:picMkLst>
            <pc:docMk/>
            <pc:sldMk cId="1154007660" sldId="335"/>
            <ac:picMk id="15" creationId="{D756831D-C698-41C3-A68D-6DFB96CA7A64}"/>
          </ac:picMkLst>
        </pc:pic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1" creationId="{95DD117B-5CD8-48FE-8C68-2980073456D2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2" creationId="{C21635E4-7F33-495F-8989-051703977FE3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4" creationId="{98D81C17-9A67-4C2B-A834-314FD8892D09}"/>
          </ac:cxnSpMkLst>
        </pc:cxnChg>
        <pc:cxnChg chg="add 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5" creationId="{E439CBC3-57EE-46A7-9BCB-FB68427EE9EF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148039584" sldId="335"/>
        </pc:sldMkLst>
      </pc:sldChg>
      <pc:sldChg chg="modSp add mod">
        <pc:chgData name="Lewis Evans" userId="2f1cca16-934e-4fa4-b56f-9977d10481f7" providerId="ADAL" clId="{4702AA9D-A8FD-407E-8B15-D0A90CF443DB}" dt="2022-11-24T08:59:32.258" v="2185" actId="20577"/>
        <pc:sldMkLst>
          <pc:docMk/>
          <pc:sldMk cId="1445607284" sldId="336"/>
        </pc:sldMkLst>
        <pc:spChg chg="mod">
          <ac:chgData name="Lewis Evans" userId="2f1cca16-934e-4fa4-b56f-9977d10481f7" providerId="ADAL" clId="{4702AA9D-A8FD-407E-8B15-D0A90CF443DB}" dt="2022-11-24T08:58:41.486" v="2171" actId="20577"/>
          <ac:spMkLst>
            <pc:docMk/>
            <pc:sldMk cId="1445607284" sldId="33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59:32.258" v="2185" actId="20577"/>
          <ac:spMkLst>
            <pc:docMk/>
            <pc:sldMk cId="1445607284" sldId="336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070663676" sldId="33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535925787" sldId="337"/>
        </pc:sldMkLst>
      </pc:sldChg>
      <pc:sldChg chg="addSp delSp modSp add mod modAnim">
        <pc:chgData name="Lewis Evans" userId="2f1cca16-934e-4fa4-b56f-9977d10481f7" providerId="ADAL" clId="{4702AA9D-A8FD-407E-8B15-D0A90CF443DB}" dt="2022-11-24T10:01:44.006" v="3082"/>
        <pc:sldMkLst>
          <pc:docMk/>
          <pc:sldMk cId="2140223268" sldId="337"/>
        </pc:sldMkLst>
        <pc:spChg chg="mod">
          <ac:chgData name="Lewis Evans" userId="2f1cca16-934e-4fa4-b56f-9977d10481f7" providerId="ADAL" clId="{4702AA9D-A8FD-407E-8B15-D0A90CF443DB}" dt="2022-11-24T09:05:45.673" v="2426" actId="20577"/>
          <ac:spMkLst>
            <pc:docMk/>
            <pc:sldMk cId="2140223268" sldId="33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5:30.138" v="2409" actId="478"/>
          <ac:spMkLst>
            <pc:docMk/>
            <pc:sldMk cId="2140223268" sldId="337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31.894" v="2410" actId="1076"/>
          <ac:spMkLst>
            <pc:docMk/>
            <pc:sldMk cId="2140223268" sldId="337"/>
            <ac:spMk id="10" creationId="{A1C50DA0-DBBA-4ACE-886C-9A7F7378A940}"/>
          </ac:spMkLst>
        </pc:spChg>
        <pc:spChg chg="add mod">
          <ac:chgData name="Lewis Evans" userId="2f1cca16-934e-4fa4-b56f-9977d10481f7" providerId="ADAL" clId="{4702AA9D-A8FD-407E-8B15-D0A90CF443DB}" dt="2022-11-24T09:05:42.415" v="2414" actId="1076"/>
          <ac:spMkLst>
            <pc:docMk/>
            <pc:sldMk cId="2140223268" sldId="337"/>
            <ac:spMk id="11" creationId="{AF37478B-8D3D-49BF-BF9B-C366C550F342}"/>
          </ac:spMkLst>
        </pc:spChg>
        <pc:spChg chg="add mod">
          <ac:chgData name="Lewis Evans" userId="2f1cca16-934e-4fa4-b56f-9977d10481f7" providerId="ADAL" clId="{4702AA9D-A8FD-407E-8B15-D0A90CF443DB}" dt="2022-11-24T10:00:24.901" v="3043" actId="1076"/>
          <ac:spMkLst>
            <pc:docMk/>
            <pc:sldMk cId="2140223268" sldId="337"/>
            <ac:spMk id="15" creationId="{2DBE7849-7FC2-42BD-B823-ACFBBB9093C8}"/>
          </ac:spMkLst>
        </pc:spChg>
        <pc:spChg chg="add mod">
          <ac:chgData name="Lewis Evans" userId="2f1cca16-934e-4fa4-b56f-9977d10481f7" providerId="ADAL" clId="{4702AA9D-A8FD-407E-8B15-D0A90CF443DB}" dt="2022-11-24T09:06:09.789" v="2432" actId="14100"/>
          <ac:spMkLst>
            <pc:docMk/>
            <pc:sldMk cId="2140223268" sldId="337"/>
            <ac:spMk id="16" creationId="{0853EB8D-3C0C-4BD3-A882-EDD618F9056A}"/>
          </ac:spMkLst>
        </pc:spChg>
        <pc:spChg chg="add mod">
          <ac:chgData name="Lewis Evans" userId="2f1cca16-934e-4fa4-b56f-9977d10481f7" providerId="ADAL" clId="{4702AA9D-A8FD-407E-8B15-D0A90CF443DB}" dt="2022-11-24T09:06:02.300" v="2430"/>
          <ac:spMkLst>
            <pc:docMk/>
            <pc:sldMk cId="2140223268" sldId="337"/>
            <ac:spMk id="18" creationId="{E16403E8-AE93-4398-9637-100B606FD20E}"/>
          </ac:spMkLst>
        </pc:spChg>
        <pc:spChg chg="add mod">
          <ac:chgData name="Lewis Evans" userId="2f1cca16-934e-4fa4-b56f-9977d10481f7" providerId="ADAL" clId="{4702AA9D-A8FD-407E-8B15-D0A90CF443DB}" dt="2022-11-24T09:06:32.084" v="2452" actId="20577"/>
          <ac:spMkLst>
            <pc:docMk/>
            <pc:sldMk cId="2140223268" sldId="337"/>
            <ac:spMk id="19" creationId="{1CE6BF9B-CAB6-4EC0-8E75-9F98BF95D994}"/>
          </ac:spMkLst>
        </pc:spChg>
        <pc:cxnChg chg="add mod">
          <ac:chgData name="Lewis Evans" userId="2f1cca16-934e-4fa4-b56f-9977d10481f7" providerId="ADAL" clId="{4702AA9D-A8FD-407E-8B15-D0A90CF443DB}" dt="2022-11-24T09:05:42.415" v="2414" actId="1076"/>
          <ac:cxnSpMkLst>
            <pc:docMk/>
            <pc:sldMk cId="2140223268" sldId="337"/>
            <ac:cxnSpMk id="14" creationId="{E493F138-C659-492E-8E70-4E64B1EEAF25}"/>
          </ac:cxnSpMkLst>
        </pc:cxnChg>
        <pc:cxnChg chg="add mod">
          <ac:chgData name="Lewis Evans" userId="2f1cca16-934e-4fa4-b56f-9977d10481f7" providerId="ADAL" clId="{4702AA9D-A8FD-407E-8B15-D0A90CF443DB}" dt="2022-11-24T09:06:13.573" v="2436" actId="14100"/>
          <ac:cxnSpMkLst>
            <pc:docMk/>
            <pc:sldMk cId="2140223268" sldId="337"/>
            <ac:cxnSpMk id="17" creationId="{76E4310B-C3A4-44EA-AB54-B14BCA53BC5A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7:12.644" v="2479" actId="14100"/>
        <pc:sldMkLst>
          <pc:docMk/>
          <pc:sldMk cId="2291936130" sldId="338"/>
        </pc:sldMkLst>
        <pc:spChg chg="mod">
          <ac:chgData name="Lewis Evans" userId="2f1cca16-934e-4fa4-b56f-9977d10481f7" providerId="ADAL" clId="{4702AA9D-A8FD-407E-8B15-D0A90CF443DB}" dt="2022-11-24T09:06:53.730" v="2468" actId="20577"/>
          <ac:spMkLst>
            <pc:docMk/>
            <pc:sldMk cId="2291936130" sldId="338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6:56.743" v="2470" actId="478"/>
          <ac:spMkLst>
            <pc:docMk/>
            <pc:sldMk cId="2291936130" sldId="338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6:55.332" v="2469"/>
          <ac:spMkLst>
            <pc:docMk/>
            <pc:sldMk cId="2291936130" sldId="338"/>
            <ac:spMk id="10" creationId="{F03B5589-F0C2-43D0-A9FC-90930DA97275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1" creationId="{617024B7-1917-413A-A3D1-7D85445962B6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4" creationId="{B3E78A2D-51BA-4B9C-A45B-A427D920A9B0}"/>
          </ac:spMkLst>
        </pc:spChg>
        <pc:picChg chg="add mod">
          <ac:chgData name="Lewis Evans" userId="2f1cca16-934e-4fa4-b56f-9977d10481f7" providerId="ADAL" clId="{4702AA9D-A8FD-407E-8B15-D0A90CF443DB}" dt="2022-11-24T09:07:08.419" v="2475" actId="12789"/>
          <ac:picMkLst>
            <pc:docMk/>
            <pc:sldMk cId="2291936130" sldId="338"/>
            <ac:picMk id="15" creationId="{679BBD73-8D1F-42DF-86EB-3E1FDF8C8749}"/>
          </ac:picMkLst>
        </pc:picChg>
        <pc:cxnChg chg="add mod">
          <ac:chgData name="Lewis Evans" userId="2f1cca16-934e-4fa4-b56f-9977d10481f7" providerId="ADAL" clId="{4702AA9D-A8FD-407E-8B15-D0A90CF443DB}" dt="2022-11-24T09:07:12.644" v="2479" actId="14100"/>
          <ac:cxnSpMkLst>
            <pc:docMk/>
            <pc:sldMk cId="2291936130" sldId="338"/>
            <ac:cxnSpMk id="16" creationId="{AE8F680A-2D6B-49BF-99EF-214E0E82A089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39903346" sldId="33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3132451921" sldId="339"/>
        </pc:sldMkLst>
      </pc:sldChg>
      <pc:sldChg chg="addSp delSp modSp add mod modAnim">
        <pc:chgData name="Lewis Evans" userId="2f1cca16-934e-4fa4-b56f-9977d10481f7" providerId="ADAL" clId="{4702AA9D-A8FD-407E-8B15-D0A90CF443DB}" dt="2022-11-24T09:09:19.802" v="2560" actId="1076"/>
        <pc:sldMkLst>
          <pc:docMk/>
          <pc:sldMk cId="4039428873" sldId="339"/>
        </pc:sldMkLst>
        <pc:spChg chg="mod">
          <ac:chgData name="Lewis Evans" userId="2f1cca16-934e-4fa4-b56f-9977d10481f7" providerId="ADAL" clId="{4702AA9D-A8FD-407E-8B15-D0A90CF443DB}" dt="2022-11-24T09:08:06.722" v="2511" actId="20577"/>
          <ac:spMkLst>
            <pc:docMk/>
            <pc:sldMk cId="4039428873" sldId="339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8:16.913" v="2515" actId="478"/>
          <ac:spMkLst>
            <pc:docMk/>
            <pc:sldMk cId="4039428873" sldId="339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19.802" v="2560" actId="1076"/>
          <ac:spMkLst>
            <pc:docMk/>
            <pc:sldMk cId="4039428873" sldId="339"/>
            <ac:spMk id="10" creationId="{C1CA920D-E07E-4981-ADEE-14A21306C25B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79031476" sldId="340"/>
        </pc:sldMkLst>
      </pc:sldChg>
      <pc:sldChg chg="addSp delSp modSp add mod modAnim">
        <pc:chgData name="Lewis Evans" userId="2f1cca16-934e-4fa4-b56f-9977d10481f7" providerId="ADAL" clId="{4702AA9D-A8FD-407E-8B15-D0A90CF443DB}" dt="2022-11-24T09:11:55.181" v="2613" actId="478"/>
        <pc:sldMkLst>
          <pc:docMk/>
          <pc:sldMk cId="3635377324" sldId="340"/>
        </pc:sldMkLst>
        <pc:spChg chg="mod">
          <ac:chgData name="Lewis Evans" userId="2f1cca16-934e-4fa4-b56f-9977d10481f7" providerId="ADAL" clId="{4702AA9D-A8FD-407E-8B15-D0A90CF443DB}" dt="2022-11-24T08:22:16.699" v="516" actId="20577"/>
          <ac:spMkLst>
            <pc:docMk/>
            <pc:sldMk cId="3635377324" sldId="34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55.181" v="2613" actId="478"/>
          <ac:spMkLst>
            <pc:docMk/>
            <pc:sldMk cId="3635377324" sldId="340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1:58.748" v="489" actId="207"/>
          <ac:spMkLst>
            <pc:docMk/>
            <pc:sldMk cId="3635377324" sldId="340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2:11.558" v="500" actId="1076"/>
          <ac:spMkLst>
            <pc:docMk/>
            <pc:sldMk cId="3635377324" sldId="340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1" creationId="{8E16F9AB-AE09-449E-AE93-FAEF0010BB03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4" creationId="{95DDD0AD-E6FD-4A89-85D8-2E3F7AD37D74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16" creationId="{DBE66264-8CA2-4620-B95B-C7393552147F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1" creationId="{0D850C8A-5C03-4161-8C06-73C1A0AD9FE3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5" creationId="{2CA57696-8303-498D-A6C6-6A3A0EE55A51}"/>
          </ac:spMkLst>
        </pc:spChg>
        <pc:grpChg chg="add del mod">
          <ac:chgData name="Lewis Evans" userId="2f1cca16-934e-4fa4-b56f-9977d10481f7" providerId="ADAL" clId="{4702AA9D-A8FD-407E-8B15-D0A90CF443DB}" dt="2022-11-24T08:22:05.429" v="494" actId="478"/>
          <ac:grpSpMkLst>
            <pc:docMk/>
            <pc:sldMk cId="3635377324" sldId="340"/>
            <ac:grpSpMk id="10" creationId="{CC7C3036-4862-42B6-859F-7582376AB7EA}"/>
          </ac:grpSpMkLst>
        </pc:grp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7" creationId="{7D47A33A-5769-4002-90DA-7462496A293E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8" creationId="{FC3B4679-B2CE-4F17-B098-099583AD5FB1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9" creationId="{BBD18D13-A713-470F-9BA1-24D2CB9E91B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26" creationId="{E66A25A1-FB50-47A9-9155-4E949A2270E6}"/>
          </ac:graphicFrameMkLst>
        </pc:graphicFrameChg>
        <pc:picChg chg="add del mod">
          <ac:chgData name="Lewis Evans" userId="2f1cca16-934e-4fa4-b56f-9977d10481f7" providerId="ADAL" clId="{4702AA9D-A8FD-407E-8B15-D0A90CF443DB}" dt="2022-11-24T08:22:05.429" v="494" actId="478"/>
          <ac:picMkLst>
            <pc:docMk/>
            <pc:sldMk cId="3635377324" sldId="340"/>
            <ac:picMk id="15" creationId="{6986CD4A-4BAC-4340-8E3A-4B1908736F28}"/>
          </ac:picMkLst>
        </pc:pic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0" creationId="{B321375C-EEBB-4DB7-B030-069255541C9F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2" creationId="{DEF1B107-4DF1-468D-868C-11284DDC8EBA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3" creationId="{32E4FFFB-67E7-4929-8FFC-26C2D3E96CB8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4" creationId="{804FFF2D-D827-439D-991F-B5B8811F1BD0}"/>
          </ac:cxnSpMkLst>
        </pc:cxnChg>
      </pc:sldChg>
      <pc:sldChg chg="modSp add mod">
        <pc:chgData name="Lewis Evans" userId="2f1cca16-934e-4fa4-b56f-9977d10481f7" providerId="ADAL" clId="{4702AA9D-A8FD-407E-8B15-D0A90CF443DB}" dt="2022-11-24T09:12:13.514" v="2622" actId="20577"/>
        <pc:sldMkLst>
          <pc:docMk/>
          <pc:sldMk cId="3274943155" sldId="341"/>
        </pc:sldMkLst>
        <pc:spChg chg="mod">
          <ac:chgData name="Lewis Evans" userId="2f1cca16-934e-4fa4-b56f-9977d10481f7" providerId="ADAL" clId="{4702AA9D-A8FD-407E-8B15-D0A90CF443DB}" dt="2022-11-24T09:12:13.514" v="2622" actId="20577"/>
          <ac:spMkLst>
            <pc:docMk/>
            <pc:sldMk cId="3274943155" sldId="34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9:12:40.979" v="2627" actId="478"/>
        <pc:sldMkLst>
          <pc:docMk/>
          <pc:sldMk cId="3754294947" sldId="342"/>
        </pc:sldMkLst>
        <pc:spChg chg="del">
          <ac:chgData name="Lewis Evans" userId="2f1cca16-934e-4fa4-b56f-9977d10481f7" providerId="ADAL" clId="{4702AA9D-A8FD-407E-8B15-D0A90CF443DB}" dt="2022-11-24T09:12:40.979" v="2627" actId="478"/>
          <ac:spMkLst>
            <pc:docMk/>
            <pc:sldMk cId="3754294947" sldId="34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0" creationId="{7BA5A2B3-A4B0-4A5C-819B-C5CD6751D4A6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7" creationId="{4CA3D36C-D48B-4C8B-9506-7F40EBE026A2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1" creationId="{308FB6D4-574D-4F56-9638-901BDB9A1429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3" creationId="{48A02106-B7EB-438B-8625-D04D5B8CC8F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4" creationId="{A22D0A36-1092-41E1-8580-401C3CED6753}"/>
          </ac:spMkLst>
        </pc:sp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1" creationId="{5830A96D-EB37-4ECF-8B9E-6F4A5E6E46E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4" creationId="{E9EF510C-9E0F-419B-B67C-146665D7FC53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5" creationId="{482B2287-2768-4E91-B45A-A7F05C738E1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26" creationId="{EC6EBAA6-1ACE-4C90-830A-18E7F341D430}"/>
          </ac:graphicFrameMkLst>
        </pc:graphicFrame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6" creationId="{5DF7B034-6BFC-45BF-AD9D-307A2042CE14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8" creationId="{4B79F268-E29A-4789-A871-A2E36361A7A2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9" creationId="{B0D6134D-1E1A-4FCB-911A-836BC209CB6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0" creationId="{01BF3170-A5BE-4006-ABF9-82200725EED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2" creationId="{380CA06D-A9FE-4D24-94F4-50007956E255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5" creationId="{3B41FD17-BDB8-43F6-899D-F385150A6872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511801324" sldId="343"/>
        </pc:sldMkLst>
      </pc:sldChg>
      <pc:sldChg chg="add del">
        <pc:chgData name="Lewis Evans" userId="2f1cca16-934e-4fa4-b56f-9977d10481f7" providerId="ADAL" clId="{4702AA9D-A8FD-407E-8B15-D0A90CF443DB}" dt="2022-11-24T09:13:25.220" v="2640" actId="47"/>
        <pc:sldMkLst>
          <pc:docMk/>
          <pc:sldMk cId="3137666703" sldId="343"/>
        </pc:sldMkLst>
      </pc:sldChg>
      <pc:sldChg chg="addSp delSp modSp add mod">
        <pc:chgData name="Lewis Evans" userId="2f1cca16-934e-4fa4-b56f-9977d10481f7" providerId="ADAL" clId="{4702AA9D-A8FD-407E-8B15-D0A90CF443DB}" dt="2022-11-24T09:23:23.221" v="3029" actId="20577"/>
        <pc:sldMkLst>
          <pc:docMk/>
          <pc:sldMk cId="1093448785" sldId="344"/>
        </pc:sldMkLst>
        <pc:spChg chg="mod">
          <ac:chgData name="Lewis Evans" userId="2f1cca16-934e-4fa4-b56f-9977d10481f7" providerId="ADAL" clId="{4702AA9D-A8FD-407E-8B15-D0A90CF443DB}" dt="2022-11-24T09:23:23.221" v="3029" actId="20577"/>
          <ac:spMkLst>
            <pc:docMk/>
            <pc:sldMk cId="1093448785" sldId="344"/>
            <ac:spMk id="3" creationId="{7AE302E5-1F6D-B0CB-E659-81917A5BF5B4}"/>
          </ac:spMkLst>
        </pc:spChg>
        <pc:picChg chg="add del">
          <ac:chgData name="Lewis Evans" userId="2f1cca16-934e-4fa4-b56f-9977d10481f7" providerId="ADAL" clId="{4702AA9D-A8FD-407E-8B15-D0A90CF443DB}" dt="2022-11-24T09:18:08.747" v="2648" actId="478"/>
          <ac:picMkLst>
            <pc:docMk/>
            <pc:sldMk cId="1093448785" sldId="344"/>
            <ac:picMk id="8" creationId="{3F1AE821-4D54-4CB0-B202-88B0A3BCE560}"/>
          </ac:picMkLst>
        </pc:picChg>
        <pc:picChg chg="add mod">
          <ac:chgData name="Lewis Evans" userId="2f1cca16-934e-4fa4-b56f-9977d10481f7" providerId="ADAL" clId="{4702AA9D-A8FD-407E-8B15-D0A90CF443DB}" dt="2022-11-24T09:20:21.186" v="2952" actId="1076"/>
          <ac:picMkLst>
            <pc:docMk/>
            <pc:sldMk cId="1093448785" sldId="344"/>
            <ac:picMk id="11" creationId="{39C18571-2854-4B3A-8A46-2098A0FD8C3B}"/>
          </ac:picMkLst>
        </pc:picChg>
      </pc:sldChg>
      <pc:sldChg chg="addSp modSp add mod modAnim">
        <pc:chgData name="Lewis Evans" userId="2f1cca16-934e-4fa4-b56f-9977d10481f7" providerId="ADAL" clId="{4702AA9D-A8FD-407E-8B15-D0A90CF443DB}" dt="2022-11-28T16:03:03.598" v="3109"/>
        <pc:sldMkLst>
          <pc:docMk/>
          <pc:sldMk cId="1125039586" sldId="345"/>
        </pc:sldMkLst>
        <pc:spChg chg="mod">
          <ac:chgData name="Lewis Evans" userId="2f1cca16-934e-4fa4-b56f-9977d10481f7" providerId="ADAL" clId="{4702AA9D-A8FD-407E-8B15-D0A90CF443DB}" dt="2022-11-24T09:58:34.531" v="3036" actId="20577"/>
          <ac:spMkLst>
            <pc:docMk/>
            <pc:sldMk cId="1125039586" sldId="345"/>
            <ac:spMk id="2" creationId="{097BBE48-BF0B-10D9-90A0-A42987663370}"/>
          </ac:spMkLst>
        </pc:spChg>
        <pc:spChg chg="add mod">
          <ac:chgData name="Lewis Evans" userId="2f1cca16-934e-4fa4-b56f-9977d10481f7" providerId="ADAL" clId="{4702AA9D-A8FD-407E-8B15-D0A90CF443DB}" dt="2022-11-24T08:23:45.932" v="618" actId="20577"/>
          <ac:spMkLst>
            <pc:docMk/>
            <pc:sldMk cId="1125039586" sldId="345"/>
            <ac:spMk id="14" creationId="{79EDF1E3-479A-4548-8BCF-31932FD5CFB8}"/>
          </ac:spMkLst>
        </pc:spChg>
        <pc:spChg chg="add mod">
          <ac:chgData name="Lewis Evans" userId="2f1cca16-934e-4fa4-b56f-9977d10481f7" providerId="ADAL" clId="{4702AA9D-A8FD-407E-8B15-D0A90CF443DB}" dt="2022-11-24T08:23:51.296" v="622"/>
          <ac:spMkLst>
            <pc:docMk/>
            <pc:sldMk cId="1125039586" sldId="345"/>
            <ac:spMk id="15" creationId="{449589E8-FAA5-4E98-ABE2-016558A607A1}"/>
          </ac:spMkLst>
        </pc:spChg>
        <pc:spChg chg="add mod">
          <ac:chgData name="Lewis Evans" userId="2f1cca16-934e-4fa4-b56f-9977d10481f7" providerId="ADAL" clId="{4702AA9D-A8FD-407E-8B15-D0A90CF443DB}" dt="2022-11-24T08:23:52.233" v="623"/>
          <ac:spMkLst>
            <pc:docMk/>
            <pc:sldMk cId="1125039586" sldId="345"/>
            <ac:spMk id="16" creationId="{9A1EA506-E728-4AE7-9E0E-A0ED3047B067}"/>
          </ac:spMkLst>
        </pc:spChg>
        <pc:cxnChg chg="add mod">
          <ac:chgData name="Lewis Evans" userId="2f1cca16-934e-4fa4-b56f-9977d10481f7" providerId="ADAL" clId="{4702AA9D-A8FD-407E-8B15-D0A90CF443DB}" dt="2022-11-24T08:23:52.233" v="623"/>
          <ac:cxnSpMkLst>
            <pc:docMk/>
            <pc:sldMk cId="1125039586" sldId="345"/>
            <ac:cxnSpMk id="17" creationId="{BB183DE3-9EF3-431A-9D96-A8F78D119B24}"/>
          </ac:cxnSpMkLst>
        </pc:cxnChg>
        <pc:cxnChg chg="add mod">
          <ac:chgData name="Lewis Evans" userId="2f1cca16-934e-4fa4-b56f-9977d10481f7" providerId="ADAL" clId="{4702AA9D-A8FD-407E-8B15-D0A90CF443DB}" dt="2022-11-24T08:23:51.296" v="622"/>
          <ac:cxnSpMkLst>
            <pc:docMk/>
            <pc:sldMk cId="1125039586" sldId="345"/>
            <ac:cxnSpMk id="18" creationId="{216CFDCC-BFDA-4EB1-897A-E50AE86EF4F3}"/>
          </ac:cxnSpMkLst>
        </pc:cxnChg>
        <pc:cxnChg chg="add mod">
          <ac:chgData name="Lewis Evans" userId="2f1cca16-934e-4fa4-b56f-9977d10481f7" providerId="ADAL" clId="{4702AA9D-A8FD-407E-8B15-D0A90CF443DB}" dt="2022-11-24T08:23:45.932" v="618" actId="20577"/>
          <ac:cxnSpMkLst>
            <pc:docMk/>
            <pc:sldMk cId="1125039586" sldId="345"/>
            <ac:cxnSpMk id="20" creationId="{86466359-7F92-48EF-B5B1-FC82D27185C5}"/>
          </ac:cxnSpMkLst>
        </pc:cxnChg>
      </pc:sldChg>
      <pc:sldChg chg="modSp add mod modAnim">
        <pc:chgData name="Lewis Evans" userId="2f1cca16-934e-4fa4-b56f-9977d10481f7" providerId="ADAL" clId="{4702AA9D-A8FD-407E-8B15-D0A90CF443DB}" dt="2022-11-28T16:03:06.549" v="3110"/>
        <pc:sldMkLst>
          <pc:docMk/>
          <pc:sldMk cId="3470047984" sldId="346"/>
        </pc:sldMkLst>
        <pc:spChg chg="mod">
          <ac:chgData name="Lewis Evans" userId="2f1cca16-934e-4fa4-b56f-9977d10481f7" providerId="ADAL" clId="{4702AA9D-A8FD-407E-8B15-D0A90CF443DB}" dt="2022-11-24T08:25:30.464" v="680" actId="20577"/>
          <ac:spMkLst>
            <pc:docMk/>
            <pc:sldMk cId="3470047984" sldId="34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4:51.888" v="668" actId="20577"/>
          <ac:spMkLst>
            <pc:docMk/>
            <pc:sldMk cId="3470047984" sldId="346"/>
            <ac:spMk id="14" creationId="{79EDF1E3-479A-4548-8BCF-31932FD5CFB8}"/>
          </ac:spMkLst>
        </pc:spChg>
        <pc:spChg chg="mod">
          <ac:chgData name="Lewis Evans" userId="2f1cca16-934e-4fa4-b56f-9977d10481f7" providerId="ADAL" clId="{4702AA9D-A8FD-407E-8B15-D0A90CF443DB}" dt="2022-11-24T08:25:25.008" v="672"/>
          <ac:spMkLst>
            <pc:docMk/>
            <pc:sldMk cId="3470047984" sldId="346"/>
            <ac:spMk id="15" creationId="{449589E8-FAA5-4E98-ABE2-016558A607A1}"/>
          </ac:spMkLst>
        </pc:spChg>
        <pc:spChg chg="mod">
          <ac:chgData name="Lewis Evans" userId="2f1cca16-934e-4fa4-b56f-9977d10481f7" providerId="ADAL" clId="{4702AA9D-A8FD-407E-8B15-D0A90CF443DB}" dt="2022-11-24T08:25:26.105" v="673"/>
          <ac:spMkLst>
            <pc:docMk/>
            <pc:sldMk cId="3470047984" sldId="346"/>
            <ac:spMk id="16" creationId="{9A1EA506-E728-4AE7-9E0E-A0ED3047B067}"/>
          </ac:spMkLst>
        </pc:spChg>
        <pc:cxnChg chg="mod">
          <ac:chgData name="Lewis Evans" userId="2f1cca16-934e-4fa4-b56f-9977d10481f7" providerId="ADAL" clId="{4702AA9D-A8FD-407E-8B15-D0A90CF443DB}" dt="2022-11-24T08:25:26.105" v="673"/>
          <ac:cxnSpMkLst>
            <pc:docMk/>
            <pc:sldMk cId="3470047984" sldId="346"/>
            <ac:cxnSpMk id="17" creationId="{BB183DE3-9EF3-431A-9D96-A8F78D119B24}"/>
          </ac:cxnSpMkLst>
        </pc:cxnChg>
        <pc:cxnChg chg="mod">
          <ac:chgData name="Lewis Evans" userId="2f1cca16-934e-4fa4-b56f-9977d10481f7" providerId="ADAL" clId="{4702AA9D-A8FD-407E-8B15-D0A90CF443DB}" dt="2022-11-24T08:25:25.008" v="672"/>
          <ac:cxnSpMkLst>
            <pc:docMk/>
            <pc:sldMk cId="3470047984" sldId="346"/>
            <ac:cxnSpMk id="18" creationId="{216CFDCC-BFDA-4EB1-897A-E50AE86EF4F3}"/>
          </ac:cxnSpMkLst>
        </pc:cxnChg>
        <pc:cxnChg chg="mod">
          <ac:chgData name="Lewis Evans" userId="2f1cca16-934e-4fa4-b56f-9977d10481f7" providerId="ADAL" clId="{4702AA9D-A8FD-407E-8B15-D0A90CF443DB}" dt="2022-11-24T08:24:48.169" v="657" actId="20577"/>
          <ac:cxnSpMkLst>
            <pc:docMk/>
            <pc:sldMk cId="3470047984" sldId="346"/>
            <ac:cxnSpMk id="20" creationId="{86466359-7F92-48EF-B5B1-FC82D27185C5}"/>
          </ac:cxnSpMkLst>
        </pc:cxnChg>
      </pc:sldChg>
      <pc:sldChg chg="addSp delSp modSp add mod">
        <pc:chgData name="Lewis Evans" userId="2f1cca16-934e-4fa4-b56f-9977d10481f7" providerId="ADAL" clId="{4702AA9D-A8FD-407E-8B15-D0A90CF443DB}" dt="2022-11-24T08:31:35.321" v="959" actId="1076"/>
        <pc:sldMkLst>
          <pc:docMk/>
          <pc:sldMk cId="2910480048" sldId="347"/>
        </pc:sldMkLst>
        <pc:spChg chg="mod">
          <ac:chgData name="Lewis Evans" userId="2f1cca16-934e-4fa4-b56f-9977d10481f7" providerId="ADAL" clId="{4702AA9D-A8FD-407E-8B15-D0A90CF443DB}" dt="2022-11-24T08:27:42.319" v="774" actId="20577"/>
          <ac:spMkLst>
            <pc:docMk/>
            <pc:sldMk cId="2910480048" sldId="34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7" creationId="{EAEB4498-93AA-4929-9134-5E9942A58A0A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1" creationId="{FE50715C-AA1F-42E3-A370-977BD4563F9C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5" creationId="{3BB50F53-7D94-4C75-BC11-70F2B176D9A9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6" creationId="{D8CFB61C-9DE9-46E7-BE72-5CE2E37C542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17" creationId="{51C6E0F8-16B4-49FB-A514-60D50F96C274}"/>
          </ac:spMkLst>
        </pc:spChg>
        <pc:spChg chg="mod">
          <ac:chgData name="Lewis Evans" userId="2f1cca16-934e-4fa4-b56f-9977d10481f7" providerId="ADAL" clId="{4702AA9D-A8FD-407E-8B15-D0A90CF443DB}" dt="2022-11-24T08:28:16.408" v="798" actId="1076"/>
          <ac:spMkLst>
            <pc:docMk/>
            <pc:sldMk cId="2910480048" sldId="347"/>
            <ac:spMk id="19" creationId="{911E17F2-289F-4B92-B273-0170E59D829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0" creationId="{2EAD3342-D215-4C06-B7F4-758E7080009C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1" creationId="{312EDB55-8C4C-47CF-93AA-C1FB0EBF2D08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3" creationId="{3316ABE1-874D-4B5C-8451-27D11681AC5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5" creationId="{1C6407FE-D3A1-41B1-833B-2C945087C75D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6" creationId="{95B4D395-6AE5-47E2-8CA5-D38D5A14BD0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7" creationId="{344CA032-8A72-453C-A4DF-9117112D1293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29" creationId="{FDE767C2-76B5-4E12-96D6-852BF1D238D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1" creationId="{AD3BA89A-53AC-4860-8F20-FA416F5A42C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2" creationId="{AB995681-9081-4CCD-ABF3-2ED738787C66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3" creationId="{18AF9910-6008-4528-9433-D2E44DA367F2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5" creationId="{3A659081-BDB4-460D-A76E-E5AB1A6C78CA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7" creationId="{3C79E14B-77DD-4F97-BA80-A9BC7B253770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8" creationId="{DC31E5E3-7419-4D68-9D2C-B46BDFB40286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9" creationId="{8FB8A1A7-ACED-49C3-B5ED-58FDA0B213D3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1" creationId="{56F98021-E7CF-4130-A88B-80442CAF4BD7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3" creationId="{F0CD6420-F067-4632-A29A-2C2193816E5B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4" creationId="{20448E1F-8365-4E74-AA44-3B5BC2601089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5" creationId="{CB6D872B-8833-4490-BA7B-18B5EB3EDE5A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7" creationId="{49659C6A-6725-4E0B-B49F-183C3B63E1F8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9" creationId="{65AE1C19-A573-4269-AA73-F1835A139487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0" creationId="{1FB10633-484A-4525-8092-C200EB034C1D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1" creationId="{4BF7F335-E405-4159-AD8D-4326D8F5ECEC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3" creationId="{A5302AB5-3618-4021-A4AD-2DC1A30D5936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5" creationId="{37EBC63B-9FB2-453D-A1EF-0049B3B01679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6" creationId="{EE10631B-53A3-4892-8AEC-329D37A6D554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7" creationId="{7DA3C63C-BC83-438C-B293-C2C7EA07E0FA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59" creationId="{7815444B-9D6C-4B5B-BCDD-091E6EC17EC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1" creationId="{2DF60B49-EDBA-487F-B0AA-ADCB66447D7B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2" creationId="{77304331-CA92-4135-9637-6AC87FE4486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3" creationId="{6FE89B12-C6C6-4006-8EFE-8C93225971CC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5" creationId="{524B7E43-374A-4120-9094-2260DA6493A7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7" creationId="{3CC09032-B6E7-460B-8C5D-C54A89C69003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8" creationId="{7F68D01D-A4A6-42DB-94F4-2E9BB1CAD640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9" creationId="{2980CEC1-3C10-4004-AA48-8FCD988E85BE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1" creationId="{86B0DE4D-A399-462C-ADEA-4B862F2439AA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3" creationId="{64866E20-B2FE-46BA-A556-E638CB436083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4" creationId="{5E3D65A1-303A-4612-BDA5-A13E72C07128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5" creationId="{17118B29-F455-4E01-AC29-B1B2858A15A5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7" creationId="{658469B0-A117-4EBF-A7CB-B717652A5C72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9" creationId="{C5950C41-2A06-48F7-A514-E3CEBD281108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0" creationId="{E96906CB-FE20-4CD9-B869-7E57BAE3437A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1" creationId="{C9D3E574-A93C-4F12-B7F7-9B856B4A2945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3" creationId="{040F1FA2-A251-4E02-9D3E-D6F3CF514313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5" creationId="{F9311A86-F14A-49A2-828B-30A2A73452C0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6" creationId="{1FED1E22-3B52-401B-8DBA-5BB1D0F24838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7" creationId="{74D9AD87-4CC1-4093-A451-620261F6977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89" creationId="{C0F974CD-A257-4F38-AE24-3DB1A60B5E8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1" creationId="{12E3683D-6AAE-4BC5-8662-9C20587A456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2" creationId="{5BF7ED89-8C2A-41E7-854B-0FF8A9C23F3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3" creationId="{E49EC534-335B-4763-AD15-38BB45616AD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5" creationId="{F44D00B1-3740-45F0-872B-931F77226A1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7" creationId="{FC005D40-B36F-41EF-A7D5-C481C065B99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8" creationId="{6D3F2D96-1BB0-40DE-BADC-28D2397EBC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9" creationId="{7A4A37A6-48CA-443F-B7CA-0584D338C4B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1" creationId="{F68338F3-65EA-4B57-83AE-A034E3F0C89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3" creationId="{4D65668C-04D4-4C73-A0B2-00EEE9E968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4" creationId="{0318D862-BADE-43E8-B026-F42D0AF8116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5" creationId="{8809EC0D-10D4-453E-A794-561AB5C535A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7" creationId="{DD04EF8C-ADD8-4D78-B74B-E9D24F345F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9" creationId="{0AAE2A13-0DB8-40B9-AD01-57D76B576A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0" creationId="{C4EEED01-07DF-4EFC-B68D-23A18E33B98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1" creationId="{E3B93EC6-9862-4521-91EC-485B652E5C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3" creationId="{35424783-8725-450A-A2EC-FDDF4A924C8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5" creationId="{03F3A40F-5A6B-4117-9655-CEAEE47A7E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6" creationId="{935784EE-972E-4946-A6AE-8C5E696951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7" creationId="{3003CE36-DAB9-4F50-B2B7-B945F2FEFAA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9" creationId="{31B7C337-1CB8-4A17-BE1E-AF404528753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1" creationId="{236CD37E-69B6-49B1-8303-2765F68DD02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2" creationId="{B339D799-8479-42A2-98A2-62F50E3FDF0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3" creationId="{78A53A32-F854-4160-9292-2CDE6A989F8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5" creationId="{B87275B1-B943-46C3-AABB-068297A96DA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7" creationId="{B119A028-9F90-4F47-96C2-2E3C8F327A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8" creationId="{EF6E3D19-19DD-464B-8D87-13BFE2E383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9" creationId="{4340982D-3C6D-4BD5-A644-86E1250461C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1" creationId="{4BC47269-C24A-4AD8-A492-0D129B92F6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3" creationId="{91C1FCEB-1891-4156-8202-3381FD90575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4" creationId="{3A1AC976-AF5A-477B-8955-82649B00CB8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5" creationId="{52619EF3-DE1E-4D93-A08D-E5F052F106E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7" creationId="{4CEC003C-C405-4FE2-85F2-37673EB61E2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9" creationId="{9AB2A3CB-DBCF-47DF-BDC3-D9E0B64B01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0" creationId="{5D2277A9-E74A-4CFA-8338-D7602439496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1" creationId="{D4B3C617-2EC7-43A2-974A-9322A708E14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3" creationId="{0E2627D9-276D-4979-9069-AC5DFD8D2F2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5" creationId="{2D429E23-81F3-4DAF-A9E4-8873F38D2C3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6" creationId="{E814C09B-DAE1-4091-8CC9-580D11E9733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7" creationId="{D7850B75-8BF1-41F6-9D11-821DB67FAAA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9" creationId="{844B76C1-3E6D-4C98-A535-B81CFAC4FD7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1" creationId="{DB05A4DA-F0E4-4FEC-BC32-E411DBE4277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2" creationId="{1E7655B4-0C79-4F1D-9A74-2C917A18710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3" creationId="{41A2F577-9602-442C-B11E-579E5C49C32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5" creationId="{D9F0E034-C3C4-4D1B-A2CC-32B04002E96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7" creationId="{8A91D355-54C0-4639-9DBD-153FAAB7CB9E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8" creationId="{449A7658-44BB-4AAE-A4AA-48D3C64D9F4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9" creationId="{791F6F0F-28E5-40AC-BB3D-E9F531FC70D1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1" creationId="{F23A5197-D40E-43D7-9A08-08E45217C7E7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3" creationId="{42FD36E1-85DC-4CB6-8FB4-C24F2E38E343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4" creationId="{AA6D3044-35DB-4F5C-A1C5-E0AC1D295505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5" creationId="{1FC87ED1-0EE0-4102-9EDE-55DDCEBC8532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7" creationId="{4C69B513-4506-4D78-A16F-FBBA18EAA4D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9" creationId="{85A9D6A9-B040-4280-8D64-089F8251F31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0" creationId="{ABECA16A-7349-4FA0-959E-3647056F9A36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1" creationId="{3A567D7C-F370-4E63-BFC1-0BFFF853C08A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3" creationId="{EB63EA63-60BD-46A6-AB78-4A83C5F12A89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5" creationId="{FF767086-C567-4D93-9044-C187F65D135B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6" creationId="{9A8D2B4F-DD0D-4BD7-89FB-615CD6D568EC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7" creationId="{A145DA61-0103-4559-8797-05E8CE0FD206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79" creationId="{E8EC9654-8D30-4C49-B5D3-7311B980791B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1" creationId="{BFD7F074-1CED-47BC-A461-2D1E42FE0F9C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2" creationId="{6789A87F-0E6D-4239-B4F3-0376844BBDEE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3" creationId="{CEEC483D-A607-4CBB-8861-7DCA292C1970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5" creationId="{DE9DD5F0-FEF0-48FD-8CA3-0EDF6E86FB88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7" creationId="{D351CB3A-D184-4302-8D8F-FD5F1ED480D9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8" creationId="{E37E73BA-79BC-4D0F-A53F-3FE0F3DE949D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9" creationId="{31D831EE-6FF0-4CCC-A240-4F7CCDABBAD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1" creationId="{31ECAE5E-2DC3-42AC-8E46-24C9DC14B611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3" creationId="{531C6BDC-831A-434C-9B7D-B4F11922AD5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4" creationId="{7A3A7EB6-8592-41C9-9769-146A30C06655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5" creationId="{ED236D33-8265-4407-84F2-DC6F94010B93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7" creationId="{C14D18E1-D857-418E-9166-FD07DEFBB715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9" creationId="{1A55F691-FA55-4B1C-9900-572A21CEC580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0" creationId="{30E832EF-850C-4E27-9148-7335E333475C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1" creationId="{59F1A0AE-9D2C-4F1F-9692-7105E20F66CC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3" creationId="{331EEB0D-3573-463C-B7FE-E51350812F95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5" creationId="{73455B27-906F-48BC-B712-609802FC7223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6" creationId="{A43DA893-E90B-42EE-AEEB-D58CADC47D3E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7" creationId="{8FD24A2B-2C47-4D7C-886A-A29186E6BBD3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09" creationId="{2EE441F2-A2EB-49CC-8C4A-BA028313C680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1" creationId="{164045D4-8CA4-46A8-B2B1-AA4ED8D88FE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2" creationId="{F915E38B-7BB5-41CA-8031-C692AB4EDEB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3" creationId="{49D34E5C-7C84-46B8-A467-76CAE0EC409D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5" creationId="{1DA87D66-FF85-4111-9B9A-42517F1135B4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7" creationId="{4376E296-152B-41A9-806E-E1BA9A0BA643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8" creationId="{EEB02DCB-6C1F-4BFA-B920-FB256D58AEF5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9" creationId="{CAE438F4-25EF-403D-9CD7-6DFDB7648B3E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1" creationId="{0AAE1D3C-3043-49D6-8530-C161E30E2DF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3" creationId="{F1B6AA58-2043-4C8F-BE4F-B2DAC7519AD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4" creationId="{3B66DB78-D2D2-4DA9-9C6F-97888C611FBA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5" creationId="{B6AACF3C-1870-4766-A3D4-30A0949BCF83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7" creationId="{FB413EBB-4DCB-4764-9C2A-50E9F82D84B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9" creationId="{714FC40D-3297-4BAB-A650-43F75476F1D9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0" creationId="{6FFA79F6-09FA-4162-9858-4CE1B3CAA06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1" creationId="{3F03CCF4-CC83-47FF-9B46-2E929DFD98D0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3" creationId="{CF2156D2-BEDB-4F90-B0D9-2FDCC4AC80A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5" creationId="{A5966F0F-8533-4253-B858-813756591ADC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6" creationId="{4145DA88-330D-4B4E-A742-78C84E52BD0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7" creationId="{8ABDC57E-2B15-46EF-977A-E08010354E2B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39" creationId="{32B1C33F-4F66-4C18-A9FC-B39A302E4FB9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1" creationId="{090D45EE-49B4-4EF3-99FB-C6FC732EA78E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2" creationId="{6E31AA9E-AB57-4DFB-B473-C2B8699FC332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3" creationId="{2236D4D9-9A31-4429-9F85-510AAA19489E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5" creationId="{73F9CC9F-C33F-4D6C-B665-B4F92C7A77D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7" creationId="{E31269E1-338D-4F24-AB9E-6BF01AD5C4A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8" creationId="{A2C8F8CE-BF4B-4A70-BEEE-2EAC96F9177D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9" creationId="{9F49FFF9-2DDA-4070-A7EB-4FCF0D7C2B00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1" creationId="{865948BB-313D-42DA-B492-EE339CD3462D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3" creationId="{9E0AD3A8-A002-4690-BBAA-365B4C410F57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4" creationId="{EF1F556C-2F98-4BD8-8795-171087DDF6C6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5" creationId="{4AA4B3F6-E18F-4E31-96B9-9554F6DFAE30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7" creationId="{1B2AAC63-196E-4526-8E0D-A84595238509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9" creationId="{D4D2A66A-7558-426B-81C8-19DBC9EB3DFD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0" creationId="{F415E20C-0830-472F-BB55-F0F187B36E95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1" creationId="{1CB24AA1-C3B6-4E56-9C2D-6A5BFD01C77F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3" creationId="{FA0CF5C6-4ECA-4B7C-8F5B-B09EE556B181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5" creationId="{952222BA-69D6-4B0C-ADC3-C2FD13673BA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6" creationId="{F0DD1C18-A694-4D59-9E8D-43026C701E1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7" creationId="{6BC82119-D8B4-496A-BF7B-8C3BC4129D9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69" creationId="{280D241D-07F6-4A42-910D-3751AF7AE57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1" creationId="{35463939-0E25-4599-9EC5-F569CA291E79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2" creationId="{2EECAB9E-C242-4CF0-9D62-1F9C266B69DC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3" creationId="{37886622-A9A4-4F0D-94E2-061DADBDD6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5" creationId="{128018C8-D3F4-4CCC-9333-0465A76D0B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7" creationId="{A168D27E-EBD3-4230-9CE5-5D16B23323C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8" creationId="{63912FC4-B951-42DD-85BE-BC4953711D0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9" creationId="{3CE6AB42-DCBE-464A-BE02-CF251057EFC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1" creationId="{D420E9C3-9638-4600-89A1-3BFBE01EA28C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3" creationId="{44426BC1-E73E-43D3-81E0-5210F1BAD96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4" creationId="{EBBC6122-243B-4EFC-9897-F373C1A100C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5" creationId="{0004AC0A-586A-449B-AB0E-2D775B8024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7" creationId="{AE45D7E4-3230-4514-A79E-5808742058B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9" creationId="{0809C74D-72B9-4540-BCAF-190CAF7F281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0" creationId="{D05FF535-532A-4D29-BD19-88C73870323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1" creationId="{6BA9DF3E-AE03-47B1-A45D-AA67C3617CF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3" creationId="{F2D34B8C-1C65-477A-9D0D-EC7C3DDCAD8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5" creationId="{16711AA6-0F72-4E17-A5C2-E77F5419A18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6" creationId="{B19467D5-244C-44D2-8FBA-6AE6DA3BF5C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7" creationId="{4633AFBB-210A-4F57-B9FD-111F8F898B2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9" creationId="{B115BDD1-4129-4F2D-8C81-0AA3D6314A4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1" creationId="{28C4056F-0E48-4C07-9E48-C20D9A97161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2" creationId="{B687DEDA-8436-4F43-B467-C799E9EC73F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3" creationId="{EE7793B6-7A1B-45F9-819C-423EBCFF1B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5" creationId="{7B496A60-546D-47F0-9BC2-E22BA206FD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7" creationId="{D405A58B-F535-4F01-BCFA-0803D28AD23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8" creationId="{23412BDD-5E8E-4984-A788-783791727FA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9" creationId="{2BA7C6A9-BB00-4BEB-B7E5-9AC5C3C0B58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1" creationId="{716BE0E3-BF3D-44EF-9673-7F34F8CA35E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3" creationId="{3B4B7E46-B31B-4442-BC58-35F65CC8B2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4" creationId="{B4ED64EC-8B5D-4D26-AE80-2D6330CCA26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5" creationId="{0AF81E7D-F7D7-4126-9D4C-D2FA29A9E25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7" creationId="{E7FCF399-34C3-4266-BFA2-18FFAD337B1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9" creationId="{C69312C6-41DE-44D7-8A8D-F4B484DDE39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0" creationId="{B0430DAF-457E-479B-A6D8-566D3FA9BE1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1" creationId="{38B399D4-EA4C-43E7-92DE-07DAE6C7937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3" creationId="{C808B638-835E-4AD8-9A64-599358330DF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5" creationId="{EF27D3B9-F199-4829-B94E-89751DA6696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6" creationId="{4E79A896-7F96-404F-ACFB-07256F652A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7" creationId="{9654620F-3A62-4666-9390-C8111523D5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9" creationId="{87A19DD9-310D-42FB-A705-4A496EE0787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1" creationId="{B5E130AB-DC29-4C5B-9D16-F85D4DF68F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2" creationId="{5099BAFF-6339-4C9C-930F-9D9196A350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3" creationId="{55E0610B-163A-42EF-915C-1C62D3FDE75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5" creationId="{938DE723-B0A3-40B6-875F-78753844B3E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7" creationId="{22E7641A-BC13-47E7-A7B4-A52F96546C4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8" creationId="{923B4C5B-232D-40A8-A70D-D881A3C780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9" creationId="{3474BE1B-BDB1-4D38-BFEB-590C6DE751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1" creationId="{37B02A56-149C-46F2-AEF0-4549F7166CF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3" creationId="{5EC1F83D-B92E-466B-8343-14E7039C060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4" creationId="{9B29384F-D712-4FDE-AC59-D25ACE88C39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5" creationId="{9020D629-4640-4ECF-85DF-ED5357D771E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7" creationId="{942D04B6-DB4C-47F3-B26A-49D6457E010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9" creationId="{B16E0F88-D3AD-4F1C-95E7-4F02A6EA47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0" creationId="{9CEA5226-1509-4043-880C-58B8B2AADA4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1" creationId="{30B3AFCF-DCD2-4E2A-BDD1-60AA03D81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3" creationId="{2959F9E0-9ECA-40C7-BA05-AFB82CBE73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5" creationId="{499B6177-1B4B-438D-B3A9-7857A2ACA1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6" creationId="{2918456E-51E3-47E1-AF3C-9EEADD3F48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7" creationId="{C8A1D1EA-4236-400C-9F06-8BADBD1C92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9" creationId="{B0D1CC6E-E4CA-4D42-80DE-E07BC14B73D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1" creationId="{66E52B7B-C4E6-4F58-A6AC-D3D8182C838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2" creationId="{0E02C624-29A4-4E36-9455-0C21963C7C7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3" creationId="{FC7839E6-1E44-440A-AB77-62247FE5CBD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5" creationId="{95A1B823-E8BF-42A4-9062-8630429548B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7" creationId="{BC053F5C-AA27-4533-86AB-6004CD0825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8" creationId="{E72B5510-A61D-42F4-BD23-F7EF64240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9" creationId="{5CACF70E-54A8-4005-A8B4-C3F592539F2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1" creationId="{47ADBC4A-D277-43A5-9504-3CB8522C4FE5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3" creationId="{E9342294-A5AD-4EB9-8DC7-5837DB4276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4" creationId="{FA4C5FD2-D09F-436F-916B-E61B916D47C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5" creationId="{D5B1B242-D3C2-4DA9-9A9B-03DB3EC165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7" creationId="{6202DADA-4AE3-4953-93C0-AF2773EFB0E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9" creationId="{92AF252B-B28D-4DD3-91DD-659970322DF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0" creationId="{C766F48B-0351-47D4-BA07-C143B0A6CD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1" creationId="{8CDA3B38-3036-4015-811A-2397203CC79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3" creationId="{DF590939-F7A1-42DD-8BEE-4BC975112E3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5" creationId="{86457996-73B8-4344-82C5-80C4D0741D4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6" creationId="{A4BEB2ED-1898-452B-ABBE-3D105A1AD2C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7" creationId="{7BCF08EF-09C1-4C9C-B231-339AFC5D288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9" creationId="{163F1ED8-988E-4FC2-BED8-EDB358AB931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1" creationId="{29DDE730-4A20-4073-9F84-5CD4B97682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2" creationId="{8E8E526C-AD0C-47F5-A7AE-60FB638173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3" creationId="{8AAD10DD-8859-4970-A290-13C8EDE7AC60}"/>
          </ac:spMkLst>
        </pc:s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14" creationId="{66B68A42-7812-494C-8572-6D0C7B6AD68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2" creationId="{9010EA50-F76E-48B5-A30E-92150BAA4121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8" creationId="{96F1D389-4D52-46C7-BF3E-99089FC76ACE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34" creationId="{C11E1762-2B3E-484C-BCA8-EEB8396520D8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0" creationId="{C597988B-F9E9-4306-8B80-5D69409E8D7B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6" creationId="{743BE910-EFBF-4BDD-881A-BF3D2A2355D9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2" creationId="{B8231D66-2B4F-4203-AEC3-C2F88DE7030A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8" creationId="{20D98F3A-AE9C-43CE-9074-5D3F3A3BB26D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64" creationId="{3E7967FD-F1D5-434D-AEFC-D745B658BB7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70" creationId="{9A5A773C-92EE-47E1-9C24-D39F0A54E57F}"/>
          </ac:grpSpMkLst>
        </pc:grpChg>
        <pc:grpChg chg="add del mod ord">
          <ac:chgData name="Lewis Evans" userId="2f1cca16-934e-4fa4-b56f-9977d10481f7" providerId="ADAL" clId="{4702AA9D-A8FD-407E-8B15-D0A90CF443DB}" dt="2022-11-24T08:31:16.670" v="930" actId="478"/>
          <ac:grpSpMkLst>
            <pc:docMk/>
            <pc:sldMk cId="2910480048" sldId="347"/>
            <ac:grpSpMk id="76" creationId="{FD459752-1448-4245-9959-9820DC0CDA5D}"/>
          </ac:grpSpMkLst>
        </pc:grpChg>
        <pc:grpChg chg="add mod ord">
          <ac:chgData name="Lewis Evans" userId="2f1cca16-934e-4fa4-b56f-9977d10481f7" providerId="ADAL" clId="{4702AA9D-A8FD-407E-8B15-D0A90CF443DB}" dt="2022-11-24T08:31:22.007" v="935" actId="1076"/>
          <ac:grpSpMkLst>
            <pc:docMk/>
            <pc:sldMk cId="2910480048" sldId="347"/>
            <ac:grpSpMk id="82" creationId="{6195F63D-184C-4B2A-A691-364D558C5DF6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88" creationId="{16E52607-4CDC-4C4C-8C53-80AF45EE4A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94" creationId="{3C2C2A14-60FC-4915-ABB6-0E177B09C51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0" creationId="{2055F812-71C2-4FCA-9310-9F32F0E0422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6" creationId="{CACA54D3-BF86-4BE4-8124-517AEFFB4B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2" creationId="{CD730A63-1CE0-4FE3-9E51-4E32356621E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8" creationId="{32D6CD18-1DB1-499C-8C79-60077E6BB8D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24" creationId="{083441EC-8FEA-42F1-9DCB-FC910B2F4B0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0" creationId="{7EAA3436-08B3-44CE-BDB1-B9279169F2B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6" creationId="{48BD8F96-CF5D-486C-A958-F6AC90E4AB1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2" creationId="{AFAADA4E-595D-4DEF-9882-561C796E4B1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8" creationId="{CFDEAA5F-51DB-49F7-86CE-C580501AA302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54" creationId="{F41918FB-23F9-4A17-B482-1ACCFE8A2C32}"/>
          </ac:grpSpMkLst>
        </pc:grpChg>
        <pc:grpChg chg="add mod">
          <ac:chgData name="Lewis Evans" userId="2f1cca16-934e-4fa4-b56f-9977d10481f7" providerId="ADAL" clId="{4702AA9D-A8FD-407E-8B15-D0A90CF443DB}" dt="2022-11-24T08:31:22.547" v="936"/>
          <ac:grpSpMkLst>
            <pc:docMk/>
            <pc:sldMk cId="2910480048" sldId="347"/>
            <ac:grpSpMk id="160" creationId="{9358F965-3808-45C1-A6C8-D4AFBA07BA2B}"/>
          </ac:grpSpMkLst>
        </pc:grpChg>
        <pc:grpChg chg="add mod">
          <ac:chgData name="Lewis Evans" userId="2f1cca16-934e-4fa4-b56f-9977d10481f7" providerId="ADAL" clId="{4702AA9D-A8FD-407E-8B15-D0A90CF443DB}" dt="2022-11-24T08:31:23.028" v="937"/>
          <ac:grpSpMkLst>
            <pc:docMk/>
            <pc:sldMk cId="2910480048" sldId="347"/>
            <ac:grpSpMk id="166" creationId="{F2929A2D-684D-411A-BBC8-DA33F32FB07F}"/>
          </ac:grpSpMkLst>
        </pc:grpChg>
        <pc:grpChg chg="add mod">
          <ac:chgData name="Lewis Evans" userId="2f1cca16-934e-4fa4-b56f-9977d10481f7" providerId="ADAL" clId="{4702AA9D-A8FD-407E-8B15-D0A90CF443DB}" dt="2022-11-24T08:31:23.286" v="938"/>
          <ac:grpSpMkLst>
            <pc:docMk/>
            <pc:sldMk cId="2910480048" sldId="347"/>
            <ac:grpSpMk id="172" creationId="{741734F7-FF91-45F0-B710-51F985094E83}"/>
          </ac:grpSpMkLst>
        </pc:grpChg>
        <pc:grpChg chg="add mod">
          <ac:chgData name="Lewis Evans" userId="2f1cca16-934e-4fa4-b56f-9977d10481f7" providerId="ADAL" clId="{4702AA9D-A8FD-407E-8B15-D0A90CF443DB}" dt="2022-11-24T08:31:23.513" v="939"/>
          <ac:grpSpMkLst>
            <pc:docMk/>
            <pc:sldMk cId="2910480048" sldId="347"/>
            <ac:grpSpMk id="178" creationId="{7FD9685E-BB61-486B-B4BA-7BF81FCF3D2F}"/>
          </ac:grpSpMkLst>
        </pc:grpChg>
        <pc:grpChg chg="add mod">
          <ac:chgData name="Lewis Evans" userId="2f1cca16-934e-4fa4-b56f-9977d10481f7" providerId="ADAL" clId="{4702AA9D-A8FD-407E-8B15-D0A90CF443DB}" dt="2022-11-24T08:31:23.736" v="940"/>
          <ac:grpSpMkLst>
            <pc:docMk/>
            <pc:sldMk cId="2910480048" sldId="347"/>
            <ac:grpSpMk id="184" creationId="{8BE63DF7-0330-49F2-93A7-E012A9673FD7}"/>
          </ac:grpSpMkLst>
        </pc:grpChg>
        <pc:grpChg chg="add mod">
          <ac:chgData name="Lewis Evans" userId="2f1cca16-934e-4fa4-b56f-9977d10481f7" providerId="ADAL" clId="{4702AA9D-A8FD-407E-8B15-D0A90CF443DB}" dt="2022-11-24T08:31:23.955" v="941"/>
          <ac:grpSpMkLst>
            <pc:docMk/>
            <pc:sldMk cId="2910480048" sldId="347"/>
            <ac:grpSpMk id="190" creationId="{74A5AD1B-4DDA-4A1F-88C4-7946BA2E8723}"/>
          </ac:grpSpMkLst>
        </pc:grpChg>
        <pc:grpChg chg="add mod">
          <ac:chgData name="Lewis Evans" userId="2f1cca16-934e-4fa4-b56f-9977d10481f7" providerId="ADAL" clId="{4702AA9D-A8FD-407E-8B15-D0A90CF443DB}" dt="2022-11-24T08:31:24.147" v="942"/>
          <ac:grpSpMkLst>
            <pc:docMk/>
            <pc:sldMk cId="2910480048" sldId="347"/>
            <ac:grpSpMk id="196" creationId="{AC5A1146-3149-4546-8AF2-983C793E23E4}"/>
          </ac:grpSpMkLst>
        </pc:grpChg>
        <pc:grpChg chg="add mod">
          <ac:chgData name="Lewis Evans" userId="2f1cca16-934e-4fa4-b56f-9977d10481f7" providerId="ADAL" clId="{4702AA9D-A8FD-407E-8B15-D0A90CF443DB}" dt="2022-11-24T08:31:24.327" v="943"/>
          <ac:grpSpMkLst>
            <pc:docMk/>
            <pc:sldMk cId="2910480048" sldId="347"/>
            <ac:grpSpMk id="202" creationId="{2816E97C-C0BC-4DC0-A2B5-090F4C5E7DBC}"/>
          </ac:grpSpMkLst>
        </pc:grpChg>
        <pc:grpChg chg="add mod">
          <ac:chgData name="Lewis Evans" userId="2f1cca16-934e-4fa4-b56f-9977d10481f7" providerId="ADAL" clId="{4702AA9D-A8FD-407E-8B15-D0A90CF443DB}" dt="2022-11-24T08:31:24.544" v="944"/>
          <ac:grpSpMkLst>
            <pc:docMk/>
            <pc:sldMk cId="2910480048" sldId="347"/>
            <ac:grpSpMk id="208" creationId="{FF20E896-8E56-4151-BAA9-29466B95391D}"/>
          </ac:grpSpMkLst>
        </pc:grpChg>
        <pc:grpChg chg="add mod">
          <ac:chgData name="Lewis Evans" userId="2f1cca16-934e-4fa4-b56f-9977d10481f7" providerId="ADAL" clId="{4702AA9D-A8FD-407E-8B15-D0A90CF443DB}" dt="2022-11-24T08:31:24.691" v="945"/>
          <ac:grpSpMkLst>
            <pc:docMk/>
            <pc:sldMk cId="2910480048" sldId="347"/>
            <ac:grpSpMk id="214" creationId="{F86BBEC1-913C-4AB8-985A-375B7F76FC6A}"/>
          </ac:grpSpMkLst>
        </pc:grpChg>
        <pc:grpChg chg="add mod">
          <ac:chgData name="Lewis Evans" userId="2f1cca16-934e-4fa4-b56f-9977d10481f7" providerId="ADAL" clId="{4702AA9D-A8FD-407E-8B15-D0A90CF443DB}" dt="2022-11-24T08:31:24.995" v="946"/>
          <ac:grpSpMkLst>
            <pc:docMk/>
            <pc:sldMk cId="2910480048" sldId="347"/>
            <ac:grpSpMk id="220" creationId="{8F37D1B2-9E46-483E-B5A0-B6B3E5454865}"/>
          </ac:grpSpMkLst>
        </pc:grpChg>
        <pc:grpChg chg="add mod">
          <ac:chgData name="Lewis Evans" userId="2f1cca16-934e-4fa4-b56f-9977d10481f7" providerId="ADAL" clId="{4702AA9D-A8FD-407E-8B15-D0A90CF443DB}" dt="2022-11-24T08:31:25.193" v="947"/>
          <ac:grpSpMkLst>
            <pc:docMk/>
            <pc:sldMk cId="2910480048" sldId="347"/>
            <ac:grpSpMk id="226" creationId="{31CBF61D-4473-42D7-9300-49E32409A362}"/>
          </ac:grpSpMkLst>
        </pc:grpChg>
        <pc:grpChg chg="add mod">
          <ac:chgData name="Lewis Evans" userId="2f1cca16-934e-4fa4-b56f-9977d10481f7" providerId="ADAL" clId="{4702AA9D-A8FD-407E-8B15-D0A90CF443DB}" dt="2022-11-24T08:31:25.355" v="948"/>
          <ac:grpSpMkLst>
            <pc:docMk/>
            <pc:sldMk cId="2910480048" sldId="347"/>
            <ac:grpSpMk id="232" creationId="{CA1C1A0B-D9C9-429F-BC8E-062A728E6B62}"/>
          </ac:grpSpMkLst>
        </pc:grpChg>
        <pc:grpChg chg="add mod">
          <ac:chgData name="Lewis Evans" userId="2f1cca16-934e-4fa4-b56f-9977d10481f7" providerId="ADAL" clId="{4702AA9D-A8FD-407E-8B15-D0A90CF443DB}" dt="2022-11-24T08:31:25.507" v="949"/>
          <ac:grpSpMkLst>
            <pc:docMk/>
            <pc:sldMk cId="2910480048" sldId="347"/>
            <ac:grpSpMk id="238" creationId="{EE303362-6480-4334-8569-50C8B897FFFE}"/>
          </ac:grpSpMkLst>
        </pc:grpChg>
        <pc:grpChg chg="add mod">
          <ac:chgData name="Lewis Evans" userId="2f1cca16-934e-4fa4-b56f-9977d10481f7" providerId="ADAL" clId="{4702AA9D-A8FD-407E-8B15-D0A90CF443DB}" dt="2022-11-24T08:31:25.650" v="950"/>
          <ac:grpSpMkLst>
            <pc:docMk/>
            <pc:sldMk cId="2910480048" sldId="347"/>
            <ac:grpSpMk id="244" creationId="{99D990B5-880A-41A6-823A-47D116A4FF60}"/>
          </ac:grpSpMkLst>
        </pc:grpChg>
        <pc:grpChg chg="add mod">
          <ac:chgData name="Lewis Evans" userId="2f1cca16-934e-4fa4-b56f-9977d10481f7" providerId="ADAL" clId="{4702AA9D-A8FD-407E-8B15-D0A90CF443DB}" dt="2022-11-24T08:31:25.834" v="951"/>
          <ac:grpSpMkLst>
            <pc:docMk/>
            <pc:sldMk cId="2910480048" sldId="347"/>
            <ac:grpSpMk id="250" creationId="{FEB9F1EF-0220-4A7F-9F92-8CE22C3F6EBE}"/>
          </ac:grpSpMkLst>
        </pc:grpChg>
        <pc:grpChg chg="add mod">
          <ac:chgData name="Lewis Evans" userId="2f1cca16-934e-4fa4-b56f-9977d10481f7" providerId="ADAL" clId="{4702AA9D-A8FD-407E-8B15-D0A90CF443DB}" dt="2022-11-24T08:31:26.052" v="952"/>
          <ac:grpSpMkLst>
            <pc:docMk/>
            <pc:sldMk cId="2910480048" sldId="347"/>
            <ac:grpSpMk id="256" creationId="{EBF35740-B89B-4255-8A17-A05ED3FB9BCE}"/>
          </ac:grpSpMkLst>
        </pc:grpChg>
        <pc:grpChg chg="add mod">
          <ac:chgData name="Lewis Evans" userId="2f1cca16-934e-4fa4-b56f-9977d10481f7" providerId="ADAL" clId="{4702AA9D-A8FD-407E-8B15-D0A90CF443DB}" dt="2022-11-24T08:31:26.402" v="953"/>
          <ac:grpSpMkLst>
            <pc:docMk/>
            <pc:sldMk cId="2910480048" sldId="347"/>
            <ac:grpSpMk id="262" creationId="{F7008C94-142F-43E6-99A1-EFEAB19F02BB}"/>
          </ac:grpSpMkLst>
        </pc:grpChg>
        <pc:grpChg chg="add mod">
          <ac:chgData name="Lewis Evans" userId="2f1cca16-934e-4fa4-b56f-9977d10481f7" providerId="ADAL" clId="{4702AA9D-A8FD-407E-8B15-D0A90CF443DB}" dt="2022-11-24T08:31:26.965" v="954"/>
          <ac:grpSpMkLst>
            <pc:docMk/>
            <pc:sldMk cId="2910480048" sldId="347"/>
            <ac:grpSpMk id="268" creationId="{5C48B50A-12B8-42A2-A371-950952D061B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74" creationId="{73BE9E3D-97EF-42FD-9DDB-A0E93F048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0" creationId="{BB71E9D3-2D29-4A69-BEC4-72D06383F54F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6" creationId="{CE92E68F-CEF4-4B48-BA1C-E4CD62E6553D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2" creationId="{0B56E711-8917-4E24-AD3C-5C8640270A6A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8" creationId="{9A4BC6DD-1F89-464C-8D3E-9B690DC4DAE5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04" creationId="{63B8FF34-91FA-484C-A4CA-AE7EDD09B6D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0" creationId="{0910A324-72C0-4CEA-95F3-15B33E444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6" creationId="{EE23DFC6-E611-4D6F-BCC9-15CDDB7696B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2" creationId="{D385E8CE-F80B-4B8F-A488-6E92F98AD9C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8" creationId="{7ABAD8F5-2D56-4756-88E7-3C065E021D92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34" creationId="{7A96BA05-0576-4178-83BB-DA5D635862F4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0" creationId="{D393D5C6-FC86-43FF-8AA3-ABD0C1084F4B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6" creationId="{7F60073C-D5A9-4B4A-8E6C-4F08C2C4A2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2" creationId="{5615BF87-5136-4AD8-8A66-7A7C15CB049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8" creationId="{561272BB-74DA-4AE8-89A8-67E56A819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64" creationId="{D8A3B6E8-EFEA-4458-8EEC-03152C4249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0" creationId="{283D48C9-9EF4-4BE2-AE62-C554918B2C97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6" creationId="{F08997AA-657E-4D7F-9FA9-CC74EA3FBF6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2" creationId="{344EBFFF-3B0A-4676-816B-4397A0848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8" creationId="{1778A5D0-5475-4007-9364-58038A3936C1}"/>
          </ac:grpSpMkLst>
        </pc:grpChg>
        <pc:cxnChg chg="del mod">
          <ac:chgData name="Lewis Evans" userId="2f1cca16-934e-4fa4-b56f-9977d10481f7" providerId="ADAL" clId="{4702AA9D-A8FD-407E-8B15-D0A90CF443DB}" dt="2022-11-24T08:27:52.202" v="779" actId="478"/>
          <ac:cxnSpMkLst>
            <pc:docMk/>
            <pc:sldMk cId="2910480048" sldId="347"/>
            <ac:cxnSpMk id="10" creationId="{BC327591-5A8A-4E86-BA74-40D083004FFC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18" creationId="{6FE3F994-75C3-4908-8A13-274293215932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24" creationId="{5FBE0384-90E9-441C-AC4C-87E69B5A18F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0" creationId="{35E82B57-1405-47D0-9ED0-A4DA024284B9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6" creationId="{8C3B820D-8F81-41F5-BF4D-C9316BE5FCB1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2" creationId="{DC881FA3-7C69-4DA0-A67D-EE58FA42DB2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8" creationId="{2B5AFA95-859E-4CE6-95F2-186ED5188A43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54" creationId="{41321B57-B9ED-4901-8F29-2965AA07BC07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0" creationId="{276913D5-BD0B-4FD5-9D31-7D52DBC1C23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6" creationId="{2CB6DC7E-8F18-44CF-8DB0-CD2D468F7D1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72" creationId="{79B19321-1AF5-438A-B66E-73F4B51E4DDD}"/>
          </ac:cxnSpMkLst>
        </pc:cxnChg>
        <pc:cxnChg chg="mod">
          <ac:chgData name="Lewis Evans" userId="2f1cca16-934e-4fa4-b56f-9977d10481f7" providerId="ADAL" clId="{4702AA9D-A8FD-407E-8B15-D0A90CF443DB}" dt="2022-11-24T08:31:16.670" v="930" actId="478"/>
          <ac:cxnSpMkLst>
            <pc:docMk/>
            <pc:sldMk cId="2910480048" sldId="347"/>
            <ac:cxnSpMk id="78" creationId="{740D7D71-29B3-4437-B0BD-08DAF9F61056}"/>
          </ac:cxnSpMkLst>
        </pc:cxnChg>
        <pc:cxnChg chg="mod">
          <ac:chgData name="Lewis Evans" userId="2f1cca16-934e-4fa4-b56f-9977d10481f7" providerId="ADAL" clId="{4702AA9D-A8FD-407E-8B15-D0A90CF443DB}" dt="2022-11-24T08:28:25.280" v="811"/>
          <ac:cxnSpMkLst>
            <pc:docMk/>
            <pc:sldMk cId="2910480048" sldId="347"/>
            <ac:cxnSpMk id="84" creationId="{4AEC4E02-FFCD-46BA-9BDF-CB012FBB7C19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0" creationId="{CEE430D9-6878-454C-B363-299AFAF6DF25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6" creationId="{E67CE38C-4A01-4BD1-9B65-4DEDAA9EF591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2" creationId="{662D3EED-2844-4FC9-85B2-0B6C153FB2B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8" creationId="{65ED725E-8D40-4B85-BBBA-33B837A4A80E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14" creationId="{C0404C2B-2A65-435E-A21D-E66E62F33CCD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0" creationId="{7F7D14D9-206E-474E-B76C-EA58989236F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6" creationId="{360A05EF-F5A3-4466-AACE-B15A403E8AB8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2" creationId="{FACA4AC2-ECE0-4EAB-B6A2-FA444FA05F8F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8" creationId="{F477CCB1-7770-43E9-B6DF-1AF271C109A6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44" creationId="{8229DF45-E44E-466A-8A4D-187A3C41F3C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0" creationId="{3E77B31E-6602-495B-B1CC-36019FC0EB00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6" creationId="{F3CE0A63-1165-4517-B899-6E05B6D6327B}"/>
          </ac:cxnSpMkLst>
        </pc:cxnChg>
        <pc:cxnChg chg="mod">
          <ac:chgData name="Lewis Evans" userId="2f1cca16-934e-4fa4-b56f-9977d10481f7" providerId="ADAL" clId="{4702AA9D-A8FD-407E-8B15-D0A90CF443DB}" dt="2022-11-24T08:31:22.547" v="936"/>
          <ac:cxnSpMkLst>
            <pc:docMk/>
            <pc:sldMk cId="2910480048" sldId="347"/>
            <ac:cxnSpMk id="162" creationId="{782CDC82-4CEF-43E7-94A1-B35718EF401A}"/>
          </ac:cxnSpMkLst>
        </pc:cxnChg>
        <pc:cxnChg chg="mod">
          <ac:chgData name="Lewis Evans" userId="2f1cca16-934e-4fa4-b56f-9977d10481f7" providerId="ADAL" clId="{4702AA9D-A8FD-407E-8B15-D0A90CF443DB}" dt="2022-11-24T08:31:23.028" v="937"/>
          <ac:cxnSpMkLst>
            <pc:docMk/>
            <pc:sldMk cId="2910480048" sldId="347"/>
            <ac:cxnSpMk id="168" creationId="{BB701F94-7CCC-4257-85AA-94DD8057F26E}"/>
          </ac:cxnSpMkLst>
        </pc:cxnChg>
        <pc:cxnChg chg="mod">
          <ac:chgData name="Lewis Evans" userId="2f1cca16-934e-4fa4-b56f-9977d10481f7" providerId="ADAL" clId="{4702AA9D-A8FD-407E-8B15-D0A90CF443DB}" dt="2022-11-24T08:31:23.286" v="938"/>
          <ac:cxnSpMkLst>
            <pc:docMk/>
            <pc:sldMk cId="2910480048" sldId="347"/>
            <ac:cxnSpMk id="174" creationId="{0D3423A6-2531-46B0-A9AD-E0FD773AE504}"/>
          </ac:cxnSpMkLst>
        </pc:cxnChg>
        <pc:cxnChg chg="mod">
          <ac:chgData name="Lewis Evans" userId="2f1cca16-934e-4fa4-b56f-9977d10481f7" providerId="ADAL" clId="{4702AA9D-A8FD-407E-8B15-D0A90CF443DB}" dt="2022-11-24T08:31:23.513" v="939"/>
          <ac:cxnSpMkLst>
            <pc:docMk/>
            <pc:sldMk cId="2910480048" sldId="347"/>
            <ac:cxnSpMk id="180" creationId="{7F17D705-9F78-434C-A026-D6678482548A}"/>
          </ac:cxnSpMkLst>
        </pc:cxnChg>
        <pc:cxnChg chg="mod">
          <ac:chgData name="Lewis Evans" userId="2f1cca16-934e-4fa4-b56f-9977d10481f7" providerId="ADAL" clId="{4702AA9D-A8FD-407E-8B15-D0A90CF443DB}" dt="2022-11-24T08:31:23.736" v="940"/>
          <ac:cxnSpMkLst>
            <pc:docMk/>
            <pc:sldMk cId="2910480048" sldId="347"/>
            <ac:cxnSpMk id="186" creationId="{51C74711-C93D-41E1-8A38-C72D7D1059BD}"/>
          </ac:cxnSpMkLst>
        </pc:cxnChg>
        <pc:cxnChg chg="mod">
          <ac:chgData name="Lewis Evans" userId="2f1cca16-934e-4fa4-b56f-9977d10481f7" providerId="ADAL" clId="{4702AA9D-A8FD-407E-8B15-D0A90CF443DB}" dt="2022-11-24T08:31:23.955" v="941"/>
          <ac:cxnSpMkLst>
            <pc:docMk/>
            <pc:sldMk cId="2910480048" sldId="347"/>
            <ac:cxnSpMk id="192" creationId="{F9EF62C5-CD65-4354-937A-700A482583BE}"/>
          </ac:cxnSpMkLst>
        </pc:cxnChg>
        <pc:cxnChg chg="mod">
          <ac:chgData name="Lewis Evans" userId="2f1cca16-934e-4fa4-b56f-9977d10481f7" providerId="ADAL" clId="{4702AA9D-A8FD-407E-8B15-D0A90CF443DB}" dt="2022-11-24T08:31:24.147" v="942"/>
          <ac:cxnSpMkLst>
            <pc:docMk/>
            <pc:sldMk cId="2910480048" sldId="347"/>
            <ac:cxnSpMk id="198" creationId="{1EAD5D11-9760-40BE-8305-259C8596A5EF}"/>
          </ac:cxnSpMkLst>
        </pc:cxnChg>
        <pc:cxnChg chg="mod">
          <ac:chgData name="Lewis Evans" userId="2f1cca16-934e-4fa4-b56f-9977d10481f7" providerId="ADAL" clId="{4702AA9D-A8FD-407E-8B15-D0A90CF443DB}" dt="2022-11-24T08:31:24.327" v="943"/>
          <ac:cxnSpMkLst>
            <pc:docMk/>
            <pc:sldMk cId="2910480048" sldId="347"/>
            <ac:cxnSpMk id="204" creationId="{C83ED55E-5D9C-436A-ADED-A41469C8E012}"/>
          </ac:cxnSpMkLst>
        </pc:cxnChg>
        <pc:cxnChg chg="mod">
          <ac:chgData name="Lewis Evans" userId="2f1cca16-934e-4fa4-b56f-9977d10481f7" providerId="ADAL" clId="{4702AA9D-A8FD-407E-8B15-D0A90CF443DB}" dt="2022-11-24T08:31:24.544" v="944"/>
          <ac:cxnSpMkLst>
            <pc:docMk/>
            <pc:sldMk cId="2910480048" sldId="347"/>
            <ac:cxnSpMk id="210" creationId="{A1A1AA90-7EB0-4688-8911-3BEA5E331A4D}"/>
          </ac:cxnSpMkLst>
        </pc:cxnChg>
        <pc:cxnChg chg="mod">
          <ac:chgData name="Lewis Evans" userId="2f1cca16-934e-4fa4-b56f-9977d10481f7" providerId="ADAL" clId="{4702AA9D-A8FD-407E-8B15-D0A90CF443DB}" dt="2022-11-24T08:31:24.691" v="945"/>
          <ac:cxnSpMkLst>
            <pc:docMk/>
            <pc:sldMk cId="2910480048" sldId="347"/>
            <ac:cxnSpMk id="216" creationId="{4AA0BF0C-56EA-4A42-927D-9B33B86DC033}"/>
          </ac:cxnSpMkLst>
        </pc:cxnChg>
        <pc:cxnChg chg="mod">
          <ac:chgData name="Lewis Evans" userId="2f1cca16-934e-4fa4-b56f-9977d10481f7" providerId="ADAL" clId="{4702AA9D-A8FD-407E-8B15-D0A90CF443DB}" dt="2022-11-24T08:31:24.995" v="946"/>
          <ac:cxnSpMkLst>
            <pc:docMk/>
            <pc:sldMk cId="2910480048" sldId="347"/>
            <ac:cxnSpMk id="222" creationId="{DEF40AB1-1748-42E2-AAF0-741569129480}"/>
          </ac:cxnSpMkLst>
        </pc:cxnChg>
        <pc:cxnChg chg="mod">
          <ac:chgData name="Lewis Evans" userId="2f1cca16-934e-4fa4-b56f-9977d10481f7" providerId="ADAL" clId="{4702AA9D-A8FD-407E-8B15-D0A90CF443DB}" dt="2022-11-24T08:31:25.193" v="947"/>
          <ac:cxnSpMkLst>
            <pc:docMk/>
            <pc:sldMk cId="2910480048" sldId="347"/>
            <ac:cxnSpMk id="228" creationId="{7EFEFE6C-E9DC-4F82-B4DF-963797822E3A}"/>
          </ac:cxnSpMkLst>
        </pc:cxnChg>
        <pc:cxnChg chg="mod">
          <ac:chgData name="Lewis Evans" userId="2f1cca16-934e-4fa4-b56f-9977d10481f7" providerId="ADAL" clId="{4702AA9D-A8FD-407E-8B15-D0A90CF443DB}" dt="2022-11-24T08:31:25.355" v="948"/>
          <ac:cxnSpMkLst>
            <pc:docMk/>
            <pc:sldMk cId="2910480048" sldId="347"/>
            <ac:cxnSpMk id="234" creationId="{FFE0296D-20F9-4384-B1A1-E48C55F89092}"/>
          </ac:cxnSpMkLst>
        </pc:cxnChg>
        <pc:cxnChg chg="mod">
          <ac:chgData name="Lewis Evans" userId="2f1cca16-934e-4fa4-b56f-9977d10481f7" providerId="ADAL" clId="{4702AA9D-A8FD-407E-8B15-D0A90CF443DB}" dt="2022-11-24T08:31:25.507" v="949"/>
          <ac:cxnSpMkLst>
            <pc:docMk/>
            <pc:sldMk cId="2910480048" sldId="347"/>
            <ac:cxnSpMk id="240" creationId="{D2177E84-2D45-4D57-A6B6-D45BD0256324}"/>
          </ac:cxnSpMkLst>
        </pc:cxnChg>
        <pc:cxnChg chg="mod">
          <ac:chgData name="Lewis Evans" userId="2f1cca16-934e-4fa4-b56f-9977d10481f7" providerId="ADAL" clId="{4702AA9D-A8FD-407E-8B15-D0A90CF443DB}" dt="2022-11-24T08:31:25.650" v="950"/>
          <ac:cxnSpMkLst>
            <pc:docMk/>
            <pc:sldMk cId="2910480048" sldId="347"/>
            <ac:cxnSpMk id="246" creationId="{F917470D-D461-41CB-9428-2870378F1705}"/>
          </ac:cxnSpMkLst>
        </pc:cxnChg>
        <pc:cxnChg chg="mod">
          <ac:chgData name="Lewis Evans" userId="2f1cca16-934e-4fa4-b56f-9977d10481f7" providerId="ADAL" clId="{4702AA9D-A8FD-407E-8B15-D0A90CF443DB}" dt="2022-11-24T08:31:25.834" v="951"/>
          <ac:cxnSpMkLst>
            <pc:docMk/>
            <pc:sldMk cId="2910480048" sldId="347"/>
            <ac:cxnSpMk id="252" creationId="{82836C11-C4AC-4A65-B040-FC066F4B2B7A}"/>
          </ac:cxnSpMkLst>
        </pc:cxnChg>
        <pc:cxnChg chg="mod">
          <ac:chgData name="Lewis Evans" userId="2f1cca16-934e-4fa4-b56f-9977d10481f7" providerId="ADAL" clId="{4702AA9D-A8FD-407E-8B15-D0A90CF443DB}" dt="2022-11-24T08:31:26.052" v="952"/>
          <ac:cxnSpMkLst>
            <pc:docMk/>
            <pc:sldMk cId="2910480048" sldId="347"/>
            <ac:cxnSpMk id="258" creationId="{C1B0E058-5621-4A86-9133-4A732146B17B}"/>
          </ac:cxnSpMkLst>
        </pc:cxnChg>
        <pc:cxnChg chg="mod">
          <ac:chgData name="Lewis Evans" userId="2f1cca16-934e-4fa4-b56f-9977d10481f7" providerId="ADAL" clId="{4702AA9D-A8FD-407E-8B15-D0A90CF443DB}" dt="2022-11-24T08:31:26.402" v="953"/>
          <ac:cxnSpMkLst>
            <pc:docMk/>
            <pc:sldMk cId="2910480048" sldId="347"/>
            <ac:cxnSpMk id="264" creationId="{F5C280FF-D12B-4239-91AC-D30387FBD839}"/>
          </ac:cxnSpMkLst>
        </pc:cxnChg>
        <pc:cxnChg chg="mod">
          <ac:chgData name="Lewis Evans" userId="2f1cca16-934e-4fa4-b56f-9977d10481f7" providerId="ADAL" clId="{4702AA9D-A8FD-407E-8B15-D0A90CF443DB}" dt="2022-11-24T08:31:26.965" v="954"/>
          <ac:cxnSpMkLst>
            <pc:docMk/>
            <pc:sldMk cId="2910480048" sldId="347"/>
            <ac:cxnSpMk id="270" creationId="{629EAD10-0E47-4DD1-8974-5338C4A39A3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76" creationId="{5DD31CEB-3160-45ED-A35C-9FB88612BAB6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2" creationId="{C325CF6A-5AA0-4D85-B70F-5A832C9377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8" creationId="{66047BCF-A73A-4DDB-85B0-14AB197BA1A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94" creationId="{61F95012-369D-4325-A294-63766E95A374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0" creationId="{1F0BED1D-76C6-427C-A59E-3C825834F44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6" creationId="{D71F92ED-07ED-4E7E-A3BA-7F670CE9642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2" creationId="{C14736D0-69E4-4524-9F5D-78E79253E3D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8" creationId="{EA3836AA-51DE-481F-A059-FF08576C15DA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24" creationId="{62B9281D-5FE6-49AC-9ADD-3C36C2763477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0" creationId="{FF5317E3-FE5C-4F1D-B0C7-FD7C43FC166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6" creationId="{B817E27C-5138-441A-9469-0C0F8DA48F7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2" creationId="{AD526515-7D0F-4566-99DD-CF93B36255C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8" creationId="{9D017111-F104-45B4-B64A-37827EE007D2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54" creationId="{EB22FA5B-B6EC-4126-8C56-4DE9FE9C2B5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0" creationId="{1B2FBD49-FCD4-40F9-9F5B-44E05A8FDDF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6" creationId="{E20427EB-5261-4274-B1D4-1F8F37AC77E0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2" creationId="{B36422C9-6E72-4693-BA1A-4BFBDCFCAF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8" creationId="{CC567984-F9A2-42A6-9741-B9A7C8E00E4E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84" creationId="{2D6BBC74-1606-43B5-A68A-4231AC260B7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90" creationId="{B35D169C-342C-4A01-977F-BE58F38D38FE}"/>
          </ac:cxnSpMkLst>
        </pc:cxnChg>
      </pc:sldChg>
      <pc:sldChg chg="modSp add mod">
        <pc:chgData name="Lewis Evans" userId="2f1cca16-934e-4fa4-b56f-9977d10481f7" providerId="ADAL" clId="{4702AA9D-A8FD-407E-8B15-D0A90CF443DB}" dt="2022-11-28T16:04:41.730" v="3122" actId="207"/>
        <pc:sldMkLst>
          <pc:docMk/>
          <pc:sldMk cId="2702438733" sldId="348"/>
        </pc:sldMkLst>
        <pc:spChg chg="mod">
          <ac:chgData name="Lewis Evans" userId="2f1cca16-934e-4fa4-b56f-9977d10481f7" providerId="ADAL" clId="{4702AA9D-A8FD-407E-8B15-D0A90CF443DB}" dt="2022-11-24T08:40:47.795" v="1571" actId="20577"/>
          <ac:spMkLst>
            <pc:docMk/>
            <pc:sldMk cId="2702438733" sldId="348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4:41.730" v="3122" actId="207"/>
          <ac:spMkLst>
            <pc:docMk/>
            <pc:sldMk cId="2702438733" sldId="348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462845" sldId="349"/>
        </pc:sldMkLst>
      </pc:sldChg>
      <pc:sldChg chg="addSp delSp modSp add mod modAnim">
        <pc:chgData name="Lewis Evans" userId="2f1cca16-934e-4fa4-b56f-9977d10481f7" providerId="ADAL" clId="{4702AA9D-A8FD-407E-8B15-D0A90CF443DB}" dt="2022-11-24T08:42:04.728" v="1630" actId="1076"/>
        <pc:sldMkLst>
          <pc:docMk/>
          <pc:sldMk cId="1727117470" sldId="349"/>
        </pc:sldMkLst>
        <pc:spChg chg="mod">
          <ac:chgData name="Lewis Evans" userId="2f1cca16-934e-4fa4-b56f-9977d10481f7" providerId="ADAL" clId="{4702AA9D-A8FD-407E-8B15-D0A90CF443DB}" dt="2022-11-24T08:41:23.378" v="1609" actId="20577"/>
          <ac:spMkLst>
            <pc:docMk/>
            <pc:sldMk cId="1727117470" sldId="349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2:02.848" v="1629" actId="14100"/>
          <ac:spMkLst>
            <pc:docMk/>
            <pc:sldMk cId="1727117470" sldId="349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0" creationId="{679B0408-E684-435D-88F8-5293CAD6290C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1" creationId="{EF3D0275-14DA-4A7F-926B-9A69ECA4E664}"/>
          </ac:spMkLst>
        </pc:spChg>
        <pc:spChg chg="add mod">
          <ac:chgData name="Lewis Evans" userId="2f1cca16-934e-4fa4-b56f-9977d10481f7" providerId="ADAL" clId="{4702AA9D-A8FD-407E-8B15-D0A90CF443DB}" dt="2022-11-24T08:42:04.728" v="1630" actId="1076"/>
          <ac:spMkLst>
            <pc:docMk/>
            <pc:sldMk cId="1727117470" sldId="349"/>
            <ac:spMk id="14" creationId="{35F80AEE-E178-42EB-B0AE-476F378CE1D2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8T16:05:28.618" v="3126"/>
        <pc:sldMkLst>
          <pc:docMk/>
          <pc:sldMk cId="3078227538" sldId="350"/>
        </pc:sldMkLst>
        <pc:spChg chg="mod">
          <ac:chgData name="Lewis Evans" userId="2f1cca16-934e-4fa4-b56f-9977d10481f7" providerId="ADAL" clId="{4702AA9D-A8FD-407E-8B15-D0A90CF443DB}" dt="2022-11-24T08:44:11.467" v="1654" actId="20577"/>
          <ac:spMkLst>
            <pc:docMk/>
            <pc:sldMk cId="3078227538" sldId="35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06.768" v="1634" actId="478"/>
          <ac:spMkLst>
            <pc:docMk/>
            <pc:sldMk cId="3078227538" sldId="350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44:07.013" v="1635"/>
          <ac:spMkLst>
            <pc:docMk/>
            <pc:sldMk cId="3078227538" sldId="350"/>
            <ac:spMk id="15" creationId="{C4EAD898-1071-44D7-A1FC-F5CBF770BBDD}"/>
          </ac:spMkLst>
        </pc:sp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0" creationId="{C60CAE6A-BE88-4096-8E6F-4C391A3EE310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1" creationId="{4B1449E8-CDF3-4AB6-B796-E06056DBB28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4" creationId="{B66357A4-7DE5-42EF-8CF8-9CF2179E50CD}"/>
          </ac:graphicFrameMkLst>
        </pc:graphicFrame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43428263" sldId="35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79148830" sldId="351"/>
        </pc:sldMkLst>
      </pc:sldChg>
      <pc:sldChg chg="modSp add mod ord">
        <pc:chgData name="Lewis Evans" userId="2f1cca16-934e-4fa4-b56f-9977d10481f7" providerId="ADAL" clId="{4702AA9D-A8FD-407E-8B15-D0A90CF443DB}" dt="2022-11-28T16:03:42.098" v="3117" actId="20577"/>
        <pc:sldMkLst>
          <pc:docMk/>
          <pc:sldMk cId="2881535967" sldId="351"/>
        </pc:sldMkLst>
        <pc:spChg chg="mod">
          <ac:chgData name="Lewis Evans" userId="2f1cca16-934e-4fa4-b56f-9977d10481f7" providerId="ADAL" clId="{4702AA9D-A8FD-407E-8B15-D0A90CF443DB}" dt="2022-11-24T08:40:01.667" v="1527" actId="20577"/>
          <ac:spMkLst>
            <pc:docMk/>
            <pc:sldMk cId="2881535967" sldId="351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3:42.098" v="3117" actId="20577"/>
          <ac:spMkLst>
            <pc:docMk/>
            <pc:sldMk cId="2881535967" sldId="351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1914011" sldId="352"/>
        </pc:sldMkLst>
      </pc:sldChg>
      <pc:sldChg chg="addSp delSp modSp add mod modAnim">
        <pc:chgData name="Lewis Evans" userId="2f1cca16-934e-4fa4-b56f-9977d10481f7" providerId="ADAL" clId="{4702AA9D-A8FD-407E-8B15-D0A90CF443DB}" dt="2022-11-24T08:57:01.055" v="1942" actId="14100"/>
        <pc:sldMkLst>
          <pc:docMk/>
          <pc:sldMk cId="972801246" sldId="352"/>
        </pc:sldMkLst>
        <pc:spChg chg="mod">
          <ac:chgData name="Lewis Evans" userId="2f1cca16-934e-4fa4-b56f-9977d10481f7" providerId="ADAL" clId="{4702AA9D-A8FD-407E-8B15-D0A90CF443DB}" dt="2022-11-24T08:46:45.666" v="1890" actId="20577"/>
          <ac:spMkLst>
            <pc:docMk/>
            <pc:sldMk cId="972801246" sldId="35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6:47.912" v="1891" actId="478"/>
          <ac:spMkLst>
            <pc:docMk/>
            <pc:sldMk cId="972801246" sldId="352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46:48.164" v="1892"/>
          <ac:spMkLst>
            <pc:docMk/>
            <pc:sldMk cId="972801246" sldId="352"/>
            <ac:spMk id="19" creationId="{5C9513B4-0C05-4CC2-9866-CC6FF29AED6E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2" creationId="{1696F56B-E943-4AC5-9669-EDA1CB7D4D43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4" creationId="{61DCAA99-AE3E-4DA6-B99B-43CAAFC23FA9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6" creationId="{6059D195-51FD-409F-A664-C703DD7161B0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7" creationId="{353033B7-C78A-4122-A6FE-F01B72D0F1B7}"/>
          </ac:spMkLst>
        </pc:spChg>
        <pc:grpChg chg="add mod">
          <ac:chgData name="Lewis Evans" userId="2f1cca16-934e-4fa4-b56f-9977d10481f7" providerId="ADAL" clId="{4702AA9D-A8FD-407E-8B15-D0A90CF443DB}" dt="2022-11-24T08:46:50.516" v="1893" actId="1076"/>
          <ac:grpSpMkLst>
            <pc:docMk/>
            <pc:sldMk cId="972801246" sldId="352"/>
            <ac:grpSpMk id="10" creationId="{F8D5C7FC-40FF-44F8-9374-4AC5A0EC59C6}"/>
          </ac:grpSpMkLst>
        </pc:grp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4" creationId="{593BA3BB-35DC-4E6B-AB3F-6461636FE585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5" creationId="{7D121347-57FB-4DA5-B8E3-9E5AE1235307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6" creationId="{246F8F65-822B-4554-B5B3-E245C9046D74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7" creationId="{383741CA-5DC6-4CCC-88FD-106BCB6DB26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6:50.516" v="1893" actId="1076"/>
          <ac:graphicFrameMkLst>
            <pc:docMk/>
            <pc:sldMk cId="972801246" sldId="352"/>
            <ac:graphicFrameMk id="21" creationId="{BFCF83FC-FAB6-467B-83BC-89884A16DAB8}"/>
          </ac:graphicFrameMkLst>
        </pc:graphicFrameChg>
        <pc:picChg chg="add del mod modCrop">
          <ac:chgData name="Lewis Evans" userId="2f1cca16-934e-4fa4-b56f-9977d10481f7" providerId="ADAL" clId="{4702AA9D-A8FD-407E-8B15-D0A90CF443DB}" dt="2022-11-24T08:52:12.345" v="1923" actId="478"/>
          <ac:picMkLst>
            <pc:docMk/>
            <pc:sldMk cId="972801246" sldId="352"/>
            <ac:picMk id="8" creationId="{AF7AF503-5554-4CD6-B18F-69E1143925E2}"/>
          </ac:picMkLst>
        </pc:picChg>
        <pc:picChg chg="add mod">
          <ac:chgData name="Lewis Evans" userId="2f1cca16-934e-4fa4-b56f-9977d10481f7" providerId="ADAL" clId="{4702AA9D-A8FD-407E-8B15-D0A90CF443DB}" dt="2022-11-24T08:56:58.486" v="1938" actId="1076"/>
          <ac:picMkLst>
            <pc:docMk/>
            <pc:sldMk cId="972801246" sldId="352"/>
            <ac:picMk id="33" creationId="{4C2BC286-5B87-433E-ACA6-6C1982FD0FAC}"/>
          </ac:picMkLst>
        </pc:pic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1" creationId="{E3AC161D-C8C2-4F78-B536-920C955EE0D4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8" creationId="{B2948FA5-7274-4C87-9D6E-CA86BD4DD40D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20" creationId="{864E30FA-DCE2-48F4-AD92-E89128D73CF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3" creationId="{711D3DFD-1B4B-4446-89C0-201FB257B62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5" creationId="{D39BADFB-5B5E-4883-A9DC-F9934FB38FDE}"/>
          </ac:cxnSpMkLst>
        </pc:cxnChg>
        <pc:cxnChg chg="add mod">
          <ac:chgData name="Lewis Evans" userId="2f1cca16-934e-4fa4-b56f-9977d10481f7" providerId="ADAL" clId="{4702AA9D-A8FD-407E-8B15-D0A90CF443DB}" dt="2022-11-24T08:57:01.055" v="1942" actId="14100"/>
          <ac:cxnSpMkLst>
            <pc:docMk/>
            <pc:sldMk cId="972801246" sldId="352"/>
            <ac:cxnSpMk id="28" creationId="{65C5D129-89F5-49A4-B962-F46BAEE79A57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8:58:12.437" v="2123" actId="14100"/>
        <pc:sldMkLst>
          <pc:docMk/>
          <pc:sldMk cId="180347998" sldId="353"/>
        </pc:sldMkLst>
        <pc:spChg chg="mod">
          <ac:chgData name="Lewis Evans" userId="2f1cca16-934e-4fa4-b56f-9977d10481f7" providerId="ADAL" clId="{4702AA9D-A8FD-407E-8B15-D0A90CF443DB}" dt="2022-11-24T08:57:34.949" v="1971" actId="20577"/>
          <ac:spMkLst>
            <pc:docMk/>
            <pc:sldMk cId="180347998" sldId="353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7:21.539" v="1946" actId="478"/>
          <ac:spMkLst>
            <pc:docMk/>
            <pc:sldMk cId="180347998" sldId="35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16" creationId="{7FF84683-DE3A-4D6D-898D-8245B056BE80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20" creationId="{BDE2FC38-D841-4DC8-9CC0-1BF26A01416D}"/>
          </ac:spMkLst>
        </pc:spChg>
        <pc:spChg chg="add mod">
          <ac:chgData name="Lewis Evans" userId="2f1cca16-934e-4fa4-b56f-9977d10481f7" providerId="ADAL" clId="{4702AA9D-A8FD-407E-8B15-D0A90CF443DB}" dt="2022-11-24T08:58:12.437" v="2123" actId="14100"/>
          <ac:spMkLst>
            <pc:docMk/>
            <pc:sldMk cId="180347998" sldId="353"/>
            <ac:spMk id="22" creationId="{9DE95A61-947C-4A81-9394-BE8467BCD131}"/>
          </ac:spMkLst>
        </pc:sp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0" creationId="{B7F50D06-9F6B-4694-8A5D-EE4DA085353B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1" creationId="{840A4054-8FEF-49AA-AEE5-C0F083D4F2D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4" creationId="{3706EF63-D6B2-4AA9-AF1F-025099C1BC3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21" creationId="{F1DBFB9A-E701-4C01-9785-DDBEF7CE8648}"/>
          </ac:graphicFrameMkLst>
        </pc:graphicFrame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5" creationId="{315A0C9F-AB81-4BBD-A47D-4C005D8A08F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7" creationId="{622FA45A-BB51-4CCA-B052-049BCBF98C7B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8" creationId="{45886A93-7B03-4F72-82D0-4111AFC9C89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9" creationId="{5B388B54-9A39-400A-A0B5-1C3D9D96CEE2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5:20.202" v="2404" actId="20577"/>
        <pc:sldMkLst>
          <pc:docMk/>
          <pc:sldMk cId="1834864668" sldId="354"/>
        </pc:sldMkLst>
        <pc:spChg chg="mod">
          <ac:chgData name="Lewis Evans" userId="2f1cca16-934e-4fa4-b56f-9977d10481f7" providerId="ADAL" clId="{4702AA9D-A8FD-407E-8B15-D0A90CF443DB}" dt="2022-11-24T08:58:27.878" v="2144" actId="20577"/>
          <ac:spMkLst>
            <pc:docMk/>
            <pc:sldMk cId="1834864668" sldId="354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8:20.446" v="2127" actId="478"/>
          <ac:spMkLst>
            <pc:docMk/>
            <pc:sldMk cId="1834864668" sldId="354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00.891" v="2351" actId="1076"/>
          <ac:spMkLst>
            <pc:docMk/>
            <pc:sldMk cId="1834864668" sldId="354"/>
            <ac:spMk id="10" creationId="{3EFFC07D-1C98-4F7C-8583-5BDFE49A3F32}"/>
          </ac:spMkLst>
        </pc:spChg>
        <pc:spChg chg="add mod">
          <ac:chgData name="Lewis Evans" userId="2f1cca16-934e-4fa4-b56f-9977d10481f7" providerId="ADAL" clId="{4702AA9D-A8FD-407E-8B15-D0A90CF443DB}" dt="2022-11-24T09:05:20.202" v="2404" actId="20577"/>
          <ac:spMkLst>
            <pc:docMk/>
            <pc:sldMk cId="1834864668" sldId="354"/>
            <ac:spMk id="11" creationId="{B82235B0-CAB1-4A55-ACB4-1DFC3EFC491F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785112896" sldId="355"/>
        </pc:sldMkLst>
      </pc:sldChg>
      <pc:sldChg chg="addSp delSp modSp add mod delAnim modAnim">
        <pc:chgData name="Lewis Evans" userId="2f1cca16-934e-4fa4-b56f-9977d10481f7" providerId="ADAL" clId="{4702AA9D-A8FD-407E-8B15-D0A90CF443DB}" dt="2022-11-24T09:11:17.440" v="2578" actId="478"/>
        <pc:sldMkLst>
          <pc:docMk/>
          <pc:sldMk cId="3519017223" sldId="355"/>
        </pc:sldMkLst>
        <pc:spChg chg="del">
          <ac:chgData name="Lewis Evans" userId="2f1cca16-934e-4fa4-b56f-9977d10481f7" providerId="ADAL" clId="{4702AA9D-A8FD-407E-8B15-D0A90CF443DB}" dt="2022-11-24T09:09:42.743" v="2568" actId="478"/>
          <ac:spMkLst>
            <pc:docMk/>
            <pc:sldMk cId="3519017223" sldId="355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0" creationId="{63D952CC-6ACA-4BF7-9BA5-FB0BBFCB504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1" creationId="{F1AEB7A4-DE44-4A67-ACCC-AD11A406EF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4" creationId="{AADDC973-0BA1-49E9-9FED-65AD81A10E6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5" creationId="{F18C6E89-7CB2-41C0-809E-D1E6488741A1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6" creationId="{6699DB86-F24A-47CA-B34B-823C14F22D9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7" creationId="{15B2EC48-07A2-4DD3-88DA-A5DFFF58F4BB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8" creationId="{FACC47DC-82D6-4780-92AE-8C8898BD8617}"/>
          </ac:spMkLst>
        </pc:spChg>
        <pc:spChg chg="add del mod">
          <ac:chgData name="Lewis Evans" userId="2f1cca16-934e-4fa4-b56f-9977d10481f7" providerId="ADAL" clId="{4702AA9D-A8FD-407E-8B15-D0A90CF443DB}" dt="2022-11-24T09:11:17.440" v="2578" actId="478"/>
          <ac:spMkLst>
            <pc:docMk/>
            <pc:sldMk cId="3519017223" sldId="355"/>
            <ac:spMk id="19" creationId="{586A240F-DDA2-4F3E-BBB9-D2C0F27F459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0" creationId="{C381A0BC-0189-4436-AC4E-B673D560AB2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1" creationId="{33F46366-0DAE-47A7-98B3-0410C8AB242F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6" creationId="{EB539DDD-4C4B-4E80-9C5D-20004DBF8B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7" creationId="{DABE2EE2-C276-4991-9169-6F025EEB31D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2" creationId="{4E0C829B-C918-4827-A61F-AD13FAF696A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3" creationId="{D568B07F-8D4B-445C-8203-EC3227139736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41" creationId="{F7EADEC5-8EEE-4C5A-8162-2A200504CF0E}"/>
          </ac:spMkLst>
        </pc:spChg>
        <pc:grpChg chg="del">
          <ac:chgData name="Lewis Evans" userId="2f1cca16-934e-4fa4-b56f-9977d10481f7" providerId="ADAL" clId="{4702AA9D-A8FD-407E-8B15-D0A90CF443DB}" dt="2022-11-24T09:09:37.119" v="2564" actId="478"/>
          <ac:grpSpMkLst>
            <pc:docMk/>
            <pc:sldMk cId="3519017223" sldId="355"/>
            <ac:grpSpMk id="4" creationId="{C12DFBC4-198A-8279-E3F7-67AD3C13E60A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2" creationId="{65A8AA33-8C2A-4028-8D73-13624C3D9AF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8" creationId="{01A05C9C-A72C-431F-9B14-C3D78940B71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34" creationId="{3A967C70-D1D6-43CE-8806-9F2018E5B70B}"/>
          </ac:grpSpMkLst>
        </pc:grpChg>
        <pc:picChg chg="add mod ord">
          <ac:chgData name="Lewis Evans" userId="2f1cca16-934e-4fa4-b56f-9977d10481f7" providerId="ADAL" clId="{4702AA9D-A8FD-407E-8B15-D0A90CF443DB}" dt="2022-11-24T09:10:05.556" v="2574" actId="1076"/>
          <ac:picMkLst>
            <pc:docMk/>
            <pc:sldMk cId="3519017223" sldId="355"/>
            <ac:picMk id="8" creationId="{4516057D-5F41-47BA-87A7-1649CFD1B05F}"/>
          </ac:picMkLst>
        </pc:pic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3" creationId="{E1A10C98-486D-4D39-8F9A-26F2F02D2D9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4" creationId="{093A7C68-82C5-4E8A-9464-4F0C93D82A9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5" creationId="{C0C29198-77D4-4C38-86F6-B8C528EE40C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9" creationId="{C0F44573-C294-4467-B700-E5190217FCF5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0" creationId="{84FE233E-A26D-4FDA-9429-2D97DE52063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1" creationId="{2C8D25E7-1045-4B43-9A0E-27F22EC078F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5" creationId="{9980665F-D3B7-40E4-A7DF-8910FC989BD2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6" creationId="{F16D375E-6572-4D3B-98AE-64E3AC0E91F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7" creationId="{B5735D3E-5A47-411C-91B3-BADD37F4B82B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8" creationId="{46B206BD-F37A-4DD4-A715-AD580CCC53FD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9" creationId="{FBE8C6CD-69F1-466F-AC55-E58A6B9152B1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40" creationId="{E83A3250-21D1-4A45-99CA-7AE546EFAD52}"/>
          </ac:cxnSpMkLst>
        </pc:cxnChg>
      </pc:sldChg>
      <pc:sldChg chg="addSp delSp modSp add del mod delAnim modAnim">
        <pc:chgData name="Lewis Evans" userId="2f1cca16-934e-4fa4-b56f-9977d10481f7" providerId="ADAL" clId="{4702AA9D-A8FD-407E-8B15-D0A90CF443DB}" dt="2022-11-24T09:11:56.547" v="2614" actId="47"/>
        <pc:sldMkLst>
          <pc:docMk/>
          <pc:sldMk cId="1407109288" sldId="356"/>
        </pc:sldMkLst>
        <pc:spChg chg="mod">
          <ac:chgData name="Lewis Evans" userId="2f1cca16-934e-4fa4-b56f-9977d10481f7" providerId="ADAL" clId="{4702AA9D-A8FD-407E-8B15-D0A90CF443DB}" dt="2022-11-24T09:11:48.339" v="2607" actId="20577"/>
          <ac:spMkLst>
            <pc:docMk/>
            <pc:sldMk cId="1407109288" sldId="356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40.151" v="2582" actId="478"/>
          <ac:spMkLst>
            <pc:docMk/>
            <pc:sldMk cId="1407109288" sldId="356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0" creationId="{369BFA5C-196A-4094-BFA8-563392F51BAA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7" creationId="{C36457A3-408F-4889-AA05-D301935E7C6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21" creationId="{CE15ECD7-0AA2-4697-A0E0-83C962F144CB}"/>
          </ac:spMkLst>
        </pc:sp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1" creationId="{396FD690-750E-4FE0-ADFF-196461CC504B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4" creationId="{93505756-FBF3-4C85-BB3B-9DD37B3D148C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5" creationId="{59F5F0E7-3A53-4213-9E0E-F884E62E6501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22" creationId="{7449E11C-A16E-4042-83D3-AB815C0B6C79}"/>
          </ac:graphicFrameMkLst>
        </pc:graphicFrame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6" creationId="{C6391722-3830-4CEC-8B14-86CA9CCC293B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8" creationId="{EA17EA7D-D9BC-4A22-BDD0-5F2E687EBA3A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9" creationId="{CE9CE391-40A1-4758-B3E7-93D0B598C49F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20" creationId="{4E970E47-F600-45D5-9EE0-4E0721042D87}"/>
          </ac:cxnSpMkLst>
        </pc:cxnChg>
      </pc:sldChg>
      <pc:sldChg chg="add">
        <pc:chgData name="Lewis Evans" userId="2f1cca16-934e-4fa4-b56f-9977d10481f7" providerId="ADAL" clId="{4702AA9D-A8FD-407E-8B15-D0A90CF443DB}" dt="2022-11-28T16:04:35.511" v="3121" actId="2890"/>
        <pc:sldMkLst>
          <pc:docMk/>
          <pc:sldMk cId="2836951735" sldId="35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76928913" sldId="35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54817358" sldId="35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85377962" sldId="36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527476A5-CA2D-493C-992A-5953E6C325EF}"/>
    <pc:docChg chg="undo custSel addSld delSld modSld">
      <pc:chgData name="Lewis Evans" userId="2f1cca16-934e-4fa4-b56f-9977d10481f7" providerId="ADAL" clId="{527476A5-CA2D-493C-992A-5953E6C325EF}" dt="2022-12-04T22:08:59.105" v="2347" actId="1076"/>
      <pc:docMkLst>
        <pc:docMk/>
      </pc:docMkLst>
      <pc:sldChg chg="modSp mod">
        <pc:chgData name="Lewis Evans" userId="2f1cca16-934e-4fa4-b56f-9977d10481f7" providerId="ADAL" clId="{527476A5-CA2D-493C-992A-5953E6C325EF}" dt="2022-12-04T22:06:16.661" v="2310" actId="20577"/>
        <pc:sldMkLst>
          <pc:docMk/>
          <pc:sldMk cId="3431951021" sldId="256"/>
        </pc:sldMkLst>
        <pc:spChg chg="mod">
          <ac:chgData name="Lewis Evans" userId="2f1cca16-934e-4fa4-b56f-9977d10481f7" providerId="ADAL" clId="{527476A5-CA2D-493C-992A-5953E6C325EF}" dt="2022-12-04T22:06:16.661" v="23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527476A5-CA2D-493C-992A-5953E6C325EF}" dt="2022-12-04T21:18:10.848" v="65" actId="47"/>
        <pc:sldMkLst>
          <pc:docMk/>
          <pc:sldMk cId="2313360141" sldId="26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33974979" sldId="28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156467656" sldId="296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963247783" sldId="297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963247783" sldId="297"/>
            <ac:spMk id="3" creationId="{0D18AC48-EFFF-4B2B-A317-70166A9ED815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9" creationId="{22221FE8-779E-467E-BD09-7E11F8CFBD39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1" creationId="{2A8AF8FC-86A6-4784-B77B-384DA27B0903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2" creationId="{F6445F6C-AAAF-4E42-88CF-F182F90DAA26}"/>
          </ac:spMkLst>
        </pc:spChg>
        <pc:spChg chg="mod">
          <ac:chgData name="Lewis Evans" userId="2f1cca16-934e-4fa4-b56f-9977d10481f7" providerId="ADAL" clId="{527476A5-CA2D-493C-992A-5953E6C325EF}" dt="2022-12-04T21:15:21.396" v="10" actId="1076"/>
          <ac:spMkLst>
            <pc:docMk/>
            <pc:sldMk cId="963247783" sldId="297"/>
            <ac:spMk id="46" creationId="{3DE3C255-F253-4981-9169-47796C56ADD9}"/>
          </ac:spMkLst>
        </pc:sp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8" creationId="{A3E523B3-9494-427B-B0C7-FAF9CD834328}"/>
          </ac:picMkLst>
        </pc:pic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1026" creationId="{6E9F86D4-FC23-40D8-BB9E-234FC39A9085}"/>
          </ac:picMkLst>
        </pc:pic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15" creationId="{12E92461-0DC0-44A8-8D7D-FB0489B952E8}"/>
          </ac:cxnSpMkLst>
        </pc:cxn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37" creationId="{7EC86034-F820-4FC1-8C33-3C8F901BA1C5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44742847" sldId="30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391825554" sldId="305"/>
        </pc:sldMkLst>
      </pc:sldChg>
      <pc:sldChg chg="addSp delSp modSp mod">
        <pc:chgData name="Lewis Evans" userId="2f1cca16-934e-4fa4-b56f-9977d10481f7" providerId="ADAL" clId="{527476A5-CA2D-493C-992A-5953E6C325EF}" dt="2022-12-04T22:05:05.788" v="2294"/>
        <pc:sldMkLst>
          <pc:docMk/>
          <pc:sldMk cId="2729613933" sldId="319"/>
        </pc:sldMkLst>
        <pc:spChg chg="mod">
          <ac:chgData name="Lewis Evans" userId="2f1cca16-934e-4fa4-b56f-9977d10481f7" providerId="ADAL" clId="{527476A5-CA2D-493C-992A-5953E6C325EF}" dt="2022-12-04T22:03:09.143" v="2261" actId="113"/>
          <ac:spMkLst>
            <pc:docMk/>
            <pc:sldMk cId="2729613933" sldId="319"/>
            <ac:spMk id="2" creationId="{567F63DA-7D21-6D9C-BBEC-DFCF5FDB53A7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3" creationId="{D1552835-DD01-09A7-7FD5-AAE47F744C8C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4" creationId="{EEC29915-9542-CE12-8D19-8EFE4E14B50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5" creationId="{FAD1558E-373B-DB7B-8ED6-0890D3A6E265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11" creationId="{0B067CFD-415E-6946-CE77-CDEBEFB7464B}"/>
          </ac:spMkLst>
        </pc:spChg>
        <pc:picChg chg="mod">
          <ac:chgData name="Lewis Evans" userId="2f1cca16-934e-4fa4-b56f-9977d10481f7" providerId="ADAL" clId="{527476A5-CA2D-493C-992A-5953E6C325EF}" dt="2022-12-04T22:01:49.748" v="1973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80831429" sldId="320"/>
        </pc:sldMkLst>
      </pc:sldChg>
      <pc:sldChg chg="addSp delSp modSp add mod modAnim">
        <pc:chgData name="Lewis Evans" userId="2f1cca16-934e-4fa4-b56f-9977d10481f7" providerId="ADAL" clId="{527476A5-CA2D-493C-992A-5953E6C325EF}" dt="2022-12-04T21:44:33.315" v="1315" actId="1076"/>
        <pc:sldMkLst>
          <pc:docMk/>
          <pc:sldMk cId="3974124162" sldId="320"/>
        </pc:sldMkLst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26" creationId="{36E5D0A9-3368-4076-9B94-C4910F0C0B65}"/>
          </ac:spMkLst>
        </pc:spChg>
        <pc:spChg chg="mod">
          <ac:chgData name="Lewis Evans" userId="2f1cca16-934e-4fa4-b56f-9977d10481f7" providerId="ADAL" clId="{527476A5-CA2D-493C-992A-5953E6C325EF}" dt="2022-12-04T21:17:49.746" v="59" actId="164"/>
          <ac:spMkLst>
            <pc:docMk/>
            <pc:sldMk cId="3974124162" sldId="320"/>
            <ac:spMk id="28" creationId="{35059387-1B41-4103-8D78-B9CA4B192001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1" creationId="{D4561849-079B-4AF0-B98B-78806B1365B3}"/>
          </ac:spMkLst>
        </pc:spChg>
        <pc:spChg chg="del">
          <ac:chgData name="Lewis Evans" userId="2f1cca16-934e-4fa4-b56f-9977d10481f7" providerId="ADAL" clId="{527476A5-CA2D-493C-992A-5953E6C325EF}" dt="2022-12-04T21:16:24.038" v="44" actId="478"/>
          <ac:spMkLst>
            <pc:docMk/>
            <pc:sldMk cId="3974124162" sldId="320"/>
            <ac:spMk id="35" creationId="{26D17C4F-E97F-4311-A49D-FF742B9D74E6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7" creationId="{C6791609-9E96-4A5C-A101-8543095FBF59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8" creationId="{2481EA26-CE34-463A-B9AA-FECE3E648E3E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9" creationId="{58AECD96-513A-48EA-8243-6028B7BA4829}"/>
          </ac:spMkLst>
        </pc:spChg>
        <pc:spChg chg="mod">
          <ac:chgData name="Lewis Evans" userId="2f1cca16-934e-4fa4-b56f-9977d10481f7" providerId="ADAL" clId="{527476A5-CA2D-493C-992A-5953E6C325EF}" dt="2022-12-04T21:16:04.023" v="41" actId="20577"/>
          <ac:spMkLst>
            <pc:docMk/>
            <pc:sldMk cId="3974124162" sldId="320"/>
            <ac:spMk id="42" creationId="{EB43DFAC-8654-4E0E-8CFD-D029195BB821}"/>
          </ac:spMkLst>
        </pc:spChg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43" creationId="{F389DF97-47F9-4CB9-85B6-DFDD38C53273}"/>
          </ac:spMkLst>
        </pc:spChg>
        <pc:grpChg chg="add 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5" creationId="{79E173AA-12C9-640D-7CA7-C8C662FBA41B}"/>
          </ac:grpSpMkLst>
        </pc:grpChg>
        <pc:grpChg chg="add 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6:24.038" v="44" actId="478"/>
          <ac:grpSpMkLst>
            <pc:docMk/>
            <pc:sldMk cId="3974124162" sldId="320"/>
            <ac:grpSpMk id="33" creationId="{5B32AE48-1E30-41F0-9208-B2958FF23C6A}"/>
          </ac:grpSpMkLst>
        </pc:grpChg>
        <pc:grpChg chg="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36" creationId="{092794D0-D183-4826-9E0C-FD53A49AFA51}"/>
          </ac:grpSpMkLst>
        </pc:grpChg>
        <pc:grpChg chg="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40" creationId="{B521F86D-BB08-4768-A103-04A1CACE9B87}"/>
          </ac:grpSpMkLst>
        </pc:grpChg>
        <pc:grpChg chg="del">
          <ac:chgData name="Lewis Evans" userId="2f1cca16-934e-4fa4-b56f-9977d10481f7" providerId="ADAL" clId="{527476A5-CA2D-493C-992A-5953E6C325EF}" dt="2022-12-04T21:16:07.212" v="42" actId="478"/>
          <ac:grpSpMkLst>
            <pc:docMk/>
            <pc:sldMk cId="3974124162" sldId="320"/>
            <ac:grpSpMk id="44" creationId="{B9344696-1D09-4494-8101-B7B8896E5AA4}"/>
          </ac:grpSpMkLst>
        </pc:grpChg>
        <pc:grpChg chg="mod">
          <ac:chgData name="Lewis Evans" userId="2f1cca16-934e-4fa4-b56f-9977d10481f7" providerId="ADAL" clId="{527476A5-CA2D-493C-992A-5953E6C325EF}" dt="2022-12-04T21:17:49.746" v="59" actId="164"/>
          <ac:grpSpMkLst>
            <pc:docMk/>
            <pc:sldMk cId="3974124162" sldId="320"/>
            <ac:grpSpMk id="59" creationId="{C3DF02EE-5322-4655-9AE3-BE2964883C79}"/>
          </ac:grpSpMkLst>
        </pc:grpChg>
        <pc:picChg chg="add del mod">
          <ac:chgData name="Lewis Evans" userId="2f1cca16-934e-4fa4-b56f-9977d10481f7" providerId="ADAL" clId="{527476A5-CA2D-493C-992A-5953E6C325EF}" dt="2022-12-04T21:17:31.953" v="51" actId="478"/>
          <ac:picMkLst>
            <pc:docMk/>
            <pc:sldMk cId="3974124162" sldId="320"/>
            <ac:picMk id="2" creationId="{1481F281-1271-4371-B738-22ADB8A76A25}"/>
          </ac:picMkLst>
        </pc:picChg>
        <pc:picChg chg="add mod">
          <ac:chgData name="Lewis Evans" userId="2f1cca16-934e-4fa4-b56f-9977d10481f7" providerId="ADAL" clId="{527476A5-CA2D-493C-992A-5953E6C325EF}" dt="2022-12-04T21:17:49.746" v="59" actId="164"/>
          <ac:picMkLst>
            <pc:docMk/>
            <pc:sldMk cId="3974124162" sldId="320"/>
            <ac:picMk id="4" creationId="{129DCF93-7AC2-17BB-7B03-AEFD5C6720D0}"/>
          </ac:picMkLst>
        </pc:picChg>
        <pc:picChg chg="del mod">
          <ac:chgData name="Lewis Evans" userId="2f1cca16-934e-4fa4-b56f-9977d10481f7" providerId="ADAL" clId="{527476A5-CA2D-493C-992A-5953E6C325EF}" dt="2022-12-04T21:43:51.807" v="1306" actId="478"/>
          <ac:picMkLst>
            <pc:docMk/>
            <pc:sldMk cId="3974124162" sldId="320"/>
            <ac:picMk id="60" creationId="{CC95A7AE-0A1B-452C-B32C-E0D1F3739CC6}"/>
          </ac:picMkLst>
        </pc:picChg>
        <pc:picChg chg="del">
          <ac:chgData name="Lewis Evans" userId="2f1cca16-934e-4fa4-b56f-9977d10481f7" providerId="ADAL" clId="{527476A5-CA2D-493C-992A-5953E6C325EF}" dt="2022-12-04T21:17:20.012" v="48" actId="478"/>
          <ac:picMkLst>
            <pc:docMk/>
            <pc:sldMk cId="3974124162" sldId="320"/>
            <ac:picMk id="61" creationId="{2752CF71-89CD-458B-B272-E13E4FF1E6B1}"/>
          </ac:picMkLst>
        </pc:picChg>
        <pc:picChg chg="add del mod">
          <ac:chgData name="Lewis Evans" userId="2f1cca16-934e-4fa4-b56f-9977d10481f7" providerId="ADAL" clId="{527476A5-CA2D-493C-992A-5953E6C325EF}" dt="2022-12-04T21:44:28.976" v="1312" actId="478"/>
          <ac:picMkLst>
            <pc:docMk/>
            <pc:sldMk cId="3974124162" sldId="320"/>
            <ac:picMk id="1026" creationId="{11C0836E-7B20-3928-B9CE-B3252F1CAEDA}"/>
          </ac:picMkLst>
        </pc:picChg>
        <pc:picChg chg="add del mod">
          <ac:chgData name="Lewis Evans" userId="2f1cca16-934e-4fa4-b56f-9977d10481f7" providerId="ADAL" clId="{527476A5-CA2D-493C-992A-5953E6C325EF}" dt="2022-12-04T21:44:13.241" v="1311" actId="478"/>
          <ac:picMkLst>
            <pc:docMk/>
            <pc:sldMk cId="3974124162" sldId="320"/>
            <ac:picMk id="1028" creationId="{FAEFD8A7-DE91-20E5-78E7-C15F60A00EB7}"/>
          </ac:picMkLst>
        </pc:picChg>
        <pc:picChg chg="add mod">
          <ac:chgData name="Lewis Evans" userId="2f1cca16-934e-4fa4-b56f-9977d10481f7" providerId="ADAL" clId="{527476A5-CA2D-493C-992A-5953E6C325EF}" dt="2022-12-04T21:44:33.315" v="1315" actId="1076"/>
          <ac:picMkLst>
            <pc:docMk/>
            <pc:sldMk cId="3974124162" sldId="320"/>
            <ac:picMk id="1030" creationId="{B293178B-DED7-9992-13D0-B88F176CE25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756167641" sldId="321"/>
        </pc:sldMkLst>
      </pc:sldChg>
      <pc:sldChg chg="addSp delSp modSp add mod">
        <pc:chgData name="Lewis Evans" userId="2f1cca16-934e-4fa4-b56f-9977d10481f7" providerId="ADAL" clId="{527476A5-CA2D-493C-992A-5953E6C325EF}" dt="2022-12-04T21:21:27.083" v="219" actId="113"/>
        <pc:sldMkLst>
          <pc:docMk/>
          <pc:sldMk cId="3158014042" sldId="321"/>
        </pc:sldMkLst>
        <pc:spChg chg="add mod">
          <ac:chgData name="Lewis Evans" userId="2f1cca16-934e-4fa4-b56f-9977d10481f7" providerId="ADAL" clId="{527476A5-CA2D-493C-992A-5953E6C325EF}" dt="2022-12-04T21:21:27.083" v="219" actId="113"/>
          <ac:spMkLst>
            <pc:docMk/>
            <pc:sldMk cId="3158014042" sldId="32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18:57.931" v="99" actId="20577"/>
          <ac:spMkLst>
            <pc:docMk/>
            <pc:sldMk cId="3158014042" sldId="321"/>
            <ac:spMk id="6" creationId="{8FC0169F-6D78-1EB5-391A-090F48DF26B2}"/>
          </ac:spMkLst>
        </pc:spChg>
        <pc:spChg chg="mod">
          <ac:chgData name="Lewis Evans" userId="2f1cca16-934e-4fa4-b56f-9977d10481f7" providerId="ADAL" clId="{527476A5-CA2D-493C-992A-5953E6C325EF}" dt="2022-12-04T21:18:28.391" v="76" actId="1036"/>
          <ac:spMkLst>
            <pc:docMk/>
            <pc:sldMk cId="3158014042" sldId="321"/>
            <ac:spMk id="9" creationId="{59AC45F7-FA2F-512D-3629-3800E3CE56A3}"/>
          </ac:spMkLst>
        </pc:spChg>
        <pc:spChg chg="add mod">
          <ac:chgData name="Lewis Evans" userId="2f1cca16-934e-4fa4-b56f-9977d10481f7" providerId="ADAL" clId="{527476A5-CA2D-493C-992A-5953E6C325EF}" dt="2022-12-04T21:18:48.295" v="85" actId="14100"/>
          <ac:spMkLst>
            <pc:docMk/>
            <pc:sldMk cId="3158014042" sldId="321"/>
            <ac:spMk id="11" creationId="{0CF4BA01-7838-1968-C172-3B3DEE6B3F3A}"/>
          </ac:spMkLst>
        </pc:spChg>
        <pc:spChg chg="add mod">
          <ac:chgData name="Lewis Evans" userId="2f1cca16-934e-4fa4-b56f-9977d10481f7" providerId="ADAL" clId="{527476A5-CA2D-493C-992A-5953E6C325EF}" dt="2022-12-04T21:18:50.293" v="86" actId="1076"/>
          <ac:spMkLst>
            <pc:docMk/>
            <pc:sldMk cId="3158014042" sldId="321"/>
            <ac:spMk id="12" creationId="{21745FC9-E263-F216-0891-B6210BA13DC5}"/>
          </ac:spMkLst>
        </pc:s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5" creationId="{79E173AA-12C9-640D-7CA7-C8C662FBA41B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36" creationId="{092794D0-D183-4826-9E0C-FD53A49AFA51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40" creationId="{B521F86D-BB08-4768-A103-04A1CACE9B87}"/>
          </ac:grpSpMkLst>
        </pc:grpChg>
        <pc:picChg chg="add del mod">
          <ac:chgData name="Lewis Evans" userId="2f1cca16-934e-4fa4-b56f-9977d10481f7" providerId="ADAL" clId="{527476A5-CA2D-493C-992A-5953E6C325EF}" dt="2022-12-04T21:18:17.947" v="70" actId="21"/>
          <ac:picMkLst>
            <pc:docMk/>
            <pc:sldMk cId="3158014042" sldId="321"/>
            <ac:picMk id="2" creationId="{2FE7661A-EC22-3FAD-C702-14B7C266DD52}"/>
          </ac:picMkLst>
        </pc:picChg>
      </pc:sldChg>
      <pc:sldChg chg="addSp delSp modSp add mod modAnim">
        <pc:chgData name="Lewis Evans" userId="2f1cca16-934e-4fa4-b56f-9977d10481f7" providerId="ADAL" clId="{527476A5-CA2D-493C-992A-5953E6C325EF}" dt="2022-12-04T22:08:46.744" v="2343" actId="1076"/>
        <pc:sldMkLst>
          <pc:docMk/>
          <pc:sldMk cId="2083946584" sldId="322"/>
        </pc:sldMkLst>
        <pc:spChg chg="mod">
          <ac:chgData name="Lewis Evans" userId="2f1cca16-934e-4fa4-b56f-9977d10481f7" providerId="ADAL" clId="{527476A5-CA2D-493C-992A-5953E6C325EF}" dt="2022-12-04T21:38:10.114" v="1014" actId="27636"/>
          <ac:spMkLst>
            <pc:docMk/>
            <pc:sldMk cId="2083946584" sldId="322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22:29.999" v="290" actId="14100"/>
          <ac:spMkLst>
            <pc:docMk/>
            <pc:sldMk cId="2083946584" sldId="322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46.744" v="2343" actId="1076"/>
          <ac:spMkLst>
            <pc:docMk/>
            <pc:sldMk cId="2083946584" sldId="322"/>
            <ac:spMk id="13" creationId="{7EC7869B-6FF1-D64C-389B-C77C2BB69AE5}"/>
          </ac:spMkLst>
        </pc:spChg>
        <pc:picChg chg="add del mod">
          <ac:chgData name="Lewis Evans" userId="2f1cca16-934e-4fa4-b56f-9977d10481f7" providerId="ADAL" clId="{527476A5-CA2D-493C-992A-5953E6C325EF}" dt="2022-12-04T21:29:40.782" v="676" actId="478"/>
          <ac:picMkLst>
            <pc:docMk/>
            <pc:sldMk cId="2083946584" sldId="322"/>
            <ac:picMk id="4" creationId="{86D917E1-5818-BCB0-CB63-B21CEBC13BCB}"/>
          </ac:picMkLst>
        </pc:picChg>
        <pc:picChg chg="add mod">
          <ac:chgData name="Lewis Evans" userId="2f1cca16-934e-4fa4-b56f-9977d10481f7" providerId="ADAL" clId="{527476A5-CA2D-493C-992A-5953E6C325EF}" dt="2022-12-04T22:08:45.171" v="2342" actId="1076"/>
          <ac:picMkLst>
            <pc:docMk/>
            <pc:sldMk cId="2083946584" sldId="322"/>
            <ac:picMk id="10" creationId="{86DC68AE-400A-A6A8-6D38-E000376A17C2}"/>
          </ac:picMkLst>
        </pc:picChg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3699881478" sldId="323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3699881478" sldId="323"/>
            <ac:spMk id="2" creationId="{81A7BDE5-FE36-47AE-9721-D6BA16E7A3CE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34.613" v="1090" actId="1076"/>
        <pc:sldMkLst>
          <pc:docMk/>
          <pc:sldMk cId="4099042347" sldId="323"/>
        </pc:sldMkLst>
        <pc:spChg chg="mod">
          <ac:chgData name="Lewis Evans" userId="2f1cca16-934e-4fa4-b56f-9977d10481f7" providerId="ADAL" clId="{527476A5-CA2D-493C-992A-5953E6C325EF}" dt="2022-12-04T21:35:55.504" v="903" actId="20577"/>
          <ac:spMkLst>
            <pc:docMk/>
            <pc:sldMk cId="4099042347" sldId="323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5:41.311" v="820"/>
          <ac:spMkLst>
            <pc:docMk/>
            <pc:sldMk cId="4099042347" sldId="323"/>
            <ac:spMk id="13" creationId="{EF8EE9F3-FB60-62F1-DF0E-28736F1B126E}"/>
          </ac:spMkLst>
        </pc:spChg>
        <pc:spChg chg="add mod">
          <ac:chgData name="Lewis Evans" userId="2f1cca16-934e-4fa4-b56f-9977d10481f7" providerId="ADAL" clId="{527476A5-CA2D-493C-992A-5953E6C325EF}" dt="2022-12-04T21:39:34.613" v="1090" actId="1076"/>
          <ac:spMkLst>
            <pc:docMk/>
            <pc:sldMk cId="4099042347" sldId="323"/>
            <ac:spMk id="16" creationId="{5FEC375A-3672-B663-3DEF-4F31B37E7F4E}"/>
          </ac:spMkLst>
        </pc:sp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2" creationId="{0BB6335D-77E6-9B8D-C037-EEDD243A12C1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4" creationId="{01A79EC4-0ED0-77E4-5CC6-746A9108C910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5" creationId="{6928B14D-2678-0134-EC18-86C48975456F}"/>
          </ac:graphicFrameMkLst>
        </pc:graphicFrame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0" creationId="{6F85C6BC-43FC-37BA-EE60-90A08220D155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4" creationId="{5E4356A6-E020-750E-0DEF-69C0449B6A0C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5" creationId="{CE195E50-7A7A-6DAA-6F54-12A15E1EE38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7" creationId="{4C1F48C9-F438-53F3-5E08-CFE66FDEC84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8" creationId="{AFBC5B2E-69F6-DA03-7B07-2263999B5019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7876067" sldId="324"/>
        </pc:sldMkLst>
      </pc:sldChg>
      <pc:sldChg chg="add del">
        <pc:chgData name="Lewis Evans" userId="2f1cca16-934e-4fa4-b56f-9977d10481f7" providerId="ADAL" clId="{527476A5-CA2D-493C-992A-5953E6C325EF}" dt="2022-12-04T22:04:40.314" v="2292" actId="47"/>
        <pc:sldMkLst>
          <pc:docMk/>
          <pc:sldMk cId="1899505225" sldId="324"/>
        </pc:sldMkLst>
      </pc:sldChg>
      <pc:sldChg chg="addSp modSp add mod modAnim">
        <pc:chgData name="Lewis Evans" userId="2f1cca16-934e-4fa4-b56f-9977d10481f7" providerId="ADAL" clId="{527476A5-CA2D-493C-992A-5953E6C325EF}" dt="2022-12-04T22:08:59.105" v="2347" actId="1076"/>
        <pc:sldMkLst>
          <pc:docMk/>
          <pc:sldMk cId="423202885" sldId="325"/>
        </pc:sldMkLst>
        <pc:spChg chg="add mod">
          <ac:chgData name="Lewis Evans" userId="2f1cca16-934e-4fa4-b56f-9977d10481f7" providerId="ADAL" clId="{527476A5-CA2D-493C-992A-5953E6C325EF}" dt="2022-12-04T22:08:53.952" v="2345" actId="1076"/>
          <ac:spMkLst>
            <pc:docMk/>
            <pc:sldMk cId="423202885" sldId="325"/>
            <ac:spMk id="2" creationId="{9F298B6D-D040-3EEF-63A6-73D597171DC9}"/>
          </ac:spMkLst>
        </pc:spChg>
        <pc:spChg chg="mod">
          <ac:chgData name="Lewis Evans" userId="2f1cca16-934e-4fa4-b56f-9977d10481f7" providerId="ADAL" clId="{527476A5-CA2D-493C-992A-5953E6C325EF}" dt="2022-12-04T21:36:27.639" v="985" actId="20577"/>
          <ac:spMkLst>
            <pc:docMk/>
            <pc:sldMk cId="423202885" sldId="32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31.191" v="2311" actId="208"/>
          <ac:spMkLst>
            <pc:docMk/>
            <pc:sldMk cId="423202885" sldId="325"/>
            <ac:spMk id="4" creationId="{16622B6E-7CB8-CEC3-A66E-FA5CF612D9F1}"/>
          </ac:spMkLst>
        </pc:spChg>
        <pc:spChg chg="add mod">
          <ac:chgData name="Lewis Evans" userId="2f1cca16-934e-4fa4-b56f-9977d10481f7" providerId="ADAL" clId="{527476A5-CA2D-493C-992A-5953E6C325EF}" dt="2022-12-04T22:08:59.105" v="2347" actId="1076"/>
          <ac:spMkLst>
            <pc:docMk/>
            <pc:sldMk cId="423202885" sldId="325"/>
            <ac:spMk id="5" creationId="{2498EAF7-EF3B-0494-0E7A-D575DFA44F2A}"/>
          </ac:spMkLst>
        </pc:spChg>
        <pc:spChg chg="mod">
          <ac:chgData name="Lewis Evans" userId="2f1cca16-934e-4fa4-b56f-9977d10481f7" providerId="ADAL" clId="{527476A5-CA2D-493C-992A-5953E6C325EF}" dt="2022-12-04T21:30:09.383" v="703" actId="14100"/>
          <ac:spMkLst>
            <pc:docMk/>
            <pc:sldMk cId="423202885" sldId="325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56.087" v="2346" actId="1076"/>
          <ac:spMkLst>
            <pc:docMk/>
            <pc:sldMk cId="423202885" sldId="325"/>
            <ac:spMk id="10" creationId="{D14B999A-6CEA-506B-C704-A1E49B2AD14B}"/>
          </ac:spMkLst>
        </pc:spChg>
        <pc:spChg chg="add mod">
          <ac:chgData name="Lewis Evans" userId="2f1cca16-934e-4fa4-b56f-9977d10481f7" providerId="ADAL" clId="{527476A5-CA2D-493C-992A-5953E6C325EF}" dt="2022-12-04T21:32:25.341" v="728" actId="1076"/>
          <ac:spMkLst>
            <pc:docMk/>
            <pc:sldMk cId="423202885" sldId="325"/>
            <ac:spMk id="13" creationId="{4E2AA358-A9B6-4342-EEAB-7B81C9006DD7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335136513" sldId="32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107101747" sldId="32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12298814" sldId="326"/>
        </pc:sldMkLst>
      </pc:sldChg>
      <pc:sldChg chg="addSp modSp add mod modAnim">
        <pc:chgData name="Lewis Evans" userId="2f1cca16-934e-4fa4-b56f-9977d10481f7" providerId="ADAL" clId="{527476A5-CA2D-493C-992A-5953E6C325EF}" dt="2022-12-04T21:33:14.738" v="760" actId="14100"/>
        <pc:sldMkLst>
          <pc:docMk/>
          <pc:sldMk cId="3974937810" sldId="326"/>
        </pc:sldMkLst>
        <pc:spChg chg="add mod">
          <ac:chgData name="Lewis Evans" userId="2f1cca16-934e-4fa4-b56f-9977d10481f7" providerId="ADAL" clId="{527476A5-CA2D-493C-992A-5953E6C325EF}" dt="2022-12-04T21:33:04.565" v="759"/>
          <ac:spMkLst>
            <pc:docMk/>
            <pc:sldMk cId="3974937810" sldId="326"/>
            <ac:spMk id="2" creationId="{4C3784AD-AD6B-4B0A-767A-CEF6C4D032FF}"/>
          </ac:spMkLst>
        </pc:spChg>
        <pc:spChg chg="mod">
          <ac:chgData name="Lewis Evans" userId="2f1cca16-934e-4fa4-b56f-9977d10481f7" providerId="ADAL" clId="{527476A5-CA2D-493C-992A-5953E6C325EF}" dt="2022-12-04T21:33:14.738" v="760" actId="14100"/>
          <ac:spMkLst>
            <pc:docMk/>
            <pc:sldMk cId="3974937810" sldId="326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2:41.530" v="753" actId="20577"/>
          <ac:spMkLst>
            <pc:docMk/>
            <pc:sldMk cId="3974937810" sldId="326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8:50.002" v="1017" actId="1076"/>
        <pc:sldMkLst>
          <pc:docMk/>
          <pc:sldMk cId="2499495452" sldId="327"/>
        </pc:sldMkLst>
        <pc:spChg chg="add mod">
          <ac:chgData name="Lewis Evans" userId="2f1cca16-934e-4fa4-b56f-9977d10481f7" providerId="ADAL" clId="{527476A5-CA2D-493C-992A-5953E6C325EF}" dt="2022-12-04T21:38:50.002" v="1017" actId="1076"/>
          <ac:spMkLst>
            <pc:docMk/>
            <pc:sldMk cId="2499495452" sldId="327"/>
            <ac:spMk id="2" creationId="{61976B7B-6461-6802-FAF6-C011AA8EED9F}"/>
          </ac:spMkLst>
        </pc:spChg>
        <pc:spChg chg="mod">
          <ac:chgData name="Lewis Evans" userId="2f1cca16-934e-4fa4-b56f-9977d10481f7" providerId="ADAL" clId="{527476A5-CA2D-493C-992A-5953E6C325EF}" dt="2022-12-04T21:33:37.555" v="761"/>
          <ac:spMkLst>
            <pc:docMk/>
            <pc:sldMk cId="2499495452" sldId="327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3:45.031" v="772" actId="20577"/>
          <ac:spMkLst>
            <pc:docMk/>
            <pc:sldMk cId="2499495452" sldId="327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05.324" v="1029" actId="20577"/>
        <pc:sldMkLst>
          <pc:docMk/>
          <pc:sldMk cId="3659223234" sldId="328"/>
        </pc:sldMkLst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2" creationId="{539875E6-CFF8-A2A1-22B4-63EFE58E42B2}"/>
          </ac:spMkLst>
        </pc:spChg>
        <pc:spChg chg="mod">
          <ac:chgData name="Lewis Evans" userId="2f1cca16-934e-4fa4-b56f-9977d10481f7" providerId="ADAL" clId="{527476A5-CA2D-493C-992A-5953E6C325EF}" dt="2022-12-04T21:39:05.324" v="1029" actId="20577"/>
          <ac:spMkLst>
            <pc:docMk/>
            <pc:sldMk cId="3659223234" sldId="328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4" creationId="{A7F82F00-9E99-5A5A-2295-0B846279E95B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5" creationId="{64E476FF-A4CF-77C7-F59D-6A1F22F8BEEC}"/>
          </ac:spMkLst>
        </pc:spChg>
        <pc:spChg chg="mod">
          <ac:chgData name="Lewis Evans" userId="2f1cca16-934e-4fa4-b56f-9977d10481f7" providerId="ADAL" clId="{527476A5-CA2D-493C-992A-5953E6C325EF}" dt="2022-12-04T21:35:30.091" v="819" actId="20577"/>
          <ac:spMkLst>
            <pc:docMk/>
            <pc:sldMk cId="3659223234" sldId="328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1:34:19.896" v="786" actId="207"/>
          <ac:spMkLst>
            <pc:docMk/>
            <pc:sldMk cId="3659223234" sldId="328"/>
            <ac:spMk id="10" creationId="{90761ACD-8811-8813-9321-39BD593335CA}"/>
          </ac:spMkLst>
        </pc:sp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3" creationId="{B176FA2F-898D-111C-BB2F-F70A1B269140}"/>
          </ac:cxnSpMkLst>
        </pc:cxn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4" creationId="{32F941F0-BCE9-1248-C230-C584AB859F96}"/>
          </ac:cxnSpMkLst>
        </pc:cxnChg>
      </pc:sldChg>
      <pc:sldChg chg="addSp delSp modSp add mod modAnim">
        <pc:chgData name="Lewis Evans" userId="2f1cca16-934e-4fa4-b56f-9977d10481f7" providerId="ADAL" clId="{527476A5-CA2D-493C-992A-5953E6C325EF}" dt="2022-12-04T22:06:05.407" v="2296" actId="208"/>
        <pc:sldMkLst>
          <pc:docMk/>
          <pc:sldMk cId="2269010122" sldId="329"/>
        </pc:sldMkLst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" creationId="{2451C85A-6686-1F95-CD86-53845A9F9E90}"/>
          </ac:spMkLst>
        </pc:spChg>
        <pc:spChg chg="del">
          <ac:chgData name="Lewis Evans" userId="2f1cca16-934e-4fa4-b56f-9977d10481f7" providerId="ADAL" clId="{527476A5-CA2D-493C-992A-5953E6C325EF}" dt="2022-12-04T21:39:44.031" v="1091" actId="478"/>
          <ac:spMkLst>
            <pc:docMk/>
            <pc:sldMk cId="2269010122" sldId="329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5" creationId="{40C52A62-954D-1E04-66A5-A50A61428A4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0" creationId="{0211B7B8-0596-79C5-67B4-A4651FA9F7E1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3" creationId="{6BD630F4-3BD1-17AB-45E1-D91DDBCA781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4" creationId="{2545FB77-0529-9320-DCC4-5C7EFAB8DAE4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5" creationId="{CBBB9D20-59D8-7516-A7D6-CB6E0EE2ACF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6" creationId="{4D0D05F8-BAF2-B3D5-E67A-61EAE35D10A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7" creationId="{79B3F96B-1ADD-85B2-6E89-F9EA83999C81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8" creationId="{99E7DFDF-827B-21BF-111B-AD6677FBE5F5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19" creationId="{F39228EC-9C0B-0D80-BCB5-453480A6FCF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0" creationId="{D81B8D52-472D-57D7-DC2A-A7FCBD2EE294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1" creationId="{653D20F9-B487-172A-FF3A-1DF4D2BD727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2" creationId="{43D15A50-3130-B9D4-1104-ACA59B816D9A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3" creationId="{C9A9D06A-3B63-806F-3D8B-7EE80B5343FD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4" creationId="{37658567-B709-0F6D-CA4F-34273A7C2DA5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5" creationId="{C37F797F-6E97-9B9B-7B25-4000D176B38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6" creationId="{48B74084-80B5-5A49-DB42-15D41FCE28B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7" creationId="{3A421BA8-F049-9122-9E0E-8E50A8133D5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8" creationId="{A25D7241-2C63-C412-B0C2-4289834F201F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29" creationId="{3D0EE1C7-468B-4CBC-2FA4-2B92F83AA84A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0" creationId="{F96602C4-4076-1DCA-88F1-198F5F625F3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1" creationId="{1DBF452B-7AA2-C272-B1CB-B423BBC64CF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2" creationId="{0BB69ACA-BBA5-82BE-3708-A913AF893D22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3" creationId="{41120445-1754-041C-018B-7E1B06A31443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4" creationId="{6F8FAA9C-24DD-58FD-AD12-C5511289E44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5" creationId="{D3CBC3A4-B00B-459B-572E-7DF821B9860E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6" creationId="{291D1FE8-9642-50A5-095F-C8437A81E88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7" creationId="{7AC33CF7-95DB-DB18-75F2-154BFF5A8A8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8" creationId="{76C3A86F-891A-4EEB-3B7A-051F836C99A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9" creationId="{87D72AC8-5C2E-B706-E465-A47DCEC6B5F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46" creationId="{FE90D069-1598-E2C5-AC51-AFBB7EA474F2}"/>
          </ac:spMkLst>
        </pc:spChg>
        <pc:graphicFrameChg chg="add mod modGraphic">
          <ac:chgData name="Lewis Evans" userId="2f1cca16-934e-4fa4-b56f-9977d10481f7" providerId="ADAL" clId="{527476A5-CA2D-493C-992A-5953E6C325EF}" dt="2022-12-04T21:40:23.298" v="1101" actId="108"/>
          <ac:graphicFrameMkLst>
            <pc:docMk/>
            <pc:sldMk cId="2269010122" sldId="329"/>
            <ac:graphicFrameMk id="4" creationId="{55961107-C2FA-144E-AABE-056902909357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4.938" v="1102" actId="108"/>
          <ac:graphicFrameMkLst>
            <pc:docMk/>
            <pc:sldMk cId="2269010122" sldId="329"/>
            <ac:graphicFrameMk id="40" creationId="{F20E2DD2-A893-690B-C506-3008E3281AE5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1.206" v="1100" actId="108"/>
          <ac:graphicFrameMkLst>
            <pc:docMk/>
            <pc:sldMk cId="2269010122" sldId="329"/>
            <ac:graphicFrameMk id="41" creationId="{23131417-2869-74E0-9B91-96C89A8D2FB6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0.104" v="1099"/>
          <ac:graphicFrameMkLst>
            <pc:docMk/>
            <pc:sldMk cId="2269010122" sldId="329"/>
            <ac:graphicFrameMk id="42" creationId="{C4204071-FEC8-B322-3151-ACAF2675D012}"/>
          </ac:graphicFrameMkLst>
        </pc:graphicFrame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3" creationId="{1636DC1B-43D4-B055-4A62-8B2D6B41E5F6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4" creationId="{CDF52760-37DA-5BD0-750E-7B9907257551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5" creationId="{A1E8D6AC-D663-8622-D5D5-A8AEAEF1EE0D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7" creationId="{042362EC-1F06-1CB9-A1FF-483E321C3D52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8" creationId="{DF632E06-041B-1483-9AD4-217B3C4A3814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639316" sldId="329"/>
        </pc:sldMkLst>
      </pc:sldChg>
      <pc:sldChg chg="add del">
        <pc:chgData name="Lewis Evans" userId="2f1cca16-934e-4fa4-b56f-9977d10481f7" providerId="ADAL" clId="{527476A5-CA2D-493C-992A-5953E6C325EF}" dt="2022-12-04T22:04:39.188" v="2291" actId="47"/>
        <pc:sldMkLst>
          <pc:docMk/>
          <pc:sldMk cId="38574748" sldId="33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62117822" sldId="33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592403390" sldId="330"/>
        </pc:sldMkLst>
      </pc:sldChg>
      <pc:sldChg chg="addSp delSp modSp add mod modAnim">
        <pc:chgData name="Lewis Evans" userId="2f1cca16-934e-4fa4-b56f-9977d10481f7" providerId="ADAL" clId="{527476A5-CA2D-493C-992A-5953E6C325EF}" dt="2022-12-04T22:04:15.911" v="2290" actId="20577"/>
        <pc:sldMkLst>
          <pc:docMk/>
          <pc:sldMk cId="545081050" sldId="331"/>
        </pc:sldMkLst>
        <pc:spChg chg="mod">
          <ac:chgData name="Lewis Evans" userId="2f1cca16-934e-4fa4-b56f-9977d10481f7" providerId="ADAL" clId="{527476A5-CA2D-493C-992A-5953E6C325EF}" dt="2022-12-04T22:04:15.911" v="2290" actId="20577"/>
          <ac:spMkLst>
            <pc:docMk/>
            <pc:sldMk cId="545081050" sldId="33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5" creationId="{5B97F8E0-EBB0-E1D6-6F2A-AF34AACF33A8}"/>
          </ac:spMkLst>
        </pc:spChg>
        <pc:spChg chg="mod">
          <ac:chgData name="Lewis Evans" userId="2f1cca16-934e-4fa4-b56f-9977d10481f7" providerId="ADAL" clId="{527476A5-CA2D-493C-992A-5953E6C325EF}" dt="2022-12-04T21:41:41.904" v="1117" actId="20577"/>
          <ac:spMkLst>
            <pc:docMk/>
            <pc:sldMk cId="545081050" sldId="331"/>
            <ac:spMk id="6" creationId="{8FC0169F-6D78-1EB5-391A-090F48DF26B2}"/>
          </ac:spMkLst>
        </pc:spChg>
        <pc:spChg chg="mod topLvl">
          <ac:chgData name="Lewis Evans" userId="2f1cca16-934e-4fa4-b56f-9977d10481f7" providerId="ADAL" clId="{527476A5-CA2D-493C-992A-5953E6C325EF}" dt="2022-12-04T21:44:58.376" v="1326" actId="164"/>
          <ac:spMkLst>
            <pc:docMk/>
            <pc:sldMk cId="545081050" sldId="331"/>
            <ac:spMk id="8" creationId="{49AB0FC3-6F00-3AFD-E191-26A879FFF6CF}"/>
          </ac:spMkLst>
        </pc:spChg>
        <pc:spChg chg="del topLvl">
          <ac:chgData name="Lewis Evans" userId="2f1cca16-934e-4fa4-b56f-9977d10481f7" providerId="ADAL" clId="{527476A5-CA2D-493C-992A-5953E6C325EF}" dt="2022-12-04T21:44:51.614" v="1321" actId="478"/>
          <ac:spMkLst>
            <pc:docMk/>
            <pc:sldMk cId="545081050" sldId="331"/>
            <ac:spMk id="9" creationId="{59AC45F7-FA2F-512D-3629-3800E3CE56A3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10" creationId="{0DCF5C42-512D-D982-EE8B-863EFE23115C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5" creationId="{6E35D428-42F9-EF94-0710-2FC7B5FCECE2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6" creationId="{F1EF0411-B89F-0924-5C32-B257BB6A8ABD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7" creationId="{7A1D382F-B05A-1934-D327-A043B7E2A203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0" creationId="{23190AA9-93B0-7D49-2EE0-6708FE4B6C30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1" creationId="{A1463EB6-8AF4-22EC-C5C9-D8E2C499E03F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2" creationId="{CF465520-0039-4D1A-64F6-87B1A35CFC27}"/>
          </ac:spMkLst>
        </pc:spChg>
        <pc:grpChg chg="add del mod">
          <ac:chgData name="Lewis Evans" userId="2f1cca16-934e-4fa4-b56f-9977d10481f7" providerId="ADAL" clId="{527476A5-CA2D-493C-992A-5953E6C325EF}" dt="2022-12-04T21:44:59.261" v="1327" actId="478"/>
          <ac:grpSpMkLst>
            <pc:docMk/>
            <pc:sldMk cId="545081050" sldId="331"/>
            <ac:grpSpMk id="4" creationId="{65EAF379-BD46-538E-8EF0-D3E97788E899}"/>
          </ac:grpSpMkLst>
        </pc:grpChg>
        <pc:grpChg chg="del">
          <ac:chgData name="Lewis Evans" userId="2f1cca16-934e-4fa4-b56f-9977d10481f7" providerId="ADAL" clId="{527476A5-CA2D-493C-992A-5953E6C325EF}" dt="2022-12-04T21:44:51.614" v="1321" actId="478"/>
          <ac:grpSpMkLst>
            <pc:docMk/>
            <pc:sldMk cId="545081050" sldId="331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527476A5-CA2D-493C-992A-5953E6C325EF}" dt="2022-12-04T21:44:58.376" v="1326" actId="164"/>
          <ac:grpSpMkLst>
            <pc:docMk/>
            <pc:sldMk cId="545081050" sldId="331"/>
            <ac:grpSpMk id="13" creationId="{176460FD-8053-5815-EEC1-512B6C3D1FCC}"/>
          </ac:grpSpMkLst>
        </pc:grpChg>
        <pc:picChg chg="add mod">
          <ac:chgData name="Lewis Evans" userId="2f1cca16-934e-4fa4-b56f-9977d10481f7" providerId="ADAL" clId="{527476A5-CA2D-493C-992A-5953E6C325EF}" dt="2022-12-04T21:44:58.376" v="1326" actId="164"/>
          <ac:picMkLst>
            <pc:docMk/>
            <pc:sldMk cId="545081050" sldId="331"/>
            <ac:picMk id="2" creationId="{38D625BA-78AA-66F3-A401-94F1D2351E04}"/>
          </ac:picMkLst>
        </pc:picChg>
        <pc:picChg chg="add del mod">
          <ac:chgData name="Lewis Evans" userId="2f1cca16-934e-4fa4-b56f-9977d10481f7" providerId="ADAL" clId="{527476A5-CA2D-493C-992A-5953E6C325EF}" dt="2022-12-04T22:03:45.761" v="2272"/>
          <ac:picMkLst>
            <pc:docMk/>
            <pc:sldMk cId="545081050" sldId="331"/>
            <ac:picMk id="14" creationId="{95A72977-7832-0FA5-D580-D6F0703E57CE}"/>
          </ac:picMkLst>
        </pc:picChg>
        <pc:picChg chg="add mod">
          <ac:chgData name="Lewis Evans" userId="2f1cca16-934e-4fa4-b56f-9977d10481f7" providerId="ADAL" clId="{527476A5-CA2D-493C-992A-5953E6C325EF}" dt="2022-12-04T22:04:10.429" v="2282" actId="1076"/>
          <ac:picMkLst>
            <pc:docMk/>
            <pc:sldMk cId="545081050" sldId="331"/>
            <ac:picMk id="19" creationId="{79160A30-4351-5275-80E3-B5D5B3A6E6FC}"/>
          </ac:picMkLst>
        </pc:picChg>
        <pc:cxnChg chg="add del mod">
          <ac:chgData name="Lewis Evans" userId="2f1cca16-934e-4fa4-b56f-9977d10481f7" providerId="ADAL" clId="{527476A5-CA2D-493C-992A-5953E6C325EF}" dt="2022-12-04T22:03:45.761" v="2272"/>
          <ac:cxnSpMkLst>
            <pc:docMk/>
            <pc:sldMk cId="545081050" sldId="331"/>
            <ac:cxnSpMk id="18" creationId="{1B60FC82-6546-0813-6C33-900B2633BA86}"/>
          </ac:cxnSpMkLst>
        </pc:cxnChg>
        <pc:cxnChg chg="add mod">
          <ac:chgData name="Lewis Evans" userId="2f1cca16-934e-4fa4-b56f-9977d10481f7" providerId="ADAL" clId="{527476A5-CA2D-493C-992A-5953E6C325EF}" dt="2022-12-04T22:04:10.429" v="2282" actId="1076"/>
          <ac:cxnSpMkLst>
            <pc:docMk/>
            <pc:sldMk cId="545081050" sldId="331"/>
            <ac:cxnSpMk id="23" creationId="{7B3D5E18-0CE0-7CC2-D6DC-5859FA036D20}"/>
          </ac:cxnSpMkLst>
        </pc:cxn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88076607" sldId="331"/>
        </pc:sldMkLst>
      </pc:sldChg>
      <pc:sldChg chg="add del">
        <pc:chgData name="Lewis Evans" userId="2f1cca16-934e-4fa4-b56f-9977d10481f7" providerId="ADAL" clId="{527476A5-CA2D-493C-992A-5953E6C325EF}" dt="2022-12-04T21:45:07.776" v="1335" actId="47"/>
        <pc:sldMkLst>
          <pc:docMk/>
          <pc:sldMk cId="651641763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274530124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8724353" sldId="333"/>
        </pc:sldMkLst>
      </pc:sldChg>
      <pc:sldChg chg="add del">
        <pc:chgData name="Lewis Evans" userId="2f1cca16-934e-4fa4-b56f-9977d10481f7" providerId="ADAL" clId="{527476A5-CA2D-493C-992A-5953E6C325EF}" dt="2022-12-04T21:45:03.636" v="1333" actId="47"/>
        <pc:sldMkLst>
          <pc:docMk/>
          <pc:sldMk cId="882002497" sldId="33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4051957177" sldId="333"/>
        </pc:sldMkLst>
      </pc:sldChg>
      <pc:sldChg chg="modSp add mod">
        <pc:chgData name="Lewis Evans" userId="2f1cca16-934e-4fa4-b56f-9977d10481f7" providerId="ADAL" clId="{527476A5-CA2D-493C-992A-5953E6C325EF}" dt="2022-12-04T21:46:05.883" v="1363" actId="20577"/>
        <pc:sldMkLst>
          <pc:docMk/>
          <pc:sldMk cId="785722230" sldId="334"/>
        </pc:sldMkLst>
        <pc:spChg chg="mod">
          <ac:chgData name="Lewis Evans" userId="2f1cca16-934e-4fa4-b56f-9977d10481f7" providerId="ADAL" clId="{527476A5-CA2D-493C-992A-5953E6C325EF}" dt="2022-12-04T21:46:05.883" v="1363" actId="20577"/>
          <ac:spMkLst>
            <pc:docMk/>
            <pc:sldMk cId="785722230" sldId="334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5:59.247" v="1346" actId="20577"/>
          <ac:spMkLst>
            <pc:docMk/>
            <pc:sldMk cId="785722230" sldId="334"/>
            <ac:spMk id="6" creationId="{8FC0169F-6D78-1EB5-391A-090F48DF26B2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838901208" sldId="33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35130901" sldId="334"/>
        </pc:sldMkLst>
      </pc:sldChg>
      <pc:sldChg chg="add del">
        <pc:chgData name="Lewis Evans" userId="2f1cca16-934e-4fa4-b56f-9977d10481f7" providerId="ADAL" clId="{527476A5-CA2D-493C-992A-5953E6C325EF}" dt="2022-12-04T21:45:02.680" v="1332" actId="47"/>
        <pc:sldMkLst>
          <pc:docMk/>
          <pc:sldMk cId="585299106" sldId="335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002350212" sldId="33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002350212" sldId="335"/>
            <ac:spMk id="3" creationId="{9977BC8F-FE2B-4597-85AF-D9039F20A1DA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54007660" sldId="335"/>
        </pc:sldMkLst>
      </pc:sldChg>
      <pc:sldChg chg="addSp modSp add mod">
        <pc:chgData name="Lewis Evans" userId="2f1cca16-934e-4fa4-b56f-9977d10481f7" providerId="ADAL" clId="{527476A5-CA2D-493C-992A-5953E6C325EF}" dt="2022-12-04T21:47:54.902" v="1487" actId="1076"/>
        <pc:sldMkLst>
          <pc:docMk/>
          <pc:sldMk cId="2163833198" sldId="335"/>
        </pc:sldMkLst>
        <pc:spChg chg="mod">
          <ac:chgData name="Lewis Evans" userId="2f1cca16-934e-4fa4-b56f-9977d10481f7" providerId="ADAL" clId="{527476A5-CA2D-493C-992A-5953E6C325EF}" dt="2022-12-04T21:47:20.144" v="1472" actId="14100"/>
          <ac:spMkLst>
            <pc:docMk/>
            <pc:sldMk cId="2163833198" sldId="33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47:47.759" v="1485" actId="403"/>
          <ac:spMkLst>
            <pc:docMk/>
            <pc:sldMk cId="2163833198" sldId="335"/>
            <ac:spMk id="7" creationId="{E07D4B1F-1599-4747-C9FF-C50C94B76C37}"/>
          </ac:spMkLst>
        </pc:spChg>
        <pc:picChg chg="add mod">
          <ac:chgData name="Lewis Evans" userId="2f1cca16-934e-4fa4-b56f-9977d10481f7" providerId="ADAL" clId="{527476A5-CA2D-493C-992A-5953E6C325EF}" dt="2022-12-04T21:47:54.902" v="1487" actId="1076"/>
          <ac:picMkLst>
            <pc:docMk/>
            <pc:sldMk cId="2163833198" sldId="335"/>
            <ac:picMk id="4" creationId="{6DF988A2-DE3D-8462-4362-90A9CC0E4118}"/>
          </ac:picMkLst>
        </pc:picChg>
      </pc:sldChg>
      <pc:sldChg chg="addSp delSp modSp add mod">
        <pc:chgData name="Lewis Evans" userId="2f1cca16-934e-4fa4-b56f-9977d10481f7" providerId="ADAL" clId="{527476A5-CA2D-493C-992A-5953E6C325EF}" dt="2022-12-04T21:52:54.041" v="1613" actId="14826"/>
        <pc:sldMkLst>
          <pc:docMk/>
          <pc:sldMk cId="1228823230" sldId="336"/>
        </pc:sldMkLst>
        <pc:spChg chg="mod">
          <ac:chgData name="Lewis Evans" userId="2f1cca16-934e-4fa4-b56f-9977d10481f7" providerId="ADAL" clId="{527476A5-CA2D-493C-992A-5953E6C325EF}" dt="2022-12-04T21:51:55.615" v="1612" actId="14100"/>
          <ac:spMkLst>
            <pc:docMk/>
            <pc:sldMk cId="1228823230" sldId="336"/>
            <ac:spMk id="3" creationId="{32043725-9DBB-F80A-2CD5-41B72BBBD587}"/>
          </ac:spMkLst>
        </pc:spChg>
        <pc:spChg chg="del">
          <ac:chgData name="Lewis Evans" userId="2f1cca16-934e-4fa4-b56f-9977d10481f7" providerId="ADAL" clId="{527476A5-CA2D-493C-992A-5953E6C325EF}" dt="2022-12-04T21:48:05.976" v="1490" actId="478"/>
          <ac:spMkLst>
            <pc:docMk/>
            <pc:sldMk cId="1228823230" sldId="336"/>
            <ac:spMk id="7" creationId="{E07D4B1F-1599-4747-C9FF-C50C94B76C37}"/>
          </ac:spMkLst>
        </pc:spChg>
        <pc:picChg chg="del">
          <ac:chgData name="Lewis Evans" userId="2f1cca16-934e-4fa4-b56f-9977d10481f7" providerId="ADAL" clId="{527476A5-CA2D-493C-992A-5953E6C325EF}" dt="2022-12-04T21:48:03.685" v="1489" actId="478"/>
          <ac:picMkLst>
            <pc:docMk/>
            <pc:sldMk cId="1228823230" sldId="336"/>
            <ac:picMk id="4" creationId="{6DF988A2-DE3D-8462-4362-90A9CC0E4118}"/>
          </ac:picMkLst>
        </pc:picChg>
        <pc:picChg chg="add mod">
          <ac:chgData name="Lewis Evans" userId="2f1cca16-934e-4fa4-b56f-9977d10481f7" providerId="ADAL" clId="{527476A5-CA2D-493C-992A-5953E6C325EF}" dt="2022-12-04T21:52:54.041" v="1613" actId="14826"/>
          <ac:picMkLst>
            <pc:docMk/>
            <pc:sldMk cId="1228823230" sldId="336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0:04.214" v="1537" actId="478"/>
          <ac:picMkLst>
            <pc:docMk/>
            <pc:sldMk cId="1228823230" sldId="336"/>
            <ac:picMk id="14" creationId="{48A0F038-525D-0104-848B-D714380F3726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45607284" sldId="33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935716305" sldId="336"/>
        </pc:sldMkLst>
      </pc:sldChg>
      <pc:sldChg chg="addSp delSp modSp add mod modAnim">
        <pc:chgData name="Lewis Evans" userId="2f1cca16-934e-4fa4-b56f-9977d10481f7" providerId="ADAL" clId="{527476A5-CA2D-493C-992A-5953E6C325EF}" dt="2022-12-04T21:59:15.063" v="1968" actId="1076"/>
        <pc:sldMkLst>
          <pc:docMk/>
          <pc:sldMk cId="438897109" sldId="337"/>
        </pc:sldMkLst>
        <pc:spChg chg="del">
          <ac:chgData name="Lewis Evans" userId="2f1cca16-934e-4fa4-b56f-9977d10481f7" providerId="ADAL" clId="{527476A5-CA2D-493C-992A-5953E6C325EF}" dt="2022-12-04T21:50:57.045" v="1608" actId="478"/>
          <ac:spMkLst>
            <pc:docMk/>
            <pc:sldMk cId="438897109" sldId="337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56:24.803" v="1660" actId="14100"/>
          <ac:spMkLst>
            <pc:docMk/>
            <pc:sldMk cId="438897109" sldId="337"/>
            <ac:spMk id="5" creationId="{73DC115B-E6E4-0DE2-2EFE-C0D47101BD55}"/>
          </ac:spMkLst>
        </pc:spChg>
        <pc:spChg chg="add mod ord">
          <ac:chgData name="Lewis Evans" userId="2f1cca16-934e-4fa4-b56f-9977d10481f7" providerId="ADAL" clId="{527476A5-CA2D-493C-992A-5953E6C325EF}" dt="2022-12-04T21:58:06.729" v="1727" actId="1076"/>
          <ac:spMkLst>
            <pc:docMk/>
            <pc:sldMk cId="438897109" sldId="337"/>
            <ac:spMk id="16" creationId="{818818B0-AFC3-F7CB-4F31-72951976E6E3}"/>
          </ac:spMkLst>
        </pc:spChg>
        <pc:spChg chg="add mod">
          <ac:chgData name="Lewis Evans" userId="2f1cca16-934e-4fa4-b56f-9977d10481f7" providerId="ADAL" clId="{527476A5-CA2D-493C-992A-5953E6C325EF}" dt="2022-12-04T21:59:15.063" v="1968" actId="1076"/>
          <ac:spMkLst>
            <pc:docMk/>
            <pc:sldMk cId="438897109" sldId="337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0:57.045" v="1608" actId="478"/>
          <ac:picMkLst>
            <pc:docMk/>
            <pc:sldMk cId="438897109" sldId="337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6:17.693" v="1654" actId="478"/>
          <ac:picMkLst>
            <pc:docMk/>
            <pc:sldMk cId="438897109" sldId="337"/>
            <ac:picMk id="10" creationId="{5AFCD89A-C448-A449-F4F7-65A9218D8633}"/>
          </ac:picMkLst>
        </pc:picChg>
        <pc:picChg chg="add del mod">
          <ac:chgData name="Lewis Evans" userId="2f1cca16-934e-4fa4-b56f-9977d10481f7" providerId="ADAL" clId="{527476A5-CA2D-493C-992A-5953E6C325EF}" dt="2022-12-04T21:57:02.540" v="1668" actId="478"/>
          <ac:picMkLst>
            <pc:docMk/>
            <pc:sldMk cId="438897109" sldId="337"/>
            <ac:picMk id="15" creationId="{B2FF0DB7-EB3B-2F77-0C30-2E207291AFF8}"/>
          </ac:picMkLst>
        </pc:picChg>
        <pc:picChg chg="add mod">
          <ac:chgData name="Lewis Evans" userId="2f1cca16-934e-4fa4-b56f-9977d10481f7" providerId="ADAL" clId="{527476A5-CA2D-493C-992A-5953E6C325EF}" dt="2022-12-04T21:57:07.702" v="1674" actId="108"/>
          <ac:picMkLst>
            <pc:docMk/>
            <pc:sldMk cId="438897109" sldId="337"/>
            <ac:picMk id="18" creationId="{843346DA-33F6-2713-747B-811B1527A972}"/>
          </ac:picMkLst>
        </pc:picChg>
        <pc:picChg chg="add mod">
          <ac:chgData name="Lewis Evans" userId="2f1cca16-934e-4fa4-b56f-9977d10481f7" providerId="ADAL" clId="{527476A5-CA2D-493C-992A-5953E6C325EF}" dt="2022-12-04T21:57:39.421" v="1680" actId="14100"/>
          <ac:picMkLst>
            <pc:docMk/>
            <pc:sldMk cId="438897109" sldId="337"/>
            <ac:picMk id="20" creationId="{88345FB6-C304-4400-7ED4-69846864725B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23822280" sldId="33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140223268" sldId="337"/>
        </pc:sldMkLst>
      </pc:sldChg>
      <pc:sldChg chg="delSp add del mod delAnim">
        <pc:chgData name="Lewis Evans" userId="2f1cca16-934e-4fa4-b56f-9977d10481f7" providerId="ADAL" clId="{527476A5-CA2D-493C-992A-5953E6C325EF}" dt="2022-12-04T22:05:11.717" v="2295" actId="47"/>
        <pc:sldMkLst>
          <pc:docMk/>
          <pc:sldMk cId="1133988557" sldId="338"/>
        </pc:sldMkLst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16" creationId="{818818B0-AFC3-F7CB-4F31-72951976E6E3}"/>
          </ac:spMkLst>
        </pc:spChg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9:33.574" v="1971" actId="478"/>
          <ac:picMkLst>
            <pc:docMk/>
            <pc:sldMk cId="1133988557" sldId="338"/>
            <ac:picMk id="18" creationId="{843346DA-33F6-2713-747B-811B1527A972}"/>
          </ac:picMkLst>
        </pc:picChg>
        <pc:picChg chg="del">
          <ac:chgData name="Lewis Evans" userId="2f1cca16-934e-4fa4-b56f-9977d10481f7" providerId="ADAL" clId="{527476A5-CA2D-493C-992A-5953E6C325EF}" dt="2022-12-04T21:59:34.650" v="1972" actId="478"/>
          <ac:picMkLst>
            <pc:docMk/>
            <pc:sldMk cId="1133988557" sldId="338"/>
            <ac:picMk id="20" creationId="{88345FB6-C304-4400-7ED4-69846864725B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291936130" sldId="338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800203946" sldId="33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4039428873" sldId="33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900960364" sldId="34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635377324" sldId="34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75435769" sldId="34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74943155" sldId="341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222766944" sldId="342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222766944" sldId="342"/>
            <ac:spMk id="3" creationId="{11F17BD1-5B73-4AB8-9E66-781C5C0116BC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754294947" sldId="34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93448785" sldId="344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895452" sldId="344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567426997" sldId="34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567426997" sldId="345"/>
            <ac:spMk id="6" creationId="{6AB28050-7095-4040-853F-992768C65066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25039586" sldId="345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566212783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470047984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910480048" sldId="34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702438733" sldId="34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727117470" sldId="349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078227538" sldId="35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81535967" sldId="35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972801246" sldId="35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0347998" sldId="353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34864668" sldId="35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519017223" sldId="35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36951735" sldId="356"/>
        </pc:sldMkLst>
      </pc:sldChg>
    </pc:docChg>
  </pc:docChgLst>
  <pc:docChgLst>
    <pc:chgData name="Lewis Evans" userId="2f1cca16-934e-4fa4-b56f-9977d10481f7" providerId="ADAL" clId="{2B112036-0622-4C4F-B970-1F8737F310E4}"/>
    <pc:docChg chg="undo custSel addSld modSld replTag delTag">
      <pc:chgData name="Lewis Evans" userId="2f1cca16-934e-4fa4-b56f-9977d10481f7" providerId="ADAL" clId="{2B112036-0622-4C4F-B970-1F8737F310E4}" dt="2022-11-21T12:32:45.951" v="1157"/>
      <pc:docMkLst>
        <pc:docMk/>
      </pc:docMkLst>
      <pc:sldChg chg="modSp mod">
        <pc:chgData name="Lewis Evans" userId="2f1cca16-934e-4fa4-b56f-9977d10481f7" providerId="ADAL" clId="{2B112036-0622-4C4F-B970-1F8737F310E4}" dt="2022-11-21T12:32:43.710" v="1154" actId="20577"/>
        <pc:sldMkLst>
          <pc:docMk/>
          <pc:sldMk cId="2729613933" sldId="319"/>
        </pc:sldMkLst>
        <pc:spChg chg="mod">
          <ac:chgData name="Lewis Evans" userId="2f1cca16-934e-4fa4-b56f-9977d10481f7" providerId="ADAL" clId="{2B112036-0622-4C4F-B970-1F8737F310E4}" dt="2022-11-21T12:32:43.710" v="1154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addSp delSp modSp add mod delAnim">
        <pc:chgData name="Lewis Evans" userId="2f1cca16-934e-4fa4-b56f-9977d10481f7" providerId="ADAL" clId="{2B112036-0622-4C4F-B970-1F8737F310E4}" dt="2022-11-21T12:05:25.465" v="647" actId="14826"/>
        <pc:sldMkLst>
          <pc:docMk/>
          <pc:sldMk cId="2985377962" sldId="360"/>
        </pc:sldMkLst>
        <pc:spChg chg="mod">
          <ac:chgData name="Lewis Evans" userId="2f1cca16-934e-4fa4-b56f-9977d10481f7" providerId="ADAL" clId="{2B112036-0622-4C4F-B970-1F8737F310E4}" dt="2022-11-21T11:47:22.081" v="14" actId="20577"/>
          <ac:spMkLst>
            <pc:docMk/>
            <pc:sldMk cId="2985377962" sldId="360"/>
            <ac:spMk id="2" creationId="{097BBE48-BF0B-10D9-90A0-A42987663370}"/>
          </ac:spMkLst>
        </pc:spChg>
        <pc:spChg chg="del">
          <ac:chgData name="Lewis Evans" userId="2f1cca16-934e-4fa4-b56f-9977d10481f7" providerId="ADAL" clId="{2B112036-0622-4C4F-B970-1F8737F310E4}" dt="2022-11-21T12:00:43.657" v="228" actId="478"/>
          <ac:spMkLst>
            <pc:docMk/>
            <pc:sldMk cId="2985377962" sldId="360"/>
            <ac:spMk id="12" creationId="{89F544D6-F6DF-75F1-8CCE-AE0EB507A6B3}"/>
          </ac:spMkLst>
        </pc:spChg>
        <pc:spChg chg="mod">
          <ac:chgData name="Lewis Evans" userId="2f1cca16-934e-4fa4-b56f-9977d10481f7" providerId="ADAL" clId="{2B112036-0622-4C4F-B970-1F8737F310E4}" dt="2022-11-21T12:03:27.605" v="643" actId="27636"/>
          <ac:spMkLst>
            <pc:docMk/>
            <pc:sldMk cId="2985377962" sldId="360"/>
            <ac:spMk id="16" creationId="{5FA69E61-4F12-2C5E-2887-064E7B7174CE}"/>
          </ac:spMkLst>
        </pc:spChg>
        <pc:spChg chg="del">
          <ac:chgData name="Lewis Evans" userId="2f1cca16-934e-4fa4-b56f-9977d10481f7" providerId="ADAL" clId="{2B112036-0622-4C4F-B970-1F8737F310E4}" dt="2022-11-21T12:00:44.825" v="230" actId="478"/>
          <ac:spMkLst>
            <pc:docMk/>
            <pc:sldMk cId="2985377962" sldId="360"/>
            <ac:spMk id="21" creationId="{0BA1BFC7-3906-60AA-6B67-F0EFCC21B008}"/>
          </ac:spMkLst>
        </pc:spChg>
        <pc:spChg chg="del">
          <ac:chgData name="Lewis Evans" userId="2f1cca16-934e-4fa4-b56f-9977d10481f7" providerId="ADAL" clId="{2B112036-0622-4C4F-B970-1F8737F310E4}" dt="2022-11-21T12:00:44.205" v="229" actId="478"/>
          <ac:spMkLst>
            <pc:docMk/>
            <pc:sldMk cId="2985377962" sldId="360"/>
            <ac:spMk id="22" creationId="{6282E99D-990A-9F8C-E05E-5739B64F4787}"/>
          </ac:spMkLst>
        </pc:spChg>
        <pc:picChg chg="add mod">
          <ac:chgData name="Lewis Evans" userId="2f1cca16-934e-4fa4-b56f-9977d10481f7" providerId="ADAL" clId="{2B112036-0622-4C4F-B970-1F8737F310E4}" dt="2022-11-21T12:05:25.465" v="647" actId="14826"/>
          <ac:picMkLst>
            <pc:docMk/>
            <pc:sldMk cId="2985377962" sldId="360"/>
            <ac:picMk id="7" creationId="{AF13DAFD-1866-4985-9C0A-EB82D9AD865D}"/>
          </ac:picMkLst>
        </pc:picChg>
        <pc:picChg chg="del">
          <ac:chgData name="Lewis Evans" userId="2f1cca16-934e-4fa4-b56f-9977d10481f7" providerId="ADAL" clId="{2B112036-0622-4C4F-B970-1F8737F310E4}" dt="2022-11-21T12:00:42.825" v="227" actId="478"/>
          <ac:picMkLst>
            <pc:docMk/>
            <pc:sldMk cId="2985377962" sldId="360"/>
            <ac:picMk id="18" creationId="{4E4CEAC8-71A6-3532-FD46-92817A917C62}"/>
          </ac:picMkLst>
        </pc:picChg>
      </pc:sldChg>
      <pc:sldChg chg="addSp delSp modSp add mod modAnim">
        <pc:chgData name="Lewis Evans" userId="2f1cca16-934e-4fa4-b56f-9977d10481f7" providerId="ADAL" clId="{2B112036-0622-4C4F-B970-1F8737F310E4}" dt="2022-11-21T12:31:04.797" v="951"/>
        <pc:sldMkLst>
          <pc:docMk/>
          <pc:sldMk cId="2242658290" sldId="361"/>
        </pc:sldMkLst>
        <pc:spChg chg="add del mod">
          <ac:chgData name="Lewis Evans" userId="2f1cca16-934e-4fa4-b56f-9977d10481f7" providerId="ADAL" clId="{2B112036-0622-4C4F-B970-1F8737F310E4}" dt="2022-11-21T12:24:49.997" v="657" actId="478"/>
          <ac:spMkLst>
            <pc:docMk/>
            <pc:sldMk cId="2242658290" sldId="361"/>
            <ac:spMk id="8" creationId="{50B79713-F477-4F2E-B5EE-2542A7CAB383}"/>
          </ac:spMkLst>
        </pc:spChg>
        <pc:spChg chg="add mod">
          <ac:chgData name="Lewis Evans" userId="2f1cca16-934e-4fa4-b56f-9977d10481f7" providerId="ADAL" clId="{2B112036-0622-4C4F-B970-1F8737F310E4}" dt="2022-11-21T12:25:44.243" v="811" actId="14100"/>
          <ac:spMkLst>
            <pc:docMk/>
            <pc:sldMk cId="2242658290" sldId="361"/>
            <ac:spMk id="14" creationId="{A9C4B7C8-BDF4-4DD2-B4BC-01331710097A}"/>
          </ac:spMkLst>
        </pc:spChg>
        <pc:spChg chg="del">
          <ac:chgData name="Lewis Evans" userId="2f1cca16-934e-4fa4-b56f-9977d10481f7" providerId="ADAL" clId="{2B112036-0622-4C4F-B970-1F8737F310E4}" dt="2022-11-21T12:24:47.573" v="653" actId="478"/>
          <ac:spMkLst>
            <pc:docMk/>
            <pc:sldMk cId="2242658290" sldId="361"/>
            <ac:spMk id="16" creationId="{5FA69E61-4F12-2C5E-2887-064E7B7174CE}"/>
          </ac:spMkLst>
        </pc:spChg>
        <pc:picChg chg="del">
          <ac:chgData name="Lewis Evans" userId="2f1cca16-934e-4fa4-b56f-9977d10481f7" providerId="ADAL" clId="{2B112036-0622-4C4F-B970-1F8737F310E4}" dt="2022-11-21T12:24:46.189" v="652" actId="478"/>
          <ac:picMkLst>
            <pc:docMk/>
            <pc:sldMk cId="2242658290" sldId="361"/>
            <ac:picMk id="7" creationId="{AF13DAFD-1866-4985-9C0A-EB82D9AD865D}"/>
          </ac:picMkLst>
        </pc:picChg>
        <pc:picChg chg="add del mod">
          <ac:chgData name="Lewis Evans" userId="2f1cca16-934e-4fa4-b56f-9977d10481f7" providerId="ADAL" clId="{2B112036-0622-4C4F-B970-1F8737F310E4}" dt="2022-11-21T12:26:43.759" v="819" actId="478"/>
          <ac:picMkLst>
            <pc:docMk/>
            <pc:sldMk cId="2242658290" sldId="361"/>
            <ac:picMk id="12" creationId="{90DC6448-B22D-4EA7-BF5F-82AD80D8B9C6}"/>
          </ac:picMkLst>
        </pc:picChg>
        <pc:picChg chg="add mod ord">
          <ac:chgData name="Lewis Evans" userId="2f1cca16-934e-4fa4-b56f-9977d10481f7" providerId="ADAL" clId="{2B112036-0622-4C4F-B970-1F8737F310E4}" dt="2022-11-21T12:29:07.402" v="882" actId="166"/>
          <ac:picMkLst>
            <pc:docMk/>
            <pc:sldMk cId="2242658290" sldId="361"/>
            <ac:picMk id="15" creationId="{6B6A6674-4B66-4ED2-8719-05FBE3995582}"/>
          </ac:picMkLst>
        </pc:picChg>
        <pc:picChg chg="add mod">
          <ac:chgData name="Lewis Evans" userId="2f1cca16-934e-4fa4-b56f-9977d10481f7" providerId="ADAL" clId="{2B112036-0622-4C4F-B970-1F8737F310E4}" dt="2022-11-21T12:29:20.360" v="889" actId="14100"/>
          <ac:picMkLst>
            <pc:docMk/>
            <pc:sldMk cId="2242658290" sldId="361"/>
            <ac:picMk id="18" creationId="{1F514B6E-D25A-45CF-AD8D-44E4256F6D04}"/>
          </ac:picMkLst>
        </pc:picChg>
        <pc:picChg chg="add mod">
          <ac:chgData name="Lewis Evans" userId="2f1cca16-934e-4fa4-b56f-9977d10481f7" providerId="ADAL" clId="{2B112036-0622-4C4F-B970-1F8737F310E4}" dt="2022-11-21T12:29:23.106" v="893" actId="1076"/>
          <ac:picMkLst>
            <pc:docMk/>
            <pc:sldMk cId="2242658290" sldId="361"/>
            <ac:picMk id="20" creationId="{BB342632-4D6B-4D64-8E3D-90247E625CB9}"/>
          </ac:picMkLst>
        </pc:picChg>
        <pc:picChg chg="add mod">
          <ac:chgData name="Lewis Evans" userId="2f1cca16-934e-4fa4-b56f-9977d10481f7" providerId="ADAL" clId="{2B112036-0622-4C4F-B970-1F8737F310E4}" dt="2022-11-21T12:30:21.112" v="934" actId="14100"/>
          <ac:picMkLst>
            <pc:docMk/>
            <pc:sldMk cId="2242658290" sldId="361"/>
            <ac:picMk id="22" creationId="{49876139-AA10-47CA-A4DF-404A35BD852B}"/>
          </ac:picMkLst>
        </pc:picChg>
        <pc:picChg chg="add mod">
          <ac:chgData name="Lewis Evans" userId="2f1cca16-934e-4fa4-b56f-9977d10481f7" providerId="ADAL" clId="{2B112036-0622-4C4F-B970-1F8737F310E4}" dt="2022-11-21T12:30:02.359" v="917" actId="14100"/>
          <ac:picMkLst>
            <pc:docMk/>
            <pc:sldMk cId="2242658290" sldId="361"/>
            <ac:picMk id="23" creationId="{87BE6D66-4484-43DF-A042-9C40451AAB91}"/>
          </ac:picMkLst>
        </pc:picChg>
        <pc:picChg chg="add mod">
          <ac:chgData name="Lewis Evans" userId="2f1cca16-934e-4fa4-b56f-9977d10481f7" providerId="ADAL" clId="{2B112036-0622-4C4F-B970-1F8737F310E4}" dt="2022-11-21T12:30:04.721" v="919" actId="1076"/>
          <ac:picMkLst>
            <pc:docMk/>
            <pc:sldMk cId="2242658290" sldId="361"/>
            <ac:picMk id="24" creationId="{0F64BA9C-ACB3-46C7-B886-CA459D9BE5EF}"/>
          </ac:picMkLst>
        </pc:picChg>
        <pc:picChg chg="add mod">
          <ac:chgData name="Lewis Evans" userId="2f1cca16-934e-4fa4-b56f-9977d10481f7" providerId="ADAL" clId="{2B112036-0622-4C4F-B970-1F8737F310E4}" dt="2022-11-21T12:30:06.480" v="921" actId="1076"/>
          <ac:picMkLst>
            <pc:docMk/>
            <pc:sldMk cId="2242658290" sldId="361"/>
            <ac:picMk id="25" creationId="{EA86A51A-9117-4808-B34B-8B45B9683BB2}"/>
          </ac:picMkLst>
        </pc:picChg>
        <pc:picChg chg="add mod">
          <ac:chgData name="Lewis Evans" userId="2f1cca16-934e-4fa4-b56f-9977d10481f7" providerId="ADAL" clId="{2B112036-0622-4C4F-B970-1F8737F310E4}" dt="2022-11-21T12:30:16.721" v="930" actId="14100"/>
          <ac:picMkLst>
            <pc:docMk/>
            <pc:sldMk cId="2242658290" sldId="361"/>
            <ac:picMk id="26" creationId="{A71B3D58-3C45-4178-8243-E486E4F04955}"/>
          </ac:picMkLst>
        </pc:picChg>
      </pc:sldChg>
    </pc:docChg>
  </pc:docChgLst>
  <pc:docChgLst>
    <pc:chgData name="Lewis Evans" userId="2f1cca16-934e-4fa4-b56f-9977d10481f7" providerId="ADAL" clId="{AF6C659A-E9AF-4F1D-AD17-03C76DDFD44D}"/>
    <pc:docChg chg="undo custSel addSld modSld replTag delTag">
      <pc:chgData name="Lewis Evans" userId="2f1cca16-934e-4fa4-b56f-9977d10481f7" providerId="ADAL" clId="{AF6C659A-E9AF-4F1D-AD17-03C76DDFD44D}" dt="2022-12-07T08:14:43.288" v="386"/>
      <pc:docMkLst>
        <pc:docMk/>
      </pc:docMkLst>
      <pc:sldChg chg="modSp mod">
        <pc:chgData name="Lewis Evans" userId="2f1cca16-934e-4fa4-b56f-9977d10481f7" providerId="ADAL" clId="{AF6C659A-E9AF-4F1D-AD17-03C76DDFD44D}" dt="2022-12-05T07:19:34.582" v="6" actId="1036"/>
        <pc:sldMkLst>
          <pc:docMk/>
          <pc:sldMk cId="3158014042" sldId="321"/>
        </pc:sldMkLst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2" creationId="{21745FC9-E263-F216-0891-B6210BA13DC5}"/>
          </ac:spMkLst>
        </pc:spChg>
      </pc:sldChg>
      <pc:sldChg chg="addSp delSp modSp mod delAnim">
        <pc:chgData name="Lewis Evans" userId="2f1cca16-934e-4fa4-b56f-9977d10481f7" providerId="ADAL" clId="{AF6C659A-E9AF-4F1D-AD17-03C76DDFD44D}" dt="2022-12-07T08:09:00.296" v="362" actId="14100"/>
        <pc:sldMkLst>
          <pc:docMk/>
          <pc:sldMk cId="2083946584" sldId="322"/>
        </pc:sldMkLst>
        <pc:spChg chg="mod">
          <ac:chgData name="Lewis Evans" userId="2f1cca16-934e-4fa4-b56f-9977d10481f7" providerId="ADAL" clId="{AF6C659A-E9AF-4F1D-AD17-03C76DDFD44D}" dt="2022-12-07T08:09:00.296" v="362" actId="14100"/>
          <ac:spMkLst>
            <pc:docMk/>
            <pc:sldMk cId="2083946584" sldId="322"/>
            <ac:spMk id="3" creationId="{32043725-9DBB-F80A-2CD5-41B72BBBD587}"/>
          </ac:spMkLst>
        </pc:spChg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2" creationId="{21745FC9-E263-F216-0891-B6210BA13DC5}"/>
          </ac:spMkLst>
        </pc:spChg>
        <pc:spChg chg="del">
          <ac:chgData name="Lewis Evans" userId="2f1cca16-934e-4fa4-b56f-9977d10481f7" providerId="ADAL" clId="{AF6C659A-E9AF-4F1D-AD17-03C76DDFD44D}" dt="2022-12-07T08:02:04.583" v="90" actId="478"/>
          <ac:spMkLst>
            <pc:docMk/>
            <pc:sldMk cId="2083946584" sldId="322"/>
            <ac:spMk id="13" creationId="{7EC7869B-6FF1-D64C-389B-C77C2BB69AE5}"/>
          </ac:spMkLst>
        </pc:spChg>
        <pc:picChg chg="add mod modCrop">
          <ac:chgData name="Lewis Evans" userId="2f1cca16-934e-4fa4-b56f-9977d10481f7" providerId="ADAL" clId="{AF6C659A-E9AF-4F1D-AD17-03C76DDFD44D}" dt="2022-12-07T08:02:14.758" v="97" actId="732"/>
          <ac:picMkLst>
            <pc:docMk/>
            <pc:sldMk cId="2083946584" sldId="322"/>
            <ac:picMk id="4" creationId="{404A2118-41D7-4FA7-9602-ED564DBED627}"/>
          </ac:picMkLst>
        </pc:picChg>
        <pc:picChg chg="del">
          <ac:chgData name="Lewis Evans" userId="2f1cca16-934e-4fa4-b56f-9977d10481f7" providerId="ADAL" clId="{AF6C659A-E9AF-4F1D-AD17-03C76DDFD44D}" dt="2022-12-07T08:02:05.033" v="91" actId="478"/>
          <ac:picMkLst>
            <pc:docMk/>
            <pc:sldMk cId="2083946584" sldId="322"/>
            <ac:picMk id="10" creationId="{86DC68AE-400A-A6A8-6D38-E000376A17C2}"/>
          </ac:picMkLst>
        </pc:picChg>
      </pc:sldChg>
      <pc:sldChg chg="addSp delSp modSp mod">
        <pc:chgData name="Lewis Evans" userId="2f1cca16-934e-4fa4-b56f-9977d10481f7" providerId="ADAL" clId="{AF6C659A-E9AF-4F1D-AD17-03C76DDFD44D}" dt="2022-12-05T07:19:54.010" v="15"/>
        <pc:sldMkLst>
          <pc:docMk/>
          <pc:sldMk cId="423202885" sldId="325"/>
        </pc:sldMkLst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1" creationId="{0CF4BA01-7838-1968-C172-3B3DEE6B3F3A}"/>
          </ac:spMkLst>
        </pc:spChg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2" creationId="{21745FC9-E263-F216-0891-B6210BA13DC5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4" creationId="{F38DD831-22E2-444B-B16A-AF7D16E01B32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5" creationId="{6AA2EB32-C65F-41AA-AAD8-49ECC2CF50D5}"/>
          </ac:spMkLst>
        </pc:spChg>
      </pc:sldChg>
      <pc:sldChg chg="modSp mod">
        <pc:chgData name="Lewis Evans" userId="2f1cca16-934e-4fa4-b56f-9977d10481f7" providerId="ADAL" clId="{AF6C659A-E9AF-4F1D-AD17-03C76DDFD44D}" dt="2022-12-07T08:14:35.518" v="383" actId="6549"/>
        <pc:sldMkLst>
          <pc:docMk/>
          <pc:sldMk cId="3659223234" sldId="328"/>
        </pc:sldMkLst>
        <pc:spChg chg="mod">
          <ac:chgData name="Lewis Evans" userId="2f1cca16-934e-4fa4-b56f-9977d10481f7" providerId="ADAL" clId="{AF6C659A-E9AF-4F1D-AD17-03C76DDFD44D}" dt="2022-12-07T08:14:35.518" v="383" actId="6549"/>
          <ac:spMkLst>
            <pc:docMk/>
            <pc:sldMk cId="3659223234" sldId="328"/>
            <ac:spMk id="3" creationId="{32043725-9DBB-F80A-2CD5-41B72BBBD587}"/>
          </ac:spMkLst>
        </pc:spChg>
      </pc:sldChg>
      <pc:sldChg chg="addSp delSp modSp add mod delAnim modAnim">
        <pc:chgData name="Lewis Evans" userId="2f1cca16-934e-4fa4-b56f-9977d10481f7" providerId="ADAL" clId="{AF6C659A-E9AF-4F1D-AD17-03C76DDFD44D}" dt="2022-12-07T08:08:40.774" v="358" actId="208"/>
        <pc:sldMkLst>
          <pc:docMk/>
          <pc:sldMk cId="1555759220" sldId="338"/>
        </pc:sldMkLst>
        <pc:spChg chg="mod">
          <ac:chgData name="Lewis Evans" userId="2f1cca16-934e-4fa4-b56f-9977d10481f7" providerId="ADAL" clId="{AF6C659A-E9AF-4F1D-AD17-03C76DDFD44D}" dt="2022-12-07T08:08:17.946" v="352" actId="20577"/>
          <ac:spMkLst>
            <pc:docMk/>
            <pc:sldMk cId="1555759220" sldId="338"/>
            <ac:spMk id="3" creationId="{32043725-9DBB-F80A-2CD5-41B72BBBD587}"/>
          </ac:spMkLst>
        </pc:spChg>
        <pc:spChg chg="del">
          <ac:chgData name="Lewis Evans" userId="2f1cca16-934e-4fa4-b56f-9977d10481f7" providerId="ADAL" clId="{AF6C659A-E9AF-4F1D-AD17-03C76DDFD44D}" dt="2022-12-07T08:02:22.550" v="101" actId="478"/>
          <ac:spMkLst>
            <pc:docMk/>
            <pc:sldMk cId="1555759220" sldId="338"/>
            <ac:spMk id="13" creationId="{7EC7869B-6FF1-D64C-389B-C77C2BB69AE5}"/>
          </ac:spMkLst>
        </pc:spChg>
        <pc:spChg chg="add del mod">
          <ac:chgData name="Lewis Evans" userId="2f1cca16-934e-4fa4-b56f-9977d10481f7" providerId="ADAL" clId="{AF6C659A-E9AF-4F1D-AD17-03C76DDFD44D}" dt="2022-12-07T08:07:15.815" v="295" actId="478"/>
          <ac:spMkLst>
            <pc:docMk/>
            <pc:sldMk cId="1555759220" sldId="338"/>
            <ac:spMk id="16" creationId="{4A0975DA-B8AA-4812-B39E-F3BA663D7C82}"/>
          </ac:spMkLst>
        </pc:spChg>
        <pc:picChg chg="add mod">
          <ac:chgData name="Lewis Evans" userId="2f1cca16-934e-4fa4-b56f-9977d10481f7" providerId="ADAL" clId="{AF6C659A-E9AF-4F1D-AD17-03C76DDFD44D}" dt="2022-12-07T08:02:30.140" v="107" actId="1582"/>
          <ac:picMkLst>
            <pc:docMk/>
            <pc:sldMk cId="1555759220" sldId="338"/>
            <ac:picMk id="4" creationId="{4234914F-A69D-4BFC-B821-D6565BCC4EB0}"/>
          </ac:picMkLst>
        </pc:picChg>
        <pc:picChg chg="del">
          <ac:chgData name="Lewis Evans" userId="2f1cca16-934e-4fa4-b56f-9977d10481f7" providerId="ADAL" clId="{AF6C659A-E9AF-4F1D-AD17-03C76DDFD44D}" dt="2022-12-07T08:01:15.473" v="83" actId="478"/>
          <ac:picMkLst>
            <pc:docMk/>
            <pc:sldMk cId="1555759220" sldId="338"/>
            <ac:picMk id="10" creationId="{86DC68AE-400A-A6A8-6D38-E000376A17C2}"/>
          </ac:picMkLst>
        </pc:picChg>
        <pc:cxnChg chg="add del mod">
          <ac:chgData name="Lewis Evans" userId="2f1cca16-934e-4fa4-b56f-9977d10481f7" providerId="ADAL" clId="{AF6C659A-E9AF-4F1D-AD17-03C76DDFD44D}" dt="2022-12-07T08:06:12.905" v="275" actId="478"/>
          <ac:cxnSpMkLst>
            <pc:docMk/>
            <pc:sldMk cId="1555759220" sldId="338"/>
            <ac:cxnSpMk id="14" creationId="{6FC651FA-7064-41E0-976E-9C4917CBB4D4}"/>
          </ac:cxnSpMkLst>
        </pc:cxnChg>
        <pc:cxnChg chg="add mod">
          <ac:chgData name="Lewis Evans" userId="2f1cca16-934e-4fa4-b56f-9977d10481f7" providerId="ADAL" clId="{AF6C659A-E9AF-4F1D-AD17-03C76DDFD44D}" dt="2022-12-07T08:08:40.774" v="358" actId="208"/>
          <ac:cxnSpMkLst>
            <pc:docMk/>
            <pc:sldMk cId="1555759220" sldId="338"/>
            <ac:cxnSpMk id="18" creationId="{32F3AFD8-ECCB-4D23-9DCF-930D55653D5E}"/>
          </ac:cxnSpMkLst>
        </pc:cxnChg>
        <pc:cxnChg chg="add del mod">
          <ac:chgData name="Lewis Evans" userId="2f1cca16-934e-4fa4-b56f-9977d10481f7" providerId="ADAL" clId="{AF6C659A-E9AF-4F1D-AD17-03C76DDFD44D}" dt="2022-12-07T08:07:47.838" v="313" actId="478"/>
          <ac:cxnSpMkLst>
            <pc:docMk/>
            <pc:sldMk cId="1555759220" sldId="338"/>
            <ac:cxnSpMk id="20" creationId="{D38E6A33-A1DC-4B52-A519-47CA3C514B57}"/>
          </ac:cxnSpMkLst>
        </pc:cxnChg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4D343712-B93D-4728-9E67-14AC8760524B}"/>
    <pc:docChg chg="undo custSel addSld delSld modSld sldOrd">
      <pc:chgData name="Lewis Evans" userId="2f1cca16-934e-4fa4-b56f-9977d10481f7" providerId="ADAL" clId="{4D343712-B93D-4728-9E67-14AC8760524B}" dt="2022-11-20T11:11:26.567" v="6840" actId="47"/>
      <pc:docMkLst>
        <pc:docMk/>
      </pc:docMkLst>
      <pc:sldChg chg="modSp mod">
        <pc:chgData name="Lewis Evans" userId="2f1cca16-934e-4fa4-b56f-9977d10481f7" providerId="ADAL" clId="{4D343712-B93D-4728-9E67-14AC8760524B}" dt="2022-11-18T19:59:03.542" v="20" actId="20577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  <pc:docChgLst>
    <pc:chgData name="Lewis Evans" userId="2f1cca16-934e-4fa4-b56f-9977d10481f7" providerId="ADAL" clId="{707151D1-22DB-41CD-A2C7-6BDAB65D7504}"/>
    <pc:docChg chg="custSel modSld replTag delTag modShowInfo">
      <pc:chgData name="Lewis Evans" userId="2f1cca16-934e-4fa4-b56f-9977d10481f7" providerId="ADAL" clId="{707151D1-22DB-41CD-A2C7-6BDAB65D7504}" dt="2022-11-21T16:32:06.100" v="46"/>
      <pc:docMkLst>
        <pc:docMk/>
      </pc:docMkLst>
      <pc:sldChg chg="delSp mod delAnim">
        <pc:chgData name="Lewis Evans" userId="2f1cca16-934e-4fa4-b56f-9977d10481f7" providerId="ADAL" clId="{707151D1-22DB-41CD-A2C7-6BDAB65D7504}" dt="2022-11-21T16:31:56.923" v="43" actId="478"/>
        <pc:sldMkLst>
          <pc:docMk/>
          <pc:sldMk cId="3431951021" sldId="256"/>
        </pc:sldMkLst>
        <pc:spChg chg="del">
          <ac:chgData name="Lewis Evans" userId="2f1cca16-934e-4fa4-b56f-9977d10481f7" providerId="ADAL" clId="{707151D1-22DB-41CD-A2C7-6BDAB65D7504}" dt="2022-11-21T16:31:56.923" v="43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modTransition">
        <pc:chgData name="Lewis Evans" userId="2f1cca16-934e-4fa4-b56f-9977d10481f7" providerId="ADAL" clId="{707151D1-22DB-41CD-A2C7-6BDAB65D7504}" dt="2022-11-21T14:46:54.118" v="1"/>
        <pc:sldMkLst>
          <pc:docMk/>
          <pc:sldMk cId="1230678481" sldId="331"/>
        </pc:sldMkLst>
      </pc:sldChg>
      <pc:sldChg chg="modSp mod modTransition">
        <pc:chgData name="Lewis Evans" userId="2f1cca16-934e-4fa4-b56f-9977d10481f7" providerId="ADAL" clId="{707151D1-22DB-41CD-A2C7-6BDAB65D7504}" dt="2022-11-21T14:48:15.454" v="29" actId="20577"/>
        <pc:sldMkLst>
          <pc:docMk/>
          <pc:sldMk cId="2645966330" sldId="333"/>
        </pc:sldMkLst>
        <pc:spChg chg="mod">
          <ac:chgData name="Lewis Evans" userId="2f1cca16-934e-4fa4-b56f-9977d10481f7" providerId="ADAL" clId="{707151D1-22DB-41CD-A2C7-6BDAB65D7504}" dt="2022-11-21T14:48:15.454" v="29" actId="20577"/>
          <ac:spMkLst>
            <pc:docMk/>
            <pc:sldMk cId="2645966330" sldId="333"/>
            <ac:spMk id="2" creationId="{097BBE48-BF0B-10D9-90A0-A42987663370}"/>
          </ac:spMkLst>
        </pc:spChg>
      </pc:sldChg>
      <pc:sldChg chg="modTransition">
        <pc:chgData name="Lewis Evans" userId="2f1cca16-934e-4fa4-b56f-9977d10481f7" providerId="ADAL" clId="{707151D1-22DB-41CD-A2C7-6BDAB65D7504}" dt="2022-11-21T14:48:04.984" v="13"/>
        <pc:sldMkLst>
          <pc:docMk/>
          <pc:sldMk cId="2148039584" sldId="335"/>
        </pc:sldMkLst>
      </pc:sldChg>
      <pc:sldChg chg="modTransition">
        <pc:chgData name="Lewis Evans" userId="2f1cca16-934e-4fa4-b56f-9977d10481f7" providerId="ADAL" clId="{707151D1-22DB-41CD-A2C7-6BDAB65D7504}" dt="2022-11-21T14:46:47.664" v="0"/>
        <pc:sldMkLst>
          <pc:docMk/>
          <pc:sldMk cId="654817358" sldId="359"/>
        </pc:sldMkLst>
      </pc:sldChg>
      <pc:sldChg chg="modTransition">
        <pc:chgData name="Lewis Evans" userId="2f1cca16-934e-4fa4-b56f-9977d10481f7" providerId="ADAL" clId="{707151D1-22DB-41CD-A2C7-6BDAB65D7504}" dt="2022-11-21T15:27:32.922" v="33"/>
        <pc:sldMkLst>
          <pc:docMk/>
          <pc:sldMk cId="2985377962" sldId="360"/>
        </pc:sldMkLst>
      </pc:sldChg>
      <pc:sldChg chg="modTransition">
        <pc:chgData name="Lewis Evans" userId="2f1cca16-934e-4fa4-b56f-9977d10481f7" providerId="ADAL" clId="{707151D1-22DB-41CD-A2C7-6BDAB65D7504}" dt="2022-11-21T15:27:38.979" v="35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10CC38C7-593F-4A63-930F-F59E56C4A3A8}"/>
    <pc:docChg chg="undo custSel modSld">
      <pc:chgData name="Lewis Evans" userId="2f1cca16-934e-4fa4-b56f-9977d10481f7" providerId="ADAL" clId="{10CC38C7-593F-4A63-930F-F59E56C4A3A8}" dt="2022-11-27T21:57:46.081" v="12" actId="20577"/>
      <pc:docMkLst>
        <pc:docMk/>
      </pc:docMkLst>
      <pc:sldChg chg="addSp delSp modSp mod">
        <pc:chgData name="Lewis Evans" userId="2f1cca16-934e-4fa4-b56f-9977d10481f7" providerId="ADAL" clId="{10CC38C7-593F-4A63-930F-F59E56C4A3A8}" dt="2022-11-27T21:57:27.269" v="9" actId="14826"/>
        <pc:sldMkLst>
          <pc:docMk/>
          <pc:sldMk cId="2729613933" sldId="319"/>
        </pc:sldMkLst>
        <pc:picChg chg="add del mod">
          <ac:chgData name="Lewis Evans" userId="2f1cca16-934e-4fa4-b56f-9977d10481f7" providerId="ADAL" clId="{10CC38C7-593F-4A63-930F-F59E56C4A3A8}" dt="2022-11-27T21:57:13.834" v="2"/>
          <ac:picMkLst>
            <pc:docMk/>
            <pc:sldMk cId="2729613933" sldId="319"/>
            <ac:picMk id="4" creationId="{E4C5780C-F299-1055-22B3-41A0E7B7BCD6}"/>
          </ac:picMkLst>
        </pc:picChg>
        <pc:picChg chg="mod ord">
          <ac:chgData name="Lewis Evans" userId="2f1cca16-934e-4fa4-b56f-9977d10481f7" providerId="ADAL" clId="{10CC38C7-593F-4A63-930F-F59E56C4A3A8}" dt="2022-11-27T21:57:27.269" v="9" actId="14826"/>
          <ac:picMkLst>
            <pc:docMk/>
            <pc:sldMk cId="2729613933" sldId="319"/>
            <ac:picMk id="9" creationId="{3690B15F-1EE6-4BF8-BF59-F1F636253A39}"/>
          </ac:picMkLst>
        </pc:picChg>
        <pc:picChg chg="add del mod">
          <ac:chgData name="Lewis Evans" userId="2f1cca16-934e-4fa4-b56f-9977d10481f7" providerId="ADAL" clId="{10CC38C7-593F-4A63-930F-F59E56C4A3A8}" dt="2022-11-27T21:57:21.710" v="6" actId="478"/>
          <ac:picMkLst>
            <pc:docMk/>
            <pc:sldMk cId="2729613933" sldId="319"/>
            <ac:picMk id="13" creationId="{5DB9EABF-1D9F-D461-F257-EC671C29EBC8}"/>
          </ac:picMkLst>
        </pc:picChg>
      </pc:sldChg>
      <pc:sldChg chg="modSp mod">
        <pc:chgData name="Lewis Evans" userId="2f1cca16-934e-4fa4-b56f-9977d10481f7" providerId="ADAL" clId="{10CC38C7-593F-4A63-930F-F59E56C4A3A8}" dt="2022-11-27T21:57:46.081" v="12" actId="20577"/>
        <pc:sldMkLst>
          <pc:docMk/>
          <pc:sldMk cId="1093448785" sldId="344"/>
        </pc:sldMkLst>
        <pc:spChg chg="mod">
          <ac:chgData name="Lewis Evans" userId="2f1cca16-934e-4fa4-b56f-9977d10481f7" providerId="ADAL" clId="{10CC38C7-593F-4A63-930F-F59E56C4A3A8}" dt="2022-11-27T21:57:46.081" v="12" actId="20577"/>
          <ac:spMkLst>
            <pc:docMk/>
            <pc:sldMk cId="1093448785" sldId="344"/>
            <ac:spMk id="3" creationId="{7AE302E5-1F6D-B0CB-E659-81917A5BF5B4}"/>
          </ac:spMkLst>
        </pc:spChg>
      </pc:sldChg>
      <pc:sldChg chg="modSp mod">
        <pc:chgData name="Lewis Evans" userId="2f1cca16-934e-4fa4-b56f-9977d10481f7" providerId="ADAL" clId="{10CC38C7-593F-4A63-930F-F59E56C4A3A8}" dt="2022-11-25T22:44:08.079" v="0" actId="14100"/>
        <pc:sldMkLst>
          <pc:docMk/>
          <pc:sldMk cId="972801246" sldId="352"/>
        </pc:sldMkLst>
        <pc:cxnChg chg="mod">
          <ac:chgData name="Lewis Evans" userId="2f1cca16-934e-4fa4-b56f-9977d10481f7" providerId="ADAL" clId="{10CC38C7-593F-4A63-930F-F59E56C4A3A8}" dt="2022-11-25T22:44:08.079" v="0" actId="14100"/>
          <ac:cxnSpMkLst>
            <pc:docMk/>
            <pc:sldMk cId="972801246" sldId="352"/>
            <ac:cxnSpMk id="25" creationId="{D39BADFB-5B5E-4883-A9DC-F9934FB38FDE}"/>
          </ac:cxnSpMkLst>
        </pc:cxnChg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8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market.com/EvgeniyBobrov/593199-Red-and-white-pill-icon-on-white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57" y="1128026"/>
            <a:ext cx="4827639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10</a:t>
            </a:r>
            <a:b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C32750-A4D7-B91D-36BB-466471D7B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Polymorphism: Inclusion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7986254" cy="4870331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Inclusion Polymorphism</a:t>
            </a:r>
            <a:r>
              <a:rPr lang="en-GB" dirty="0"/>
              <a:t> occurs when a piece of code which is written to work for one type (class) works for all of its subtypes (subclasses)</a:t>
            </a:r>
          </a:p>
          <a:p>
            <a:r>
              <a:rPr lang="en-GB" dirty="0"/>
              <a:t>Also known as </a:t>
            </a:r>
            <a:r>
              <a:rPr lang="en-GB" b="1" dirty="0"/>
              <a:t>subtype</a:t>
            </a:r>
            <a:r>
              <a:rPr lang="en-GB" dirty="0"/>
              <a:t> or </a:t>
            </a:r>
            <a:r>
              <a:rPr lang="en-GB" b="1" dirty="0"/>
              <a:t>subclass polymorphism</a:t>
            </a:r>
          </a:p>
          <a:p>
            <a:r>
              <a:rPr lang="en-GB" dirty="0"/>
              <a:t>If a method accepts a reference to a Person object, it can also accept a reference to a Student or Academic object, since they are </a:t>
            </a:r>
            <a:r>
              <a:rPr lang="en-GB" i="1" dirty="0"/>
              <a:t>more specific </a:t>
            </a:r>
            <a:r>
              <a:rPr lang="en-GB" dirty="0"/>
              <a:t>types of a Person</a:t>
            </a:r>
          </a:p>
          <a:p>
            <a:r>
              <a:rPr lang="en-GB" dirty="0"/>
              <a:t>An ArrayList&lt;Person&gt; would expect a reference to a Person object when the </a:t>
            </a:r>
            <a:r>
              <a:rPr lang="en-GB" b="1" dirty="0"/>
              <a:t>add </a:t>
            </a:r>
            <a:r>
              <a:rPr lang="en-GB" dirty="0"/>
              <a:t>method is called, but we could freely pass in a Student or Academic, since a Person </a:t>
            </a:r>
            <a:r>
              <a:rPr lang="en-GB" i="1" dirty="0"/>
              <a:t>includes</a:t>
            </a:r>
            <a:r>
              <a:rPr lang="en-GB" dirty="0"/>
              <a:t> its more specific examples</a:t>
            </a:r>
          </a:p>
          <a:p>
            <a:r>
              <a:rPr lang="en-GB" b="1" dirty="0"/>
              <a:t>Polymorphism</a:t>
            </a:r>
            <a:r>
              <a:rPr lang="en-GB" dirty="0"/>
              <a:t>: </a:t>
            </a:r>
            <a:r>
              <a:rPr lang="en-GB" i="1" dirty="0"/>
              <a:t>many forms of a Person</a:t>
            </a:r>
            <a:endParaRPr lang="en-GB" b="1" dirty="0"/>
          </a:p>
          <a:p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9875E6-CFF8-A2A1-22B4-63EFE58E42B2}"/>
              </a:ext>
            </a:extLst>
          </p:cNvPr>
          <p:cNvSpPr/>
          <p:nvPr/>
        </p:nvSpPr>
        <p:spPr>
          <a:xfrm>
            <a:off x="9319426" y="2076271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Person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82F00-9E99-5A5A-2295-0B846279E95B}"/>
              </a:ext>
            </a:extLst>
          </p:cNvPr>
          <p:cNvSpPr/>
          <p:nvPr/>
        </p:nvSpPr>
        <p:spPr>
          <a:xfrm>
            <a:off x="8291385" y="3429000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Student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476FF-A4CF-77C7-F59D-6A1F22F8BEEC}"/>
              </a:ext>
            </a:extLst>
          </p:cNvPr>
          <p:cNvSpPr/>
          <p:nvPr/>
        </p:nvSpPr>
        <p:spPr>
          <a:xfrm>
            <a:off x="10369682" y="3429000"/>
            <a:ext cx="1670526" cy="8371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Academic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0761ACD-8811-8813-9321-39BD593335CA}"/>
              </a:ext>
            </a:extLst>
          </p:cNvPr>
          <p:cNvSpPr/>
          <p:nvPr/>
        </p:nvSpPr>
        <p:spPr>
          <a:xfrm>
            <a:off x="10017278" y="2913449"/>
            <a:ext cx="274821" cy="237114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76FA2F-898D-111C-BB2F-F70A1B269140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rot="5400000" flipH="1" flipV="1">
            <a:off x="9501450" y="2775762"/>
            <a:ext cx="278437" cy="10280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F941F0-BCE9-1248-C230-C584AB859F96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16200000" flipV="1">
            <a:off x="10540599" y="2764654"/>
            <a:ext cx="278437" cy="1050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dirty="0"/>
              <a:t>Assume the inheritance hierarchy below from the Inheritance lecture last week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BB6335D-77E6-9B8D-C037-EEDD243A1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214741"/>
              </p:ext>
            </p:extLst>
          </p:nvPr>
        </p:nvGraphicFramePr>
        <p:xfrm>
          <a:off x="4599973" y="1916327"/>
          <a:ext cx="2568251" cy="15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Person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20193">
                <a:tc>
                  <a:txBody>
                    <a:bodyPr/>
                    <a:lstStyle/>
                    <a:p>
                      <a:r>
                        <a:rPr lang="en-GB" sz="2000" dirty="0"/>
                        <a:t>name : String</a:t>
                      </a:r>
                    </a:p>
                    <a:p>
                      <a:r>
                        <a:rPr lang="en-GB" sz="2000" dirty="0"/>
                        <a:t>id : 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607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A79EC4-0ED0-77E4-5CC6-746A9108C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988769"/>
              </p:ext>
            </p:extLst>
          </p:nvPr>
        </p:nvGraphicFramePr>
        <p:xfrm>
          <a:off x="3098186" y="4050788"/>
          <a:ext cx="256825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2189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46459">
                <a:tc>
                  <a:txBody>
                    <a:bodyPr/>
                    <a:lstStyle/>
                    <a:p>
                      <a:r>
                        <a:rPr lang="en-GB" sz="2000" dirty="0"/>
                        <a:t>department : String</a:t>
                      </a:r>
                    </a:p>
                    <a:p>
                      <a:r>
                        <a:rPr lang="en-GB" sz="20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28B14D-2678-0134-EC18-86C489754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571836"/>
              </p:ext>
            </p:extLst>
          </p:nvPr>
        </p:nvGraphicFramePr>
        <p:xfrm>
          <a:off x="6090522" y="4050788"/>
          <a:ext cx="2568251" cy="128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51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Academic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492631">
                <a:tc>
                  <a:txBody>
                    <a:bodyPr/>
                    <a:lstStyle/>
                    <a:p>
                      <a:r>
                        <a:rPr lang="en-GB" sz="2000" dirty="0"/>
                        <a:t>subject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0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85C6BC-43FC-37BA-EE60-90A08220D155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849524" y="3735796"/>
            <a:ext cx="0" cy="180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F8EE9F3-FB60-62F1-DF0E-28736F1B126E}"/>
              </a:ext>
            </a:extLst>
          </p:cNvPr>
          <p:cNvSpPr/>
          <p:nvPr/>
        </p:nvSpPr>
        <p:spPr>
          <a:xfrm>
            <a:off x="5712369" y="3429000"/>
            <a:ext cx="274310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4356A6-E020-750E-0DEF-69C0449B6A0C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117487" y="3181596"/>
            <a:ext cx="134017" cy="16043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E195E50-7A7A-6DAA-6F54-12A15E1EE38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6545078" y="3221219"/>
            <a:ext cx="134016" cy="15251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5FEC375A-3672-B663-3DEF-4F31B37E7F4E}"/>
              </a:ext>
            </a:extLst>
          </p:cNvPr>
          <p:cNvSpPr/>
          <p:nvPr/>
        </p:nvSpPr>
        <p:spPr>
          <a:xfrm>
            <a:off x="4382311" y="5737211"/>
            <a:ext cx="4217993" cy="944833"/>
          </a:xfrm>
          <a:prstGeom prst="foldedCorner">
            <a:avLst/>
          </a:prstGeom>
          <a:solidFill>
            <a:srgbClr val="FDEC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Side note: Method </a:t>
            </a:r>
            <a:r>
              <a:rPr lang="en-GB" sz="2000" i="1" dirty="0">
                <a:solidFill>
                  <a:sysClr val="windowText" lastClr="000000"/>
                </a:solidFill>
              </a:rPr>
              <a:t>overriding </a:t>
            </a:r>
            <a:r>
              <a:rPr lang="en-GB" sz="2000" dirty="0">
                <a:solidFill>
                  <a:sysClr val="windowText" lastClr="000000"/>
                </a:solidFill>
              </a:rPr>
              <a:t>is also a type of polymorphism! Many forms of the print method exist!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F48C9-F438-53F3-5E08-CFE66FDEC84F}"/>
              </a:ext>
            </a:extLst>
          </p:cNvPr>
          <p:cNvCxnSpPr>
            <a:cxnSpLocks/>
          </p:cNvCxnSpPr>
          <p:nvPr/>
        </p:nvCxnSpPr>
        <p:spPr>
          <a:xfrm flipH="1" flipV="1">
            <a:off x="3648076" y="5534026"/>
            <a:ext cx="734235" cy="485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C5B2E-69F6-DA03-7B07-2263999B5019}"/>
              </a:ext>
            </a:extLst>
          </p:cNvPr>
          <p:cNvCxnSpPr>
            <a:cxnSpLocks/>
          </p:cNvCxnSpPr>
          <p:nvPr/>
        </p:nvCxnSpPr>
        <p:spPr>
          <a:xfrm flipV="1">
            <a:off x="6496050" y="5257800"/>
            <a:ext cx="0" cy="481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1C85A-6686-1F95-CD86-53845A9F9E90}"/>
              </a:ext>
            </a:extLst>
          </p:cNvPr>
          <p:cNvSpPr/>
          <p:nvPr/>
        </p:nvSpPr>
        <p:spPr>
          <a:xfrm>
            <a:off x="105855" y="846250"/>
            <a:ext cx="1175323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assume we’re in a class &amp; method with import statement for </a:t>
            </a:r>
            <a:r>
              <a:rPr lang="en-GB" dirty="0" err="1">
                <a:solidFill>
                  <a:srgbClr val="3F7F5F"/>
                </a:solidFill>
                <a:latin typeface="Consolas" panose="020B0609020204030204" pitchFamily="49" charset="0"/>
              </a:rPr>
              <a:t>ArrayList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Academic constructor: name, id, subject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Academic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"Lewis"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1234,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"Programming"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Student constructor: name, id, dept, course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2345,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"Comp &amp; Maths"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"Comp Science"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3422,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"Engineering"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"Mech Engineering"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enhanced for loop, </a:t>
            </a: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ask each element to print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(Person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961107-C2FA-144E-AABE-05690290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91271"/>
              </p:ext>
            </p:extLst>
          </p:nvPr>
        </p:nvGraphicFramePr>
        <p:xfrm>
          <a:off x="5046117" y="3117254"/>
          <a:ext cx="1146542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6542">
                  <a:extLst>
                    <a:ext uri="{9D8B030D-6E8A-4147-A177-3AD203B41FA5}">
                      <a16:colId xmlns:a16="http://schemas.microsoft.com/office/drawing/2014/main" val="2347951170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52A62-954D-1E04-66A5-A50A61428A4D}"/>
              </a:ext>
            </a:extLst>
          </p:cNvPr>
          <p:cNvSpPr/>
          <p:nvPr/>
        </p:nvSpPr>
        <p:spPr>
          <a:xfrm>
            <a:off x="2794557" y="4543125"/>
            <a:ext cx="2994876" cy="2060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211B7B8-0596-79C5-67B4-A4651FA9F7E1}"/>
              </a:ext>
            </a:extLst>
          </p:cNvPr>
          <p:cNvSpPr/>
          <p:nvPr/>
        </p:nvSpPr>
        <p:spPr>
          <a:xfrm>
            <a:off x="2798235" y="4296626"/>
            <a:ext cx="2991198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630F4-3BD1-17AB-45E1-D91DDBCA7819}"/>
              </a:ext>
            </a:extLst>
          </p:cNvPr>
          <p:cNvSpPr txBox="1"/>
          <p:nvPr/>
        </p:nvSpPr>
        <p:spPr>
          <a:xfrm>
            <a:off x="2900869" y="5125168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5FB77-0529-9320-DCC4-5C7EFAB8DAE4}"/>
              </a:ext>
            </a:extLst>
          </p:cNvPr>
          <p:cNvSpPr txBox="1"/>
          <p:nvPr/>
        </p:nvSpPr>
        <p:spPr>
          <a:xfrm>
            <a:off x="2921274" y="5607497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B9D20-59D8-7516-A7D6-CB6E0EE2ACFB}"/>
              </a:ext>
            </a:extLst>
          </p:cNvPr>
          <p:cNvSpPr/>
          <p:nvPr/>
        </p:nvSpPr>
        <p:spPr>
          <a:xfrm>
            <a:off x="3962290" y="5126178"/>
            <a:ext cx="1688771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“Lewis”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D05F8-BAF2-B3D5-E67A-61EAE35D10AD}"/>
              </a:ext>
            </a:extLst>
          </p:cNvPr>
          <p:cNvSpPr/>
          <p:nvPr/>
        </p:nvSpPr>
        <p:spPr>
          <a:xfrm>
            <a:off x="3962291" y="5603736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3F96B-1ADD-85B2-6E89-F9EA83999C81}"/>
              </a:ext>
            </a:extLst>
          </p:cNvPr>
          <p:cNvSpPr txBox="1"/>
          <p:nvPr/>
        </p:nvSpPr>
        <p:spPr>
          <a:xfrm>
            <a:off x="2887883" y="6089827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subject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7DFDF-827B-21BF-111B-AD6677FBE5F5}"/>
              </a:ext>
            </a:extLst>
          </p:cNvPr>
          <p:cNvSpPr/>
          <p:nvPr/>
        </p:nvSpPr>
        <p:spPr>
          <a:xfrm>
            <a:off x="3970008" y="6086066"/>
            <a:ext cx="1681053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“Programming”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9228EC-9C0B-0D80-BCB5-453480A6FCFE}"/>
              </a:ext>
            </a:extLst>
          </p:cNvPr>
          <p:cNvSpPr/>
          <p:nvPr/>
        </p:nvSpPr>
        <p:spPr>
          <a:xfrm>
            <a:off x="5939335" y="4512343"/>
            <a:ext cx="2934776" cy="2340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D81B8D52-472D-57D7-DC2A-A7FCBD2EE294}"/>
              </a:ext>
            </a:extLst>
          </p:cNvPr>
          <p:cNvSpPr/>
          <p:nvPr/>
        </p:nvSpPr>
        <p:spPr>
          <a:xfrm>
            <a:off x="5942770" y="4265844"/>
            <a:ext cx="2931341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D20F9-B487-172A-FF3A-1DF4D2BD7279}"/>
              </a:ext>
            </a:extLst>
          </p:cNvPr>
          <p:cNvSpPr txBox="1"/>
          <p:nvPr/>
        </p:nvSpPr>
        <p:spPr>
          <a:xfrm>
            <a:off x="6003111" y="4987169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15A50-3130-B9D4-1104-ACA59B816D9A}"/>
              </a:ext>
            </a:extLst>
          </p:cNvPr>
          <p:cNvSpPr txBox="1"/>
          <p:nvPr/>
        </p:nvSpPr>
        <p:spPr>
          <a:xfrm>
            <a:off x="6023516" y="5449091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9D06A-3B63-806F-3D8B-7EE80B5343FD}"/>
              </a:ext>
            </a:extLst>
          </p:cNvPr>
          <p:cNvSpPr/>
          <p:nvPr/>
        </p:nvSpPr>
        <p:spPr>
          <a:xfrm>
            <a:off x="6906182" y="4987169"/>
            <a:ext cx="182576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58567-B709-0F6D-CA4F-34273A7C2DA5}"/>
              </a:ext>
            </a:extLst>
          </p:cNvPr>
          <p:cNvSpPr/>
          <p:nvPr/>
        </p:nvSpPr>
        <p:spPr>
          <a:xfrm>
            <a:off x="6906183" y="5447501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F797F-6E97-9B9B-7B25-4000D176B38B}"/>
              </a:ext>
            </a:extLst>
          </p:cNvPr>
          <p:cNvSpPr txBox="1"/>
          <p:nvPr/>
        </p:nvSpPr>
        <p:spPr>
          <a:xfrm>
            <a:off x="5990125" y="5911013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B74084-80B5-5A49-DB42-15D41FCE28BD}"/>
              </a:ext>
            </a:extLst>
          </p:cNvPr>
          <p:cNvSpPr/>
          <p:nvPr/>
        </p:nvSpPr>
        <p:spPr>
          <a:xfrm>
            <a:off x="6913900" y="5907833"/>
            <a:ext cx="1818050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“Comp &amp; Maths”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21BA8-F049-9122-9E0E-8E50A8133D57}"/>
              </a:ext>
            </a:extLst>
          </p:cNvPr>
          <p:cNvSpPr txBox="1"/>
          <p:nvPr/>
        </p:nvSpPr>
        <p:spPr>
          <a:xfrm>
            <a:off x="5982407" y="6372935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5D7241-2C63-C412-B0C2-4289834F201F}"/>
              </a:ext>
            </a:extLst>
          </p:cNvPr>
          <p:cNvSpPr/>
          <p:nvPr/>
        </p:nvSpPr>
        <p:spPr>
          <a:xfrm>
            <a:off x="6906182" y="6368164"/>
            <a:ext cx="1818050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“Comp Science”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0EE1C7-468B-4CBC-2FA4-2B92F83AA84A}"/>
              </a:ext>
            </a:extLst>
          </p:cNvPr>
          <p:cNvSpPr/>
          <p:nvPr/>
        </p:nvSpPr>
        <p:spPr>
          <a:xfrm>
            <a:off x="8981506" y="4509721"/>
            <a:ext cx="3070557" cy="23405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F96602C4-4076-1DCA-88F1-198F5F625F39}"/>
              </a:ext>
            </a:extLst>
          </p:cNvPr>
          <p:cNvSpPr/>
          <p:nvPr/>
        </p:nvSpPr>
        <p:spPr>
          <a:xfrm>
            <a:off x="8984875" y="4263222"/>
            <a:ext cx="3067188" cy="66822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GB" sz="2000" dirty="0"/>
              <a:t>faculty</a:t>
            </a:r>
          </a:p>
          <a:p>
            <a:pPr algn="ctr"/>
            <a:r>
              <a:rPr lang="en-GB" sz="2000" dirty="0"/>
              <a:t>Members</a:t>
            </a:r>
            <a:r>
              <a:rPr lang="en-GB" dirty="0"/>
              <a:t>[2]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BF452B-7AA2-C272-B1CB-B423BBC64CF7}"/>
              </a:ext>
            </a:extLst>
          </p:cNvPr>
          <p:cNvSpPr txBox="1"/>
          <p:nvPr/>
        </p:nvSpPr>
        <p:spPr>
          <a:xfrm>
            <a:off x="8988149" y="4984547"/>
            <a:ext cx="10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B69ACA-BBA5-82BE-3708-A913AF893D22}"/>
              </a:ext>
            </a:extLst>
          </p:cNvPr>
          <p:cNvSpPr txBox="1"/>
          <p:nvPr/>
        </p:nvSpPr>
        <p:spPr>
          <a:xfrm>
            <a:off x="9008554" y="5446469"/>
            <a:ext cx="5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120445-1754-041C-018B-7E1B06A31443}"/>
              </a:ext>
            </a:extLst>
          </p:cNvPr>
          <p:cNvSpPr/>
          <p:nvPr/>
        </p:nvSpPr>
        <p:spPr>
          <a:xfrm>
            <a:off x="9891220" y="4984547"/>
            <a:ext cx="1956402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“Alice”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8FAA9C-24DD-58FD-AD12-C5511289E447}"/>
              </a:ext>
            </a:extLst>
          </p:cNvPr>
          <p:cNvSpPr/>
          <p:nvPr/>
        </p:nvSpPr>
        <p:spPr>
          <a:xfrm>
            <a:off x="9891221" y="5444879"/>
            <a:ext cx="736524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3422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BC3A4-B00B-459B-572E-7DF821B9860E}"/>
              </a:ext>
            </a:extLst>
          </p:cNvPr>
          <p:cNvSpPr txBox="1"/>
          <p:nvPr/>
        </p:nvSpPr>
        <p:spPr>
          <a:xfrm>
            <a:off x="8975163" y="5908391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dept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1D1FE8-9642-50A5-095F-C8437A81E889}"/>
              </a:ext>
            </a:extLst>
          </p:cNvPr>
          <p:cNvSpPr/>
          <p:nvPr/>
        </p:nvSpPr>
        <p:spPr>
          <a:xfrm>
            <a:off x="9898938" y="5905211"/>
            <a:ext cx="1956402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“Engineering”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C33CF7-95DB-DB18-75F2-154BFF5A8A87}"/>
              </a:ext>
            </a:extLst>
          </p:cNvPr>
          <p:cNvSpPr txBox="1"/>
          <p:nvPr/>
        </p:nvSpPr>
        <p:spPr>
          <a:xfrm>
            <a:off x="8967445" y="6370313"/>
            <a:ext cx="1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3A86F-891A-4EEB-3B7A-051F836C99AE}"/>
              </a:ext>
            </a:extLst>
          </p:cNvPr>
          <p:cNvSpPr/>
          <p:nvPr/>
        </p:nvSpPr>
        <p:spPr>
          <a:xfrm>
            <a:off x="9891220" y="6365542"/>
            <a:ext cx="1956402" cy="457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“Mech Engineering”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7D72AC8-5C2E-B706-E465-A47DCEC6B5FD}"/>
              </a:ext>
            </a:extLst>
          </p:cNvPr>
          <p:cNvSpPr/>
          <p:nvPr/>
        </p:nvSpPr>
        <p:spPr>
          <a:xfrm>
            <a:off x="8860279" y="1319744"/>
            <a:ext cx="2847145" cy="1022029"/>
          </a:xfrm>
          <a:prstGeom prst="foldedCorner">
            <a:avLst/>
          </a:prstGeom>
          <a:solidFill>
            <a:srgbClr val="FDEC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Anonymous Object </a:t>
            </a:r>
            <a:r>
              <a:rPr lang="en-GB" sz="2000" b="1" dirty="0">
                <a:solidFill>
                  <a:sysClr val="windowText" lastClr="000000"/>
                </a:solidFill>
              </a:rPr>
              <a:t>– </a:t>
            </a:r>
            <a:r>
              <a:rPr lang="en-GB" sz="2000" dirty="0">
                <a:solidFill>
                  <a:sysClr val="windowText" lastClr="000000"/>
                </a:solidFill>
              </a:rPr>
              <a:t>don’t need to ‘name’ the object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20E2DD2-A893-690B-C506-3008E3281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8768"/>
              </p:ext>
            </p:extLst>
          </p:nvPr>
        </p:nvGraphicFramePr>
        <p:xfrm>
          <a:off x="6192659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1321113784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534942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036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3131417-2869-74E0-9B91-96C89A8D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4948"/>
              </p:ext>
            </p:extLst>
          </p:nvPr>
        </p:nvGraphicFramePr>
        <p:xfrm>
          <a:off x="6906088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4138632317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695963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9158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4204071-FEC8-B322-3151-ACAF2675D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15931"/>
              </p:ext>
            </p:extLst>
          </p:nvPr>
        </p:nvGraphicFramePr>
        <p:xfrm>
          <a:off x="7607725" y="3117254"/>
          <a:ext cx="713429" cy="874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429">
                  <a:extLst>
                    <a:ext uri="{9D8B030D-6E8A-4147-A177-3AD203B41FA5}">
                      <a16:colId xmlns:a16="http://schemas.microsoft.com/office/drawing/2014/main" val="4127944339"/>
                    </a:ext>
                  </a:extLst>
                </a:gridCol>
              </a:tblGrid>
              <a:tr h="43713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18474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833094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36DC1B-43D4-B055-4A62-8B2D6B41E5F6}"/>
              </a:ext>
            </a:extLst>
          </p:cNvPr>
          <p:cNvCxnSpPr>
            <a:cxnSpLocks/>
          </p:cNvCxnSpPr>
          <p:nvPr/>
        </p:nvCxnSpPr>
        <p:spPr>
          <a:xfrm flipH="1">
            <a:off x="5009585" y="3784928"/>
            <a:ext cx="1564062" cy="5116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F52760-37DA-5BD0-750E-7B9907257551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7195107" y="3758400"/>
            <a:ext cx="213334" cy="50744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E8D6AC-D663-8622-D5D5-A8AEAEF1EE0D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7914268" y="3784928"/>
            <a:ext cx="2604201" cy="47829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0D069-1598-E2C5-AC51-AFBB7EA474F2}"/>
              </a:ext>
            </a:extLst>
          </p:cNvPr>
          <p:cNvSpPr/>
          <p:nvPr/>
        </p:nvSpPr>
        <p:spPr>
          <a:xfrm>
            <a:off x="2760712" y="3151870"/>
            <a:ext cx="19575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facultyMembers</a:t>
            </a:r>
            <a:endParaRPr lang="en-GB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42362EC-1F06-1CB9-A1FF-483E321C3D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2233" y="1547482"/>
            <a:ext cx="5631879" cy="430669"/>
          </a:xfrm>
          <a:prstGeom prst="curvedConnector3">
            <a:avLst>
              <a:gd name="adj1" fmla="val 998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632E06-041B-1483-9AD4-217B3C4A3814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4718299" y="3336536"/>
            <a:ext cx="327818" cy="2178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3C2A-9142-898A-4CB7-FED351EB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CB65-D983-E21D-4FAA-96035625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Exercise 3 – Polymorphic Array</a:t>
            </a:r>
          </a:p>
        </p:txBody>
      </p:sp>
    </p:spTree>
    <p:extLst>
      <p:ext uri="{BB962C8B-B14F-4D97-AF65-F5344CB8AC3E}">
        <p14:creationId xmlns:p14="http://schemas.microsoft.com/office/powerpoint/2010/main" val="22091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29" y="1011485"/>
            <a:ext cx="8179915" cy="50680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We’ve seen encapsulation a lot, but we’ve not really used the word</a:t>
            </a:r>
          </a:p>
          <a:p>
            <a:pPr defTabSz="752475"/>
            <a:r>
              <a:rPr lang="en-GB" dirty="0"/>
              <a:t>Encapsulation is the act of </a:t>
            </a:r>
            <a:r>
              <a:rPr lang="en-GB" b="1" dirty="0"/>
              <a:t>bundling one or more items into a container</a:t>
            </a:r>
          </a:p>
          <a:p>
            <a:r>
              <a:rPr lang="en-GB" dirty="0"/>
              <a:t>Java supports encapsulation in several ways, some examples include:</a:t>
            </a:r>
          </a:p>
          <a:p>
            <a:pPr lvl="1"/>
            <a:r>
              <a:rPr lang="en-GB" b="1" dirty="0"/>
              <a:t>Bundling data and methods </a:t>
            </a:r>
            <a:r>
              <a:rPr lang="en-GB" dirty="0"/>
              <a:t>that operate on the data in an entity called a </a:t>
            </a:r>
            <a:r>
              <a:rPr lang="en-GB" i="1" dirty="0"/>
              <a:t>class</a:t>
            </a:r>
          </a:p>
          <a:p>
            <a:pPr lvl="1"/>
            <a:r>
              <a:rPr lang="en-GB" dirty="0"/>
              <a:t>Objects of a class (instances) </a:t>
            </a:r>
            <a:r>
              <a:rPr lang="en-GB" i="1" dirty="0"/>
              <a:t>encapsulate</a:t>
            </a:r>
            <a:r>
              <a:rPr lang="en-GB" dirty="0"/>
              <a:t> their state within the object – one object’s attributes are considered separate from another object’s</a:t>
            </a:r>
          </a:p>
          <a:p>
            <a:pPr lvl="1"/>
            <a:r>
              <a:rPr lang="en-GB" dirty="0"/>
              <a:t>Bundling one or more logically related classes in an entity called a </a:t>
            </a:r>
            <a:r>
              <a:rPr lang="en-GB" i="1" dirty="0"/>
              <a:t>package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A picture containing brush&#10;&#10;Description automatically generated">
            <a:extLst>
              <a:ext uri="{FF2B5EF4-FFF2-40B4-BE49-F238E27FC236}">
                <a16:creationId xmlns:a16="http://schemas.microsoft.com/office/drawing/2014/main" id="{79160A30-4351-5275-80E3-B5D5B3A6E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667" b="62167" l="14167" r="86833">
                        <a14:foregroundMark x1="85167" y1="47167" x2="82000" y2="56500"/>
                        <a14:foregroundMark x1="65667" y1="62500" x2="56500" y2="61500"/>
                        <a14:foregroundMark x1="56500" y1="61500" x2="51167" y2="62167"/>
                        <a14:foregroundMark x1="45833" y1="59667" x2="28167" y2="49333"/>
                        <a14:foregroundMark x1="22500" y1="48833" x2="30833" y2="45167"/>
                        <a14:foregroundMark x1="30833" y1="45167" x2="39667" y2="45333"/>
                        <a14:foregroundMark x1="14833" y1="53833" x2="16833" y2="44833"/>
                        <a14:foregroundMark x1="16833" y1="44833" x2="22667" y2="38000"/>
                        <a14:foregroundMark x1="22667" y1="38000" x2="50167" y2="38167"/>
                        <a14:foregroundMark x1="50167" y1="38167" x2="52333" y2="47000"/>
                        <a14:foregroundMark x1="52333" y1="47000" x2="50667" y2="58667"/>
                        <a14:foregroundMark x1="50167" y1="58167" x2="51667" y2="55000"/>
                        <a14:foregroundMark x1="49500" y1="60333" x2="54000" y2="58667"/>
                        <a14:foregroundMark x1="49000" y1="61000" x2="54000" y2="61500"/>
                        <a14:foregroundMark x1="50000" y1="36667" x2="22667" y2="38167"/>
                        <a14:foregroundMark x1="22667" y1="38167" x2="14833" y2="42500"/>
                        <a14:foregroundMark x1="14833" y1="42500" x2="14333" y2="53833"/>
                        <a14:foregroundMark x1="86833" y1="46000" x2="82000" y2="37833"/>
                        <a14:foregroundMark x1="82000" y1="37833" x2="78000" y2="36333"/>
                        <a14:foregroundMark x1="85667" y1="56333" x2="85833" y2="51833"/>
                        <a14:foregroundMark x1="86667" y1="54500" x2="86833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493" t="32560" r="11067" b="34800"/>
          <a:stretch/>
        </p:blipFill>
        <p:spPr>
          <a:xfrm rot="7425296">
            <a:off x="8232558" y="2685991"/>
            <a:ext cx="4154549" cy="1751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190AA9-93B0-7D49-2EE0-6708FE4B6C30}"/>
              </a:ext>
            </a:extLst>
          </p:cNvPr>
          <p:cNvSpPr txBox="1"/>
          <p:nvPr/>
        </p:nvSpPr>
        <p:spPr>
          <a:xfrm>
            <a:off x="10232713" y="268902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63EB6-8AF4-22EC-C5C9-D8E2C499E03F}"/>
              </a:ext>
            </a:extLst>
          </p:cNvPr>
          <p:cNvSpPr txBox="1"/>
          <p:nvPr/>
        </p:nvSpPr>
        <p:spPr>
          <a:xfrm>
            <a:off x="9173603" y="403944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65520-0039-4D1A-64F6-87B1A35CFC27}"/>
              </a:ext>
            </a:extLst>
          </p:cNvPr>
          <p:cNvSpPr txBox="1"/>
          <p:nvPr/>
        </p:nvSpPr>
        <p:spPr>
          <a:xfrm>
            <a:off x="8407046" y="248843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3D5E18-0CE0-7CC2-D6DC-5859FA036D2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135873" y="2835282"/>
            <a:ext cx="446012" cy="239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20286" cy="506803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Data Hiding </a:t>
            </a:r>
            <a:r>
              <a:rPr lang="en-GB" dirty="0"/>
              <a:t>in </a:t>
            </a:r>
            <a:r>
              <a:rPr lang="en-US" dirty="0"/>
              <a:t>object-oriented programming means not giving the outside world access to the internals of a class</a:t>
            </a:r>
          </a:p>
          <a:p>
            <a:r>
              <a:rPr lang="en-US" dirty="0"/>
              <a:t>Classes communicate through the interfaces they expose through their </a:t>
            </a:r>
            <a:r>
              <a:rPr lang="en-US" b="1" dirty="0"/>
              <a:t>public methods</a:t>
            </a:r>
          </a:p>
          <a:p>
            <a:r>
              <a:rPr lang="en-US" dirty="0"/>
              <a:t>The ‘inner workings’ (data and methods) should be hidden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US" dirty="0"/>
              <a:t>Some reasons why this is a good idea: </a:t>
            </a:r>
          </a:p>
          <a:p>
            <a:r>
              <a:rPr lang="en-US" dirty="0"/>
              <a:t>You can completely change how a class works internally, but as long as the interface (i.e. names of the public methods) remains the same, you won’t break any other code that uses the class </a:t>
            </a:r>
          </a:p>
          <a:p>
            <a:r>
              <a:rPr lang="en-US" dirty="0"/>
              <a:t>Giving direct access to class data means external code can put an object into an internally inconsistent state – access through methods allows you to ensure internal consistency at all times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72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82070" cy="2825621"/>
          </a:xfrm>
        </p:spPr>
        <p:txBody>
          <a:bodyPr>
            <a:normAutofit/>
          </a:bodyPr>
          <a:lstStyle/>
          <a:p>
            <a:r>
              <a:rPr lang="en-GB" dirty="0"/>
              <a:t>We saw how data hiding was achieved in the Week10B webinar – using Java’s </a:t>
            </a:r>
            <a:r>
              <a:rPr lang="en-GB" b="1" dirty="0"/>
              <a:t>access modifiers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dirty="0"/>
              <a:t> – anyone can read/write the data, or call the method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GB" dirty="0"/>
              <a:t> – access is limited to within the class, package, or subclass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dirty="0"/>
              <a:t> – access is strictly within the current class, the data/method is hidden to subclasses (the data is there – it’s inherited – and may be accessible through getters/setters, but can’t be accessed directly)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F988A2-DE3D-8462-4362-90A9CC0E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99" y="3667386"/>
            <a:ext cx="7362971" cy="272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D4B1F-1599-4747-C9FF-C50C94B76C37}"/>
              </a:ext>
            </a:extLst>
          </p:cNvPr>
          <p:cNvSpPr txBox="1"/>
          <p:nvPr/>
        </p:nvSpPr>
        <p:spPr>
          <a:xfrm>
            <a:off x="357159" y="3915067"/>
            <a:ext cx="4363121" cy="230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Default (no specifier) – access is within the same package. Also known as package-private</a:t>
            </a:r>
          </a:p>
        </p:txBody>
      </p:sp>
    </p:spTree>
    <p:extLst>
      <p:ext uri="{BB962C8B-B14F-4D97-AF65-F5344CB8AC3E}">
        <p14:creationId xmlns:p14="http://schemas.microsoft.com/office/powerpoint/2010/main" val="216383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29" y="1011485"/>
            <a:ext cx="7702049" cy="52657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It’s considered good practice to make instance variables </a:t>
            </a:r>
            <a:r>
              <a:rPr lang="en-GB" b="1" dirty="0"/>
              <a:t>private</a:t>
            </a:r>
            <a:r>
              <a:rPr lang="en-GB" dirty="0"/>
              <a:t> and provide </a:t>
            </a:r>
            <a:r>
              <a:rPr lang="en-GB" b="1" dirty="0"/>
              <a:t>public methods </a:t>
            </a:r>
            <a:r>
              <a:rPr lang="en-GB" dirty="0"/>
              <a:t>to access the data if it does need to be accessed from another class</a:t>
            </a:r>
          </a:p>
          <a:p>
            <a:r>
              <a:rPr lang="en-GB" dirty="0"/>
              <a:t>These methods are commonly referred to as getters and setters</a:t>
            </a:r>
          </a:p>
          <a:p>
            <a:pPr lvl="1"/>
            <a:r>
              <a:rPr lang="en-GB" b="1" dirty="0"/>
              <a:t>‘getter’ </a:t>
            </a:r>
            <a:r>
              <a:rPr lang="en-GB" dirty="0"/>
              <a:t>methods retrieve values (also called accessor methods)</a:t>
            </a:r>
          </a:p>
          <a:p>
            <a:pPr lvl="1"/>
            <a:r>
              <a:rPr lang="en-GB" b="1" dirty="0"/>
              <a:t>‘setter</a:t>
            </a:r>
            <a:r>
              <a:rPr lang="en-GB" dirty="0"/>
              <a:t>’ methods set values (also called mutator methods)</a:t>
            </a:r>
          </a:p>
          <a:p>
            <a:r>
              <a:rPr lang="en-GB" b="1" dirty="0"/>
              <a:t>IntelliJ</a:t>
            </a:r>
            <a:r>
              <a:rPr lang="en-GB" dirty="0"/>
              <a:t> can generate these methods for us (</a:t>
            </a:r>
            <a:r>
              <a:rPr lang="en-GB" dirty="0" err="1"/>
              <a:t>ALT+Insert</a:t>
            </a:r>
            <a:r>
              <a:rPr lang="en-GB" dirty="0"/>
              <a:t> shortcut), which can save time if there are many variables within a class that we need to specify access to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2821510-61B0-8DD9-4C1B-D429894B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067" y="1609746"/>
            <a:ext cx="3690138" cy="4282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8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460FD-8053-5815-EEC1-512B6C3D1FCC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42734" y="55356"/>
            <a:chExt cx="789196" cy="7891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42734" y="55356"/>
              <a:ext cx="789196" cy="789194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" name="Picture 6" descr="Pill - Free medical icons">
              <a:extLst>
                <a:ext uri="{FF2B5EF4-FFF2-40B4-BE49-F238E27FC236}">
                  <a16:creationId xmlns:a16="http://schemas.microsoft.com/office/drawing/2014/main" id="{38D625BA-78AA-66F3-A401-94F1D2351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9" y="175833"/>
              <a:ext cx="560346" cy="56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DC115B-E6E4-0DE2-2EFE-C0D47101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658579"/>
          </a:xfrm>
        </p:spPr>
        <p:txBody>
          <a:bodyPr/>
          <a:lstStyle/>
          <a:p>
            <a:r>
              <a:rPr lang="en-GB" dirty="0"/>
              <a:t>A couple of things to note here: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3346DA-33F6-2713-747B-811B1527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1" y="2021458"/>
            <a:ext cx="11468480" cy="41744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345FB6-C304-4400-7ED4-69846864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908" y="4565794"/>
            <a:ext cx="5122616" cy="309222"/>
          </a:xfrm>
          <a:prstGeom prst="rect">
            <a:avLst/>
          </a:prstGeom>
        </p:spPr>
      </p:pic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818818B0-AFC3-F7CB-4F31-72951976E6E3}"/>
              </a:ext>
            </a:extLst>
          </p:cNvPr>
          <p:cNvSpPr/>
          <p:nvPr/>
        </p:nvSpPr>
        <p:spPr>
          <a:xfrm>
            <a:off x="5518379" y="4565794"/>
            <a:ext cx="2847145" cy="739106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Can’t access </a:t>
            </a:r>
            <a:r>
              <a:rPr lang="en-GB" sz="2000" b="1" dirty="0" err="1">
                <a:solidFill>
                  <a:schemeClr val="tx1"/>
                </a:solidFill>
              </a:rPr>
              <a:t>maxDamage</a:t>
            </a:r>
            <a:r>
              <a:rPr lang="en-GB" sz="2000" dirty="0">
                <a:solidFill>
                  <a:schemeClr val="tx1"/>
                </a:solidFill>
              </a:rPr>
              <a:t> (it’s private)</a:t>
            </a:r>
            <a:endParaRPr lang="en-GB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4B308D72-C26F-17CF-961B-FE356EE3F257}"/>
              </a:ext>
            </a:extLst>
          </p:cNvPr>
          <p:cNvSpPr/>
          <p:nvPr/>
        </p:nvSpPr>
        <p:spPr>
          <a:xfrm>
            <a:off x="4443340" y="1434603"/>
            <a:ext cx="5782963" cy="1250605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We’re using the superclass name when declaring, but a subclass when initialising – this is allowed, since a Weapon could be any of its subtypes (Sword/Bow)</a:t>
            </a:r>
            <a:endParaRPr lang="en-GB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Polymorphism </a:t>
            </a:r>
            <a:r>
              <a:rPr lang="en-GB" dirty="0"/>
              <a:t>– </a:t>
            </a:r>
            <a:r>
              <a:rPr lang="en-GB" i="1" dirty="0"/>
              <a:t>many forms</a:t>
            </a:r>
            <a:r>
              <a:rPr lang="en-GB" dirty="0"/>
              <a:t> of something</a:t>
            </a:r>
          </a:p>
          <a:p>
            <a:pPr lvl="1"/>
            <a:r>
              <a:rPr lang="en-GB" dirty="0"/>
              <a:t>Allows us to “program in the general” as opposed to “programming in the specific” – let the execution environment decide what happens based on the object being invoked</a:t>
            </a:r>
          </a:p>
          <a:p>
            <a:r>
              <a:rPr lang="en-GB" b="1" dirty="0"/>
              <a:t>Encapsulation</a:t>
            </a:r>
            <a:r>
              <a:rPr lang="en-GB" dirty="0"/>
              <a:t> – encapsulating data and methods in sensible entities (e.g. classes)</a:t>
            </a:r>
          </a:p>
          <a:p>
            <a:pPr lvl="1"/>
            <a:r>
              <a:rPr lang="en-GB" b="1" dirty="0"/>
              <a:t>Data Hiding </a:t>
            </a:r>
            <a:r>
              <a:rPr lang="en-GB" dirty="0"/>
              <a:t>– concept of keeping data private and allowing access to data only through methods </a:t>
            </a:r>
            <a:r>
              <a:rPr lang="en-GB" i="1" dirty="0"/>
              <a:t>we</a:t>
            </a:r>
            <a:r>
              <a:rPr lang="en-GB" dirty="0"/>
              <a:t> define</a:t>
            </a:r>
          </a:p>
          <a:p>
            <a:pPr lvl="2"/>
            <a:r>
              <a:rPr lang="en-GB" b="1" dirty="0"/>
              <a:t>Getters and Setters </a:t>
            </a:r>
            <a:r>
              <a:rPr lang="en-GB" dirty="0"/>
              <a:t>– refer to methods which </a:t>
            </a:r>
            <a:r>
              <a:rPr lang="en-GB" b="1" dirty="0"/>
              <a:t>get</a:t>
            </a:r>
            <a:r>
              <a:rPr lang="en-GB" dirty="0"/>
              <a:t> or </a:t>
            </a:r>
            <a:r>
              <a:rPr lang="en-GB" b="1" dirty="0"/>
              <a:t>set</a:t>
            </a:r>
            <a:r>
              <a:rPr lang="en-GB" dirty="0"/>
              <a:t> data within a class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267" y="4327327"/>
            <a:ext cx="10129465" cy="2065068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552835-DD01-09A7-7FD5-AAE47F744C8C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29915-9542-CE12-8D19-8EFE4E14B50B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2794D0-D183-4826-9E0C-FD53A49AFA51}"/>
              </a:ext>
            </a:extLst>
          </p:cNvPr>
          <p:cNvGrpSpPr/>
          <p:nvPr/>
        </p:nvGrpSpPr>
        <p:grpSpPr>
          <a:xfrm>
            <a:off x="2907750" y="4302206"/>
            <a:ext cx="2827582" cy="720000"/>
            <a:chOff x="569079" y="2644614"/>
            <a:chExt cx="2072362" cy="72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791609-9E96-4A5C-A101-8543095FBF59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81EA26-CE34-463A-B9AA-FECE3E648E3E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>
              <a:defPPr>
                <a:defRPr lang="en-US"/>
              </a:defPPr>
              <a:lvl1pPr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3200" cap="all"/>
              </a:lvl1pPr>
            </a:lstStyle>
            <a:p>
              <a:r>
                <a:rPr lang="en-US"/>
                <a:t>Polymorphism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21F86D-BB08-4768-A103-04A1CACE9B87}"/>
              </a:ext>
            </a:extLst>
          </p:cNvPr>
          <p:cNvGrpSpPr/>
          <p:nvPr/>
        </p:nvGrpSpPr>
        <p:grpSpPr>
          <a:xfrm>
            <a:off x="6291704" y="4302206"/>
            <a:ext cx="2827582" cy="720000"/>
            <a:chOff x="3004105" y="2644614"/>
            <a:chExt cx="2072362" cy="72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B7F01-EFC4-41BF-A623-850C3F253F11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3DFAC-8654-4E0E-8CFD-D029195BB821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Encapsulation</a:t>
              </a:r>
              <a:endParaRPr lang="en-US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83A54C-F603-3728-EF03-B00A3170CE09}"/>
              </a:ext>
            </a:extLst>
          </p:cNvPr>
          <p:cNvGrpSpPr/>
          <p:nvPr/>
        </p:nvGrpSpPr>
        <p:grpSpPr>
          <a:xfrm>
            <a:off x="7073424" y="2679701"/>
            <a:ext cx="1264142" cy="1264143"/>
            <a:chOff x="6805307" y="2679701"/>
            <a:chExt cx="1264142" cy="1264143"/>
          </a:xfrm>
        </p:grpSpPr>
        <p:sp>
          <p:nvSpPr>
            <p:cNvPr id="31" name="!!two">
              <a:extLst>
                <a:ext uri="{FF2B5EF4-FFF2-40B4-BE49-F238E27FC236}">
                  <a16:creationId xmlns:a16="http://schemas.microsoft.com/office/drawing/2014/main" id="{D4561849-079B-4AF0-B98B-78806B1365B3}"/>
                </a:ext>
              </a:extLst>
            </p:cNvPr>
            <p:cNvSpPr/>
            <p:nvPr/>
          </p:nvSpPr>
          <p:spPr>
            <a:xfrm>
              <a:off x="6805307" y="2679701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!!2">
              <a:extLst>
                <a:ext uri="{FF2B5EF4-FFF2-40B4-BE49-F238E27FC236}">
                  <a16:creationId xmlns:a16="http://schemas.microsoft.com/office/drawing/2014/main" id="{58AECD96-513A-48EA-8243-6028B7BA4829}"/>
                </a:ext>
              </a:extLst>
            </p:cNvPr>
            <p:cNvSpPr/>
            <p:nvPr/>
          </p:nvSpPr>
          <p:spPr>
            <a:xfrm>
              <a:off x="6805308" y="2679703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173AA-12C9-640D-7CA7-C8C662FBA41B}"/>
              </a:ext>
            </a:extLst>
          </p:cNvPr>
          <p:cNvGrpSpPr/>
          <p:nvPr/>
        </p:nvGrpSpPr>
        <p:grpSpPr>
          <a:xfrm>
            <a:off x="3689470" y="2679700"/>
            <a:ext cx="1264142" cy="1264143"/>
            <a:chOff x="3480735" y="2679700"/>
            <a:chExt cx="1264142" cy="1264143"/>
          </a:xfrm>
        </p:grpSpPr>
        <p:sp>
          <p:nvSpPr>
            <p:cNvPr id="28" name="!!1">
              <a:extLst>
                <a:ext uri="{FF2B5EF4-FFF2-40B4-BE49-F238E27FC236}">
                  <a16:creationId xmlns:a16="http://schemas.microsoft.com/office/drawing/2014/main" id="{35059387-1B41-4103-8D78-B9CA4B192001}"/>
                </a:ext>
              </a:extLst>
            </p:cNvPr>
            <p:cNvSpPr/>
            <p:nvPr/>
          </p:nvSpPr>
          <p:spPr>
            <a:xfrm>
              <a:off x="3480735" y="2679700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59" name="!!first">
              <a:extLst>
                <a:ext uri="{FF2B5EF4-FFF2-40B4-BE49-F238E27FC236}">
                  <a16:creationId xmlns:a16="http://schemas.microsoft.com/office/drawing/2014/main" id="{C3DF02EE-5322-4655-9AE3-BE2964883C79}"/>
                </a:ext>
              </a:extLst>
            </p:cNvPr>
            <p:cNvGrpSpPr/>
            <p:nvPr/>
          </p:nvGrpSpPr>
          <p:grpSpPr>
            <a:xfrm>
              <a:off x="3480735" y="2679701"/>
              <a:ext cx="1264142" cy="1264142"/>
              <a:chOff x="2926260" y="2667963"/>
              <a:chExt cx="1264142" cy="1264142"/>
            </a:xfrm>
          </p:grpSpPr>
          <p:sp>
            <p:nvSpPr>
              <p:cNvPr id="32" name="!!one">
                <a:extLst>
                  <a:ext uri="{FF2B5EF4-FFF2-40B4-BE49-F238E27FC236}">
                    <a16:creationId xmlns:a16="http://schemas.microsoft.com/office/drawing/2014/main" id="{C791E01C-3EA1-479E-8022-F51DECBBE534}"/>
                  </a:ext>
                </a:extLst>
              </p:cNvPr>
              <p:cNvSpPr/>
              <p:nvPr/>
            </p:nvSpPr>
            <p:spPr>
              <a:xfrm>
                <a:off x="2926260" y="2667963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EAF9D609-AE60-40B3-A371-9562EC25C49C}"/>
                  </a:ext>
                </a:extLst>
              </p:cNvPr>
              <p:cNvSpPr/>
              <p:nvPr/>
            </p:nvSpPr>
            <p:spPr>
              <a:xfrm>
                <a:off x="2926261" y="2667964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  <p:pic>
          <p:nvPicPr>
            <p:cNvPr id="4" name="Graphic 3" descr="Basic Shapes with solid fill">
              <a:extLst>
                <a:ext uri="{FF2B5EF4-FFF2-40B4-BE49-F238E27FC236}">
                  <a16:creationId xmlns:a16="http://schemas.microsoft.com/office/drawing/2014/main" id="{129DCF93-7AC2-17BB-7B03-AEFD5C67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05" y="2873107"/>
              <a:ext cx="914400" cy="914400"/>
            </a:xfrm>
            <a:prstGeom prst="rect">
              <a:avLst/>
            </a:prstGeom>
          </p:spPr>
        </p:pic>
      </p:grpSp>
      <p:pic>
        <p:nvPicPr>
          <p:cNvPr id="1030" name="Picture 6" descr="Pill - Free medical icons">
            <a:extLst>
              <a:ext uri="{FF2B5EF4-FFF2-40B4-BE49-F238E27FC236}">
                <a16:creationId xmlns:a16="http://schemas.microsoft.com/office/drawing/2014/main" id="{B293178B-DED7-9992-13D0-B88F176CE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88" y="2837064"/>
            <a:ext cx="949411" cy="9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b="1" dirty="0"/>
              <a:t>Polymorphism</a:t>
            </a:r>
            <a:r>
              <a:rPr lang="en-GB" dirty="0"/>
              <a:t> – from Greek (polys - many) (</a:t>
            </a:r>
            <a:r>
              <a:rPr lang="en-GB" dirty="0" err="1"/>
              <a:t>morphe</a:t>
            </a:r>
            <a:r>
              <a:rPr lang="en-GB" dirty="0"/>
              <a:t> - shapes, forms) – ‘many forms’</a:t>
            </a:r>
          </a:p>
          <a:p>
            <a:r>
              <a:rPr lang="en-GB" dirty="0"/>
              <a:t>In </a:t>
            </a:r>
            <a:r>
              <a:rPr lang="en-GB" b="1" dirty="0"/>
              <a:t>Biology</a:t>
            </a:r>
            <a:r>
              <a:rPr lang="en-GB" dirty="0"/>
              <a:t>, it is applied to species </a:t>
            </a:r>
            <a:r>
              <a:rPr lang="en-GB" b="1" dirty="0"/>
              <a:t>that can take different forms</a:t>
            </a:r>
          </a:p>
          <a:p>
            <a:r>
              <a:rPr lang="en-GB" dirty="0"/>
              <a:t>In object-oriented programming, it refers to </a:t>
            </a:r>
            <a:r>
              <a:rPr lang="en-GB" b="1" dirty="0"/>
              <a:t>accessing objects of different types through a common interface</a:t>
            </a:r>
          </a:p>
          <a:p>
            <a:r>
              <a:rPr lang="en-GB" dirty="0"/>
              <a:t>Polymorphism in Java is closely related to the inheritance mechanism</a:t>
            </a:r>
          </a:p>
          <a:p>
            <a:r>
              <a:rPr lang="en-GB" dirty="0"/>
              <a:t>Many different ways of implementing polymorphism in our programs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1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478111" cy="658579"/>
          </a:xfrm>
        </p:spPr>
        <p:txBody>
          <a:bodyPr/>
          <a:lstStyle/>
          <a:p>
            <a:r>
              <a:rPr lang="en-GB" dirty="0"/>
              <a:t>Polymorphism: Method Overloading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464578" cy="4870331"/>
          </a:xfrm>
        </p:spPr>
        <p:txBody>
          <a:bodyPr>
            <a:normAutofit fontScale="92500"/>
          </a:bodyPr>
          <a:lstStyle/>
          <a:p>
            <a:r>
              <a:rPr lang="en-GB" dirty="0"/>
              <a:t>In this example, the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max() </a:t>
            </a:r>
            <a:r>
              <a:rPr lang="en-GB" dirty="0"/>
              <a:t>method of this </a:t>
            </a:r>
            <a:r>
              <a:rPr lang="en-GB" dirty="0" err="1"/>
              <a:t>MathUtil</a:t>
            </a:r>
            <a:r>
              <a:rPr lang="en-GB" dirty="0"/>
              <a:t> class is overloaded</a:t>
            </a:r>
          </a:p>
          <a:p>
            <a:r>
              <a:rPr lang="en-GB" dirty="0"/>
              <a:t>Three definitions, each of which performs the same task but on different input types</a:t>
            </a:r>
          </a:p>
          <a:p>
            <a:r>
              <a:rPr lang="en-GB" dirty="0"/>
              <a:t>The methods are distinguished by their </a:t>
            </a:r>
            <a:r>
              <a:rPr lang="en-GB" b="1" dirty="0"/>
              <a:t>method signature</a:t>
            </a:r>
            <a:r>
              <a:rPr lang="en-GB" dirty="0"/>
              <a:t>, which must be unique within the class</a:t>
            </a:r>
          </a:p>
          <a:p>
            <a:r>
              <a:rPr lang="en-GB" b="1" dirty="0"/>
              <a:t>Polymorphism:</a:t>
            </a:r>
            <a:r>
              <a:rPr lang="en-GB" dirty="0"/>
              <a:t> </a:t>
            </a:r>
            <a:r>
              <a:rPr lang="en-GB" i="1" dirty="0"/>
              <a:t>many forms of the max method</a:t>
            </a:r>
            <a:endParaRPr lang="en-GB" b="1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98B6D-D040-3EEF-63A6-73D597171DC9}"/>
              </a:ext>
            </a:extLst>
          </p:cNvPr>
          <p:cNvSpPr/>
          <p:nvPr/>
        </p:nvSpPr>
        <p:spPr>
          <a:xfrm>
            <a:off x="5025082" y="1208930"/>
            <a:ext cx="711716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MathUtil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the two integer 	numbers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two floating-point 	numbers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 Code to find the max of an array of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6622B6E-7CB8-CEC3-A66E-FA5CF612D9F1}"/>
              </a:ext>
            </a:extLst>
          </p:cNvPr>
          <p:cNvSpPr/>
          <p:nvPr/>
        </p:nvSpPr>
        <p:spPr>
          <a:xfrm>
            <a:off x="8020252" y="5207075"/>
            <a:ext cx="3866617" cy="1204496"/>
          </a:xfrm>
          <a:prstGeom prst="foldedCorner">
            <a:avLst/>
          </a:prstGeom>
          <a:solidFill>
            <a:srgbClr val="FDEC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Method Signature </a:t>
            </a:r>
            <a:r>
              <a:rPr lang="en-GB" sz="2000" b="1" dirty="0">
                <a:solidFill>
                  <a:sysClr val="windowText" lastClr="000000"/>
                </a:solidFill>
              </a:rPr>
              <a:t>– </a:t>
            </a:r>
            <a:r>
              <a:rPr lang="en-GB" sz="2000" dirty="0">
                <a:solidFill>
                  <a:sysClr val="windowText" lastClr="000000"/>
                </a:solidFill>
              </a:rPr>
              <a:t>Combination of the method name and order/type of parameters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EAF7-EF3B-0494-0E7A-D575DFA44F2A}"/>
              </a:ext>
            </a:extLst>
          </p:cNvPr>
          <p:cNvSpPr/>
          <p:nvPr/>
        </p:nvSpPr>
        <p:spPr>
          <a:xfrm>
            <a:off x="8673906" y="4173886"/>
            <a:ext cx="1737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int[] ) 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B999A-6CEA-506B-C704-A1E49B2AD14B}"/>
              </a:ext>
            </a:extLst>
          </p:cNvPr>
          <p:cNvSpPr/>
          <p:nvPr/>
        </p:nvSpPr>
        <p:spPr>
          <a:xfrm>
            <a:off x="9429241" y="1354871"/>
            <a:ext cx="1963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int, int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AA358-A9B6-4342-EEAB-7B81C9006DD7}"/>
              </a:ext>
            </a:extLst>
          </p:cNvPr>
          <p:cNvSpPr/>
          <p:nvPr/>
        </p:nvSpPr>
        <p:spPr>
          <a:xfrm>
            <a:off x="8425577" y="2739442"/>
            <a:ext cx="3055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max ( double, double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DD831-22E2-444B-B16A-AF7D16E01B32}"/>
              </a:ext>
            </a:extLst>
          </p:cNvPr>
          <p:cNvSpPr/>
          <p:nvPr/>
        </p:nvSpPr>
        <p:spPr>
          <a:xfrm>
            <a:off x="0" y="6512722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A2EB32-C65F-41AA-AAD8-49ECC2CF50D5}"/>
              </a:ext>
            </a:extLst>
          </p:cNvPr>
          <p:cNvSpPr/>
          <p:nvPr/>
        </p:nvSpPr>
        <p:spPr>
          <a:xfrm>
            <a:off x="5982473" y="6512722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Polymorphism: Overloaded Operators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2090061"/>
          </a:xfrm>
        </p:spPr>
        <p:txBody>
          <a:bodyPr>
            <a:normAutofit/>
          </a:bodyPr>
          <a:lstStyle/>
          <a:p>
            <a:r>
              <a:rPr lang="en-GB" dirty="0"/>
              <a:t>The + operator in Java is overloaded – it does different things depending on the context</a:t>
            </a:r>
          </a:p>
          <a:p>
            <a:r>
              <a:rPr lang="en-GB" dirty="0"/>
              <a:t>The + operator is the only operator in Java which is overloaded (e.g. we can’t multiply (*) one string by a number)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784AD-AD6B-4B0A-767A-CEF6C4D032FF}"/>
              </a:ext>
            </a:extLst>
          </p:cNvPr>
          <p:cNvSpPr/>
          <p:nvPr/>
        </p:nvSpPr>
        <p:spPr>
          <a:xfrm>
            <a:off x="377148" y="3539755"/>
            <a:ext cx="1145012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 + 20;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30 - Adds two integers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15.6 + 3.2;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18.8 - Adds two floating-point numbers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"Hello,"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 world!"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“Hello, world!” - 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15468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6B61-684E-23C5-959B-C1819F65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3E3C-ACB6-F37B-D697-F8FEF484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 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6476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478111" cy="658579"/>
          </a:xfrm>
        </p:spPr>
        <p:txBody>
          <a:bodyPr/>
          <a:lstStyle/>
          <a:p>
            <a:r>
              <a:rPr lang="en-GB" dirty="0"/>
              <a:t>Polymorphism: Constructor Overloading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5566280" cy="5361852"/>
          </a:xfrm>
        </p:spPr>
        <p:txBody>
          <a:bodyPr>
            <a:normAutofit/>
          </a:bodyPr>
          <a:lstStyle/>
          <a:p>
            <a:r>
              <a:rPr lang="en-GB" dirty="0"/>
              <a:t>Constructor overloading refers to having multiple constructors in a single class where each constructor has a different </a:t>
            </a:r>
            <a:r>
              <a:rPr lang="en-GB" b="1" dirty="0"/>
              <a:t>signature</a:t>
            </a:r>
            <a:endParaRPr lang="en-GB" dirty="0"/>
          </a:p>
          <a:p>
            <a:pPr lvl="1"/>
            <a:r>
              <a:rPr lang="en-GB" b="1" dirty="0"/>
              <a:t>Signature</a:t>
            </a:r>
            <a:r>
              <a:rPr lang="en-GB" dirty="0"/>
              <a:t> -&gt; the data types of the parameters and their order</a:t>
            </a:r>
          </a:p>
          <a:p>
            <a:r>
              <a:rPr lang="en-GB" b="1" dirty="0"/>
              <a:t>Polymorphism</a:t>
            </a:r>
            <a:r>
              <a:rPr lang="en-GB" dirty="0"/>
              <a:t>: </a:t>
            </a:r>
            <a:r>
              <a:rPr lang="en-GB" i="1" dirty="0"/>
              <a:t>many forms of the class constructor</a:t>
            </a:r>
            <a:r>
              <a:rPr lang="en-GB" dirty="0"/>
              <a:t>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12722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12722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2118-41D7-4FA7-9602-ED564DBED6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"/>
          <a:stretch/>
        </p:blipFill>
        <p:spPr>
          <a:xfrm>
            <a:off x="6237171" y="992211"/>
            <a:ext cx="5396640" cy="5372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9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478111" cy="658579"/>
          </a:xfrm>
        </p:spPr>
        <p:txBody>
          <a:bodyPr/>
          <a:lstStyle/>
          <a:p>
            <a:r>
              <a:rPr lang="en-GB" dirty="0"/>
              <a:t>Polymorphism: Constructor Overloading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671130" cy="5361852"/>
          </a:xfrm>
        </p:spPr>
        <p:txBody>
          <a:bodyPr>
            <a:normAutofit/>
          </a:bodyPr>
          <a:lstStyle/>
          <a:p>
            <a:r>
              <a:rPr lang="en-GB" dirty="0"/>
              <a:t>Constructors in the same class can also call each other using this()</a:t>
            </a:r>
          </a:p>
          <a:p>
            <a:r>
              <a:rPr lang="en-GB" dirty="0"/>
              <a:t>Similar to using </a:t>
            </a:r>
            <a:r>
              <a:rPr lang="en-GB" b="1" dirty="0"/>
              <a:t>super()</a:t>
            </a:r>
            <a:r>
              <a:rPr lang="en-GB" dirty="0"/>
              <a:t> in a constructor to call the superclass constructor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12722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12722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4914F-A69D-4BFC-B821-D6565BCC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69" y="1284326"/>
            <a:ext cx="6941456" cy="4816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3AFD8-ECCB-4D23-9DCF-930D55653D5E}"/>
              </a:ext>
            </a:extLst>
          </p:cNvPr>
          <p:cNvCxnSpPr>
            <a:cxnSpLocks/>
          </p:cNvCxnSpPr>
          <p:nvPr/>
        </p:nvCxnSpPr>
        <p:spPr>
          <a:xfrm>
            <a:off x="2290813" y="2002055"/>
            <a:ext cx="3455469" cy="3147461"/>
          </a:xfrm>
          <a:prstGeom prst="straightConnector1">
            <a:avLst/>
          </a:prstGeom>
          <a:ln w="38100">
            <a:solidFill>
              <a:srgbClr val="FF5B5B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5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BF5-9092-AF9E-A96B-DE35592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ED78-AE6C-F28E-D656-BF112ADE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2 : Constructor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599374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ec4f2b0-58b2-4dee-a990-b6eb23987c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1361</Words>
  <Application>Microsoft Office PowerPoint</Application>
  <PresentationFormat>Widescreen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Week 10 Polymorphism</vt:lpstr>
      <vt:lpstr>Outline</vt:lpstr>
      <vt:lpstr>Polymorphism</vt:lpstr>
      <vt:lpstr>Polymorphism: Method Overloading</vt:lpstr>
      <vt:lpstr>Polymorphism: Overloaded Operators</vt:lpstr>
      <vt:lpstr>Lab Exercises</vt:lpstr>
      <vt:lpstr>Polymorphism: Constructor Overloading</vt:lpstr>
      <vt:lpstr>Polymorphism: Constructor Overloading</vt:lpstr>
      <vt:lpstr>Lab Exercises</vt:lpstr>
      <vt:lpstr>Polymorphism: Inclusion</vt:lpstr>
      <vt:lpstr>Polymorphism</vt:lpstr>
      <vt:lpstr>Polymorphism</vt:lpstr>
      <vt:lpstr>Lab exercises</vt:lpstr>
      <vt:lpstr>Encapsulation</vt:lpstr>
      <vt:lpstr>Data Hiding</vt:lpstr>
      <vt:lpstr>Data Hiding</vt:lpstr>
      <vt:lpstr>Data Hiding</vt:lpstr>
      <vt:lpstr>Data Hiding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David McLean</cp:lastModifiedBy>
  <cp:revision>2</cp:revision>
  <dcterms:created xsi:type="dcterms:W3CDTF">2022-09-22T06:50:24Z</dcterms:created>
  <dcterms:modified xsi:type="dcterms:W3CDTF">2023-12-01T12:12:47Z</dcterms:modified>
</cp:coreProperties>
</file>