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6" r:id="rId3"/>
    <p:sldId id="325" r:id="rId4"/>
    <p:sldId id="330" r:id="rId5"/>
    <p:sldId id="338" r:id="rId6"/>
    <p:sldId id="331" r:id="rId7"/>
    <p:sldId id="332" r:id="rId8"/>
    <p:sldId id="335" r:id="rId9"/>
    <p:sldId id="333" r:id="rId10"/>
    <p:sldId id="334" r:id="rId11"/>
    <p:sldId id="336" r:id="rId12"/>
    <p:sldId id="337" r:id="rId13"/>
    <p:sldId id="339" r:id="rId14"/>
    <p:sldId id="340" r:id="rId15"/>
    <p:sldId id="343" r:id="rId16"/>
    <p:sldId id="360" r:id="rId17"/>
    <p:sldId id="349" r:id="rId18"/>
    <p:sldId id="359" r:id="rId19"/>
    <p:sldId id="361" r:id="rId20"/>
    <p:sldId id="350" r:id="rId21"/>
    <p:sldId id="329" r:id="rId22"/>
    <p:sldId id="328" r:id="rId23"/>
    <p:sldId id="351" r:id="rId24"/>
    <p:sldId id="355" r:id="rId25"/>
    <p:sldId id="362" r:id="rId26"/>
    <p:sldId id="352" r:id="rId27"/>
    <p:sldId id="358" r:id="rId28"/>
    <p:sldId id="319" r:id="rId29"/>
  </p:sldIdLst>
  <p:sldSz cx="12192000" cy="6858000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A9CA8"/>
    <a:srgbClr val="344E41"/>
    <a:srgbClr val="588157"/>
    <a:srgbClr val="F7ADFD"/>
    <a:srgbClr val="7F7F7F"/>
    <a:srgbClr val="3A5A40"/>
    <a:srgbClr val="C5E0B4"/>
    <a:srgbClr val="DAD7CD"/>
    <a:srgbClr val="A3B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8" autoAdjust="0"/>
    <p:restoredTop sz="83067" autoAdjust="0"/>
  </p:normalViewPr>
  <p:slideViewPr>
    <p:cSldViewPr snapToGrid="0">
      <p:cViewPr varScale="1">
        <p:scale>
          <a:sx n="75" d="100"/>
          <a:sy n="75" d="100"/>
        </p:scale>
        <p:origin x="1167" y="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 Evans" userId="2f1cca16-934e-4fa4-b56f-9977d10481f7" providerId="ADAL" clId="{B6B14421-0EDB-4CBD-B71B-7A904A7B7261}"/>
    <pc:docChg chg="undo custSel addSld delSld modSld sldOrd addSection delSection modSection replTag delTag">
      <pc:chgData name="Lewis Evans" userId="2f1cca16-934e-4fa4-b56f-9977d10481f7" providerId="ADAL" clId="{B6B14421-0EDB-4CBD-B71B-7A904A7B7261}" dt="2022-10-04T14:36:09.964" v="5369"/>
      <pc:docMkLst>
        <pc:docMk/>
      </pc:docMkLst>
      <pc:sldChg chg="modSp mod">
        <pc:chgData name="Lewis Evans" userId="2f1cca16-934e-4fa4-b56f-9977d10481f7" providerId="ADAL" clId="{B6B14421-0EDB-4CBD-B71B-7A904A7B7261}" dt="2022-10-04T14:09:48.782" v="4471" actId="1076"/>
        <pc:sldMkLst>
          <pc:docMk/>
          <pc:sldMk cId="3431951021" sldId="256"/>
        </pc:sldMkLst>
        <pc:spChg chg="mod">
          <ac:chgData name="Lewis Evans" userId="2f1cca16-934e-4fa4-b56f-9977d10481f7" providerId="ADAL" clId="{B6B14421-0EDB-4CBD-B71B-7A904A7B7261}" dt="2022-10-04T14:09:26.235" v="4461" actId="113"/>
          <ac:spMkLst>
            <pc:docMk/>
            <pc:sldMk cId="3431951021" sldId="256"/>
            <ac:spMk id="2" creationId="{BDAF9BA7-B26B-4612-BF50-B34AAF287134}"/>
          </ac:spMkLst>
        </pc:spChg>
        <pc:spChg chg="mod">
          <ac:chgData name="Lewis Evans" userId="2f1cca16-934e-4fa4-b56f-9977d10481f7" providerId="ADAL" clId="{B6B14421-0EDB-4CBD-B71B-7A904A7B7261}" dt="2022-10-04T14:09:48.782" v="4471" actId="1076"/>
          <ac:spMkLst>
            <pc:docMk/>
            <pc:sldMk cId="3431951021" sldId="256"/>
            <ac:spMk id="3" creationId="{B6FB359F-7E90-486C-9D3A-34EF6CD0EFF6}"/>
          </ac:spMkLst>
        </pc:spChg>
      </pc:sldChg>
      <pc:sldChg chg="del">
        <pc:chgData name="Lewis Evans" userId="2f1cca16-934e-4fa4-b56f-9977d10481f7" providerId="ADAL" clId="{B6B14421-0EDB-4CBD-B71B-7A904A7B7261}" dt="2022-10-04T14:24:10.781" v="4838" actId="47"/>
        <pc:sldMkLst>
          <pc:docMk/>
          <pc:sldMk cId="2155248767" sldId="259"/>
        </pc:sldMkLst>
      </pc:sldChg>
      <pc:sldChg chg="del">
        <pc:chgData name="Lewis Evans" userId="2f1cca16-934e-4fa4-b56f-9977d10481f7" providerId="ADAL" clId="{B6B14421-0EDB-4CBD-B71B-7A904A7B7261}" dt="2022-10-04T14:24:10.781" v="4838" actId="47"/>
        <pc:sldMkLst>
          <pc:docMk/>
          <pc:sldMk cId="4258375528" sldId="260"/>
        </pc:sldMkLst>
      </pc:sldChg>
      <pc:sldChg chg="del">
        <pc:chgData name="Lewis Evans" userId="2f1cca16-934e-4fa4-b56f-9977d10481f7" providerId="ADAL" clId="{B6B14421-0EDB-4CBD-B71B-7A904A7B7261}" dt="2022-10-04T14:24:10.781" v="4838" actId="47"/>
        <pc:sldMkLst>
          <pc:docMk/>
          <pc:sldMk cId="416822949" sldId="261"/>
        </pc:sldMkLst>
      </pc:sldChg>
      <pc:sldChg chg="del">
        <pc:chgData name="Lewis Evans" userId="2f1cca16-934e-4fa4-b56f-9977d10481f7" providerId="ADAL" clId="{B6B14421-0EDB-4CBD-B71B-7A904A7B7261}" dt="2022-10-04T14:24:10.781" v="4838" actId="47"/>
        <pc:sldMkLst>
          <pc:docMk/>
          <pc:sldMk cId="1345409825" sldId="262"/>
        </pc:sldMkLst>
      </pc:sldChg>
      <pc:sldChg chg="addSp modSp del mod">
        <pc:chgData name="Lewis Evans" userId="2f1cca16-934e-4fa4-b56f-9977d10481f7" providerId="ADAL" clId="{B6B14421-0EDB-4CBD-B71B-7A904A7B7261}" dt="2022-10-04T14:24:10.781" v="4838" actId="47"/>
        <pc:sldMkLst>
          <pc:docMk/>
          <pc:sldMk cId="693100823" sldId="263"/>
        </pc:sldMkLst>
        <pc:spChg chg="add mod">
          <ac:chgData name="Lewis Evans" userId="2f1cca16-934e-4fa4-b56f-9977d10481f7" providerId="ADAL" clId="{B6B14421-0EDB-4CBD-B71B-7A904A7B7261}" dt="2022-10-03T11:51:38.606" v="65" actId="555"/>
          <ac:spMkLst>
            <pc:docMk/>
            <pc:sldMk cId="693100823" sldId="263"/>
            <ac:spMk id="53" creationId="{51B32F29-94CE-47E6-A050-89647E27DCE1}"/>
          </ac:spMkLst>
        </pc:spChg>
        <pc:spChg chg="add mod">
          <ac:chgData name="Lewis Evans" userId="2f1cca16-934e-4fa4-b56f-9977d10481f7" providerId="ADAL" clId="{B6B14421-0EDB-4CBD-B71B-7A904A7B7261}" dt="2022-10-03T11:51:38.606" v="65" actId="555"/>
          <ac:spMkLst>
            <pc:docMk/>
            <pc:sldMk cId="693100823" sldId="263"/>
            <ac:spMk id="54" creationId="{B58480E1-C00F-4E2C-89BA-47E513FCD32B}"/>
          </ac:spMkLst>
        </pc:spChg>
        <pc:spChg chg="add mod">
          <ac:chgData name="Lewis Evans" userId="2f1cca16-934e-4fa4-b56f-9977d10481f7" providerId="ADAL" clId="{B6B14421-0EDB-4CBD-B71B-7A904A7B7261}" dt="2022-10-03T11:56:06.341" v="132" actId="14100"/>
          <ac:spMkLst>
            <pc:docMk/>
            <pc:sldMk cId="693100823" sldId="263"/>
            <ac:spMk id="55" creationId="{06EA45FE-9530-409E-AB0A-1CC2990EE47D}"/>
          </ac:spMkLst>
        </pc:spChg>
        <pc:spChg chg="add mod">
          <ac:chgData name="Lewis Evans" userId="2f1cca16-934e-4fa4-b56f-9977d10481f7" providerId="ADAL" clId="{B6B14421-0EDB-4CBD-B71B-7A904A7B7261}" dt="2022-10-03T11:51:43.478" v="70" actId="1038"/>
          <ac:spMkLst>
            <pc:docMk/>
            <pc:sldMk cId="693100823" sldId="263"/>
            <ac:spMk id="56" creationId="{CD967C5B-A877-463B-8BCC-6E83391FB4D4}"/>
          </ac:spMkLst>
        </pc:spChg>
      </pc:sldChg>
      <pc:sldChg chg="modSp del mod">
        <pc:chgData name="Lewis Evans" userId="2f1cca16-934e-4fa4-b56f-9977d10481f7" providerId="ADAL" clId="{B6B14421-0EDB-4CBD-B71B-7A904A7B7261}" dt="2022-10-04T14:24:10.781" v="4838" actId="47"/>
        <pc:sldMkLst>
          <pc:docMk/>
          <pc:sldMk cId="10043791" sldId="264"/>
        </pc:sldMkLst>
        <pc:spChg chg="mod">
          <ac:chgData name="Lewis Evans" userId="2f1cca16-934e-4fa4-b56f-9977d10481f7" providerId="ADAL" clId="{B6B14421-0EDB-4CBD-B71B-7A904A7B7261}" dt="2022-10-03T12:07:33.330" v="256" actId="1076"/>
          <ac:spMkLst>
            <pc:docMk/>
            <pc:sldMk cId="10043791" sldId="264"/>
            <ac:spMk id="2" creationId="{5D7E2674-8F36-114D-B4CD-9E4EF7F379C8}"/>
          </ac:spMkLst>
        </pc:spChg>
      </pc:sldChg>
      <pc:sldChg chg="addSp delSp modSp new del mod">
        <pc:chgData name="Lewis Evans" userId="2f1cca16-934e-4fa4-b56f-9977d10481f7" providerId="ADAL" clId="{B6B14421-0EDB-4CBD-B71B-7A904A7B7261}" dt="2022-10-04T14:24:10.781" v="4838" actId="47"/>
        <pc:sldMkLst>
          <pc:docMk/>
          <pc:sldMk cId="2921421309" sldId="265"/>
        </pc:sldMkLst>
        <pc:spChg chg="del">
          <ac:chgData name="Lewis Evans" userId="2f1cca16-934e-4fa4-b56f-9977d10481f7" providerId="ADAL" clId="{B6B14421-0EDB-4CBD-B71B-7A904A7B7261}" dt="2022-10-03T11:52:17.779" v="85" actId="478"/>
          <ac:spMkLst>
            <pc:docMk/>
            <pc:sldMk cId="2921421309" sldId="265"/>
            <ac:spMk id="2" creationId="{CAECF1CD-2DC1-43D8-984D-6D0903A0B815}"/>
          </ac:spMkLst>
        </pc:spChg>
        <pc:spChg chg="add del mod">
          <ac:chgData name="Lewis Evans" userId="2f1cca16-934e-4fa4-b56f-9977d10481f7" providerId="ADAL" clId="{B6B14421-0EDB-4CBD-B71B-7A904A7B7261}" dt="2022-10-03T11:52:15.745" v="84"/>
          <ac:spMkLst>
            <pc:docMk/>
            <pc:sldMk cId="2921421309" sldId="265"/>
            <ac:spMk id="4" creationId="{07B02A39-5252-496B-9A00-E10F0E111FF4}"/>
          </ac:spMkLst>
        </pc:spChg>
        <pc:spChg chg="add del mod">
          <ac:chgData name="Lewis Evans" userId="2f1cca16-934e-4fa4-b56f-9977d10481f7" providerId="ADAL" clId="{B6B14421-0EDB-4CBD-B71B-7A904A7B7261}" dt="2022-10-03T11:52:15.745" v="84"/>
          <ac:spMkLst>
            <pc:docMk/>
            <pc:sldMk cId="2921421309" sldId="265"/>
            <ac:spMk id="5" creationId="{9E8D62E9-E0C3-449D-8F8F-588A91D65C37}"/>
          </ac:spMkLst>
        </pc:spChg>
        <pc:spChg chg="add del mod">
          <ac:chgData name="Lewis Evans" userId="2f1cca16-934e-4fa4-b56f-9977d10481f7" providerId="ADAL" clId="{B6B14421-0EDB-4CBD-B71B-7A904A7B7261}" dt="2022-10-03T11:52:15.745" v="84"/>
          <ac:spMkLst>
            <pc:docMk/>
            <pc:sldMk cId="2921421309" sldId="265"/>
            <ac:spMk id="6" creationId="{56BAE731-99FB-48FF-8D61-5052690B6CBB}"/>
          </ac:spMkLst>
        </pc:spChg>
        <pc:spChg chg="add del mod">
          <ac:chgData name="Lewis Evans" userId="2f1cca16-934e-4fa4-b56f-9977d10481f7" providerId="ADAL" clId="{B6B14421-0EDB-4CBD-B71B-7A904A7B7261}" dt="2022-10-03T11:52:15.745" v="84"/>
          <ac:spMkLst>
            <pc:docMk/>
            <pc:sldMk cId="2921421309" sldId="265"/>
            <ac:spMk id="7" creationId="{DACCBEBB-9671-4FB2-8CC0-58167DC89F80}"/>
          </ac:spMkLst>
        </pc:spChg>
        <pc:spChg chg="add del mod">
          <ac:chgData name="Lewis Evans" userId="2f1cca16-934e-4fa4-b56f-9977d10481f7" providerId="ADAL" clId="{B6B14421-0EDB-4CBD-B71B-7A904A7B7261}" dt="2022-10-03T11:52:15.745" v="84"/>
          <ac:spMkLst>
            <pc:docMk/>
            <pc:sldMk cId="2921421309" sldId="265"/>
            <ac:spMk id="8" creationId="{E214B9EC-75C2-4B4F-8230-9B2FF721446D}"/>
          </ac:spMkLst>
        </pc:spChg>
        <pc:spChg chg="add mod">
          <ac:chgData name="Lewis Evans" userId="2f1cca16-934e-4fa4-b56f-9977d10481f7" providerId="ADAL" clId="{B6B14421-0EDB-4CBD-B71B-7A904A7B7261}" dt="2022-10-03T11:52:18.359" v="86"/>
          <ac:spMkLst>
            <pc:docMk/>
            <pc:sldMk cId="2921421309" sldId="265"/>
            <ac:spMk id="9" creationId="{EDCAC601-51E8-453C-8C25-12422F5D0DA4}"/>
          </ac:spMkLst>
        </pc:spChg>
        <pc:spChg chg="add mod">
          <ac:chgData name="Lewis Evans" userId="2f1cca16-934e-4fa4-b56f-9977d10481f7" providerId="ADAL" clId="{B6B14421-0EDB-4CBD-B71B-7A904A7B7261}" dt="2022-10-03T11:52:18.359" v="86"/>
          <ac:spMkLst>
            <pc:docMk/>
            <pc:sldMk cId="2921421309" sldId="265"/>
            <ac:spMk id="10" creationId="{60E3A246-7BEA-4BD3-9A0E-4E1812D3AA17}"/>
          </ac:spMkLst>
        </pc:spChg>
        <pc:spChg chg="add mod">
          <ac:chgData name="Lewis Evans" userId="2f1cca16-934e-4fa4-b56f-9977d10481f7" providerId="ADAL" clId="{B6B14421-0EDB-4CBD-B71B-7A904A7B7261}" dt="2022-10-03T11:52:18.359" v="86"/>
          <ac:spMkLst>
            <pc:docMk/>
            <pc:sldMk cId="2921421309" sldId="265"/>
            <ac:spMk id="11" creationId="{6A5296AA-D9AF-4272-8AF0-4BD13871FC9A}"/>
          </ac:spMkLst>
        </pc:spChg>
        <pc:spChg chg="add mod ord">
          <ac:chgData name="Lewis Evans" userId="2f1cca16-934e-4fa4-b56f-9977d10481f7" providerId="ADAL" clId="{B6B14421-0EDB-4CBD-B71B-7A904A7B7261}" dt="2022-10-03T11:56:00.402" v="131" actId="14100"/>
          <ac:spMkLst>
            <pc:docMk/>
            <pc:sldMk cId="2921421309" sldId="265"/>
            <ac:spMk id="12" creationId="{C49FD231-40F2-4A38-8C7A-C250FEBA4EE9}"/>
          </ac:spMkLst>
        </pc:spChg>
        <pc:spChg chg="add mod">
          <ac:chgData name="Lewis Evans" userId="2f1cca16-934e-4fa4-b56f-9977d10481f7" providerId="ADAL" clId="{B6B14421-0EDB-4CBD-B71B-7A904A7B7261}" dt="2022-10-03T11:52:18.359" v="86"/>
          <ac:spMkLst>
            <pc:docMk/>
            <pc:sldMk cId="2921421309" sldId="265"/>
            <ac:spMk id="13" creationId="{DCB7D786-12C2-4596-A8A5-9E712BAC31B4}"/>
          </ac:spMkLst>
        </pc:spChg>
      </pc:sldChg>
      <pc:sldChg chg="addSp delSp modSp add del mod ord">
        <pc:chgData name="Lewis Evans" userId="2f1cca16-934e-4fa4-b56f-9977d10481f7" providerId="ADAL" clId="{B6B14421-0EDB-4CBD-B71B-7A904A7B7261}" dt="2022-10-04T14:24:10.781" v="4838" actId="47"/>
        <pc:sldMkLst>
          <pc:docMk/>
          <pc:sldMk cId="2313360141" sldId="266"/>
        </pc:sldMkLst>
        <pc:spChg chg="mod">
          <ac:chgData name="Lewis Evans" userId="2f1cca16-934e-4fa4-b56f-9977d10481f7" providerId="ADAL" clId="{B6B14421-0EDB-4CBD-B71B-7A904A7B7261}" dt="2022-10-03T11:55:20.333" v="103" actId="1076"/>
          <ac:spMkLst>
            <pc:docMk/>
            <pc:sldMk cId="2313360141" sldId="266"/>
            <ac:spMk id="10" creationId="{8DAD0980-B7C7-4EFF-9B6C-F415040DCED1}"/>
          </ac:spMkLst>
        </pc:spChg>
        <pc:spChg chg="mod">
          <ac:chgData name="Lewis Evans" userId="2f1cca16-934e-4fa4-b56f-9977d10481f7" providerId="ADAL" clId="{B6B14421-0EDB-4CBD-B71B-7A904A7B7261}" dt="2022-10-03T11:55:20.333" v="103" actId="1076"/>
          <ac:spMkLst>
            <pc:docMk/>
            <pc:sldMk cId="2313360141" sldId="266"/>
            <ac:spMk id="12" creationId="{0472BCD6-0CB9-4FB4-9652-8286191E1FF6}"/>
          </ac:spMkLst>
        </pc:spChg>
        <pc:spChg chg="mod">
          <ac:chgData name="Lewis Evans" userId="2f1cca16-934e-4fa4-b56f-9977d10481f7" providerId="ADAL" clId="{B6B14421-0EDB-4CBD-B71B-7A904A7B7261}" dt="2022-10-03T11:55:20.333" v="103" actId="1076"/>
          <ac:spMkLst>
            <pc:docMk/>
            <pc:sldMk cId="2313360141" sldId="266"/>
            <ac:spMk id="14" creationId="{AD481626-8F1A-4EE5-A3F9-83FC293C4C30}"/>
          </ac:spMkLst>
        </pc:spChg>
        <pc:spChg chg="mod">
          <ac:chgData name="Lewis Evans" userId="2f1cca16-934e-4fa4-b56f-9977d10481f7" providerId="ADAL" clId="{B6B14421-0EDB-4CBD-B71B-7A904A7B7261}" dt="2022-10-03T11:55:20.333" v="103" actId="1076"/>
          <ac:spMkLst>
            <pc:docMk/>
            <pc:sldMk cId="2313360141" sldId="266"/>
            <ac:spMk id="15" creationId="{0B0098DE-C5B2-4565-B790-5B882B427DEF}"/>
          </ac:spMkLst>
        </pc:spChg>
        <pc:spChg chg="mod">
          <ac:chgData name="Lewis Evans" userId="2f1cca16-934e-4fa4-b56f-9977d10481f7" providerId="ADAL" clId="{B6B14421-0EDB-4CBD-B71B-7A904A7B7261}" dt="2022-10-03T11:55:20.333" v="103" actId="1076"/>
          <ac:spMkLst>
            <pc:docMk/>
            <pc:sldMk cId="2313360141" sldId="266"/>
            <ac:spMk id="17" creationId="{A3A82636-2058-42AB-A4AD-3A3FBD4FEFB9}"/>
          </ac:spMkLst>
        </pc:spChg>
        <pc:spChg chg="del">
          <ac:chgData name="Lewis Evans" userId="2f1cca16-934e-4fa4-b56f-9977d10481f7" providerId="ADAL" clId="{B6B14421-0EDB-4CBD-B71B-7A904A7B7261}" dt="2022-10-03T11:55:12.547" v="101" actId="478"/>
          <ac:spMkLst>
            <pc:docMk/>
            <pc:sldMk cId="2313360141" sldId="266"/>
            <ac:spMk id="20" creationId="{AD3C3A29-2538-4413-BE4E-A7CA48EE835F}"/>
          </ac:spMkLst>
        </pc:spChg>
        <pc:spChg chg="topLvl">
          <ac:chgData name="Lewis Evans" userId="2f1cca16-934e-4fa4-b56f-9977d10481f7" providerId="ADAL" clId="{B6B14421-0EDB-4CBD-B71B-7A904A7B7261}" dt="2022-10-03T11:55:14.124" v="102" actId="478"/>
          <ac:spMkLst>
            <pc:docMk/>
            <pc:sldMk cId="2313360141" sldId="266"/>
            <ac:spMk id="23" creationId="{5FA12034-4AAA-42E7-B572-D4F0BAFCF531}"/>
          </ac:spMkLst>
        </pc:spChg>
        <pc:spChg chg="del topLvl">
          <ac:chgData name="Lewis Evans" userId="2f1cca16-934e-4fa4-b56f-9977d10481f7" providerId="ADAL" clId="{B6B14421-0EDB-4CBD-B71B-7A904A7B7261}" dt="2022-10-03T11:55:14.124" v="102" actId="478"/>
          <ac:spMkLst>
            <pc:docMk/>
            <pc:sldMk cId="2313360141" sldId="266"/>
            <ac:spMk id="24" creationId="{25A0DB49-C7A2-4167-826C-92DECE45E1E1}"/>
          </ac:spMkLst>
        </pc:spChg>
        <pc:spChg chg="mod">
          <ac:chgData name="Lewis Evans" userId="2f1cca16-934e-4fa4-b56f-9977d10481f7" providerId="ADAL" clId="{B6B14421-0EDB-4CBD-B71B-7A904A7B7261}" dt="2022-10-03T12:07:09.537" v="222" actId="20577"/>
          <ac:spMkLst>
            <pc:docMk/>
            <pc:sldMk cId="2313360141" sldId="266"/>
            <ac:spMk id="28" creationId="{AB4BAB63-C49B-4EC2-9003-E2B2280D2203}"/>
          </ac:spMkLst>
        </pc:spChg>
        <pc:spChg chg="mod">
          <ac:chgData name="Lewis Evans" userId="2f1cca16-934e-4fa4-b56f-9977d10481f7" providerId="ADAL" clId="{B6B14421-0EDB-4CBD-B71B-7A904A7B7261}" dt="2022-10-03T12:06:14.976" v="153" actId="20577"/>
          <ac:spMkLst>
            <pc:docMk/>
            <pc:sldMk cId="2313360141" sldId="266"/>
            <ac:spMk id="30" creationId="{11683369-83EC-4B97-95DF-F8696711382A}"/>
          </ac:spMkLst>
        </pc:spChg>
        <pc:spChg chg="mod">
          <ac:chgData name="Lewis Evans" userId="2f1cca16-934e-4fa4-b56f-9977d10481f7" providerId="ADAL" clId="{B6B14421-0EDB-4CBD-B71B-7A904A7B7261}" dt="2022-10-03T11:55:20.333" v="103" actId="1076"/>
          <ac:spMkLst>
            <pc:docMk/>
            <pc:sldMk cId="2313360141" sldId="266"/>
            <ac:spMk id="31" creationId="{D84FCA12-F104-4D52-99FF-41D2102C5DBA}"/>
          </ac:spMkLst>
        </pc:spChg>
        <pc:spChg chg="del">
          <ac:chgData name="Lewis Evans" userId="2f1cca16-934e-4fa4-b56f-9977d10481f7" providerId="ADAL" clId="{B6B14421-0EDB-4CBD-B71B-7A904A7B7261}" dt="2022-10-03T11:55:12.547" v="101" actId="478"/>
          <ac:spMkLst>
            <pc:docMk/>
            <pc:sldMk cId="2313360141" sldId="266"/>
            <ac:spMk id="32" creationId="{F66F67F6-23B2-471D-95A9-F1C64B495BF2}"/>
          </ac:spMkLst>
        </pc:spChg>
        <pc:spChg chg="del">
          <ac:chgData name="Lewis Evans" userId="2f1cca16-934e-4fa4-b56f-9977d10481f7" providerId="ADAL" clId="{B6B14421-0EDB-4CBD-B71B-7A904A7B7261}" dt="2022-10-03T11:55:27.386" v="110" actId="478"/>
          <ac:spMkLst>
            <pc:docMk/>
            <pc:sldMk cId="2313360141" sldId="266"/>
            <ac:spMk id="53" creationId="{51B32F29-94CE-47E6-A050-89647E27DCE1}"/>
          </ac:spMkLst>
        </pc:spChg>
        <pc:spChg chg="del">
          <ac:chgData name="Lewis Evans" userId="2f1cca16-934e-4fa4-b56f-9977d10481f7" providerId="ADAL" clId="{B6B14421-0EDB-4CBD-B71B-7A904A7B7261}" dt="2022-10-03T11:55:27.069" v="109" actId="478"/>
          <ac:spMkLst>
            <pc:docMk/>
            <pc:sldMk cId="2313360141" sldId="266"/>
            <ac:spMk id="54" creationId="{B58480E1-C00F-4E2C-89BA-47E513FCD32B}"/>
          </ac:spMkLst>
        </pc:spChg>
        <pc:spChg chg="del">
          <ac:chgData name="Lewis Evans" userId="2f1cca16-934e-4fa4-b56f-9977d10481f7" providerId="ADAL" clId="{B6B14421-0EDB-4CBD-B71B-7A904A7B7261}" dt="2022-10-03T11:55:26.700" v="108" actId="478"/>
          <ac:spMkLst>
            <pc:docMk/>
            <pc:sldMk cId="2313360141" sldId="266"/>
            <ac:spMk id="55" creationId="{06EA45FE-9530-409E-AB0A-1CC2990EE47D}"/>
          </ac:spMkLst>
        </pc:spChg>
        <pc:spChg chg="del">
          <ac:chgData name="Lewis Evans" userId="2f1cca16-934e-4fa4-b56f-9977d10481f7" providerId="ADAL" clId="{B6B14421-0EDB-4CBD-B71B-7A904A7B7261}" dt="2022-10-03T11:55:26.347" v="107" actId="478"/>
          <ac:spMkLst>
            <pc:docMk/>
            <pc:sldMk cId="2313360141" sldId="266"/>
            <ac:spMk id="56" creationId="{CD967C5B-A877-463B-8BCC-6E83391FB4D4}"/>
          </ac:spMkLst>
        </pc:spChg>
        <pc:spChg chg="add mod">
          <ac:chgData name="Lewis Evans" userId="2f1cca16-934e-4fa4-b56f-9977d10481f7" providerId="ADAL" clId="{B6B14421-0EDB-4CBD-B71B-7A904A7B7261}" dt="2022-10-03T12:07:11.763" v="238" actId="14100"/>
          <ac:spMkLst>
            <pc:docMk/>
            <pc:sldMk cId="2313360141" sldId="266"/>
            <ac:spMk id="57" creationId="{79FB0BC2-955F-45D7-9CB2-02430A68EDB9}"/>
          </ac:spMkLst>
        </pc:spChg>
        <pc:spChg chg="add mod">
          <ac:chgData name="Lewis Evans" userId="2f1cca16-934e-4fa4-b56f-9977d10481f7" providerId="ADAL" clId="{B6B14421-0EDB-4CBD-B71B-7A904A7B7261}" dt="2022-10-03T12:07:10.347" v="230" actId="14100"/>
          <ac:spMkLst>
            <pc:docMk/>
            <pc:sldMk cId="2313360141" sldId="266"/>
            <ac:spMk id="58" creationId="{B350A11B-B2E8-4448-BCFC-81B98ECA22E0}"/>
          </ac:spMkLst>
        </pc:spChg>
        <pc:spChg chg="add mod">
          <ac:chgData name="Lewis Evans" userId="2f1cca16-934e-4fa4-b56f-9977d10481f7" providerId="ADAL" clId="{B6B14421-0EDB-4CBD-B71B-7A904A7B7261}" dt="2022-10-03T12:07:09.834" v="224" actId="20577"/>
          <ac:spMkLst>
            <pc:docMk/>
            <pc:sldMk cId="2313360141" sldId="266"/>
            <ac:spMk id="59" creationId="{FCF17721-2285-451A-AA99-71DBAF3ADBAD}"/>
          </ac:spMkLst>
        </pc:spChg>
        <pc:grpChg chg="mod">
          <ac:chgData name="Lewis Evans" userId="2f1cca16-934e-4fa4-b56f-9977d10481f7" providerId="ADAL" clId="{B6B14421-0EDB-4CBD-B71B-7A904A7B7261}" dt="2022-10-03T12:07:13.002" v="246" actId="14100"/>
          <ac:grpSpMkLst>
            <pc:docMk/>
            <pc:sldMk cId="2313360141" sldId="266"/>
            <ac:grpSpMk id="13" creationId="{B64906F2-9B89-4D41-82AF-DD4E73271283}"/>
          </ac:grpSpMkLst>
        </pc:grpChg>
        <pc:grpChg chg="mod">
          <ac:chgData name="Lewis Evans" userId="2f1cca16-934e-4fa4-b56f-9977d10481f7" providerId="ADAL" clId="{B6B14421-0EDB-4CBD-B71B-7A904A7B7261}" dt="2022-10-03T11:55:20.333" v="103" actId="1076"/>
          <ac:grpSpMkLst>
            <pc:docMk/>
            <pc:sldMk cId="2313360141" sldId="266"/>
            <ac:grpSpMk id="16" creationId="{E3F959A8-C3B1-4CBB-98F4-D778C11ACDA8}"/>
          </ac:grpSpMkLst>
        </pc:grpChg>
        <pc:grpChg chg="mod">
          <ac:chgData name="Lewis Evans" userId="2f1cca16-934e-4fa4-b56f-9977d10481f7" providerId="ADAL" clId="{B6B14421-0EDB-4CBD-B71B-7A904A7B7261}" dt="2022-10-03T11:55:20.333" v="103" actId="1076"/>
          <ac:grpSpMkLst>
            <pc:docMk/>
            <pc:sldMk cId="2313360141" sldId="266"/>
            <ac:grpSpMk id="19" creationId="{F6FA1D6C-41F2-4CFC-819A-41FA415B3CE6}"/>
          </ac:grpSpMkLst>
        </pc:grpChg>
        <pc:grpChg chg="del">
          <ac:chgData name="Lewis Evans" userId="2f1cca16-934e-4fa4-b56f-9977d10481f7" providerId="ADAL" clId="{B6B14421-0EDB-4CBD-B71B-7A904A7B7261}" dt="2022-10-03T11:55:14.124" v="102" actId="478"/>
          <ac:grpSpMkLst>
            <pc:docMk/>
            <pc:sldMk cId="2313360141" sldId="266"/>
            <ac:grpSpMk id="22" creationId="{BF79EB68-0730-4B84-ADFA-4752B5D3B0D7}"/>
          </ac:grpSpMkLst>
        </pc:grpChg>
      </pc:sldChg>
      <pc:sldChg chg="addSp delSp modSp new mod">
        <pc:chgData name="Lewis Evans" userId="2f1cca16-934e-4fa4-b56f-9977d10481f7" providerId="ADAL" clId="{B6B14421-0EDB-4CBD-B71B-7A904A7B7261}" dt="2022-10-04T14:16:38.041" v="4582" actId="20577"/>
        <pc:sldMkLst>
          <pc:docMk/>
          <pc:sldMk cId="1409264936" sldId="267"/>
        </pc:sldMkLst>
        <pc:spChg chg="del">
          <ac:chgData name="Lewis Evans" userId="2f1cca16-934e-4fa4-b56f-9977d10481f7" providerId="ADAL" clId="{B6B14421-0EDB-4CBD-B71B-7A904A7B7261}" dt="2022-10-03T12:07:35.465" v="257" actId="478"/>
          <ac:spMkLst>
            <pc:docMk/>
            <pc:sldMk cId="1409264936" sldId="267"/>
            <ac:spMk id="2" creationId="{B31D2984-2C34-499B-8D1A-8F569166809A}"/>
          </ac:spMkLst>
        </pc:spChg>
        <pc:spChg chg="mod">
          <ac:chgData name="Lewis Evans" userId="2f1cca16-934e-4fa4-b56f-9977d10481f7" providerId="ADAL" clId="{B6B14421-0EDB-4CBD-B71B-7A904A7B7261}" dt="2022-10-04T14:16:38.041" v="4582" actId="20577"/>
          <ac:spMkLst>
            <pc:docMk/>
            <pc:sldMk cId="1409264936" sldId="267"/>
            <ac:spMk id="3" creationId="{57D46B6B-F760-4BE3-B537-84425F7E928B}"/>
          </ac:spMkLst>
        </pc:spChg>
        <pc:spChg chg="add mod">
          <ac:chgData name="Lewis Evans" userId="2f1cca16-934e-4fa4-b56f-9977d10481f7" providerId="ADAL" clId="{B6B14421-0EDB-4CBD-B71B-7A904A7B7261}" dt="2022-10-03T12:07:29.236" v="254"/>
          <ac:spMkLst>
            <pc:docMk/>
            <pc:sldMk cId="1409264936" sldId="267"/>
            <ac:spMk id="4" creationId="{E5207701-FE20-4489-BD5B-1E8540B0C44D}"/>
          </ac:spMkLst>
        </pc:spChg>
        <pc:spChg chg="add mod">
          <ac:chgData name="Lewis Evans" userId="2f1cca16-934e-4fa4-b56f-9977d10481f7" providerId="ADAL" clId="{B6B14421-0EDB-4CBD-B71B-7A904A7B7261}" dt="2022-10-03T12:07:29.236" v="254"/>
          <ac:spMkLst>
            <pc:docMk/>
            <pc:sldMk cId="1409264936" sldId="267"/>
            <ac:spMk id="5" creationId="{8582CB62-DE09-4CAD-981D-A0DBFBE04E00}"/>
          </ac:spMkLst>
        </pc:spChg>
        <pc:spChg chg="add mod">
          <ac:chgData name="Lewis Evans" userId="2f1cca16-934e-4fa4-b56f-9977d10481f7" providerId="ADAL" clId="{B6B14421-0EDB-4CBD-B71B-7A904A7B7261}" dt="2022-10-03T12:07:29.236" v="254"/>
          <ac:spMkLst>
            <pc:docMk/>
            <pc:sldMk cId="1409264936" sldId="267"/>
            <ac:spMk id="6" creationId="{0F11487D-CF1A-44E8-8CE1-E69B3EC58B2B}"/>
          </ac:spMkLst>
        </pc:spChg>
        <pc:spChg chg="add mod">
          <ac:chgData name="Lewis Evans" userId="2f1cca16-934e-4fa4-b56f-9977d10481f7" providerId="ADAL" clId="{B6B14421-0EDB-4CBD-B71B-7A904A7B7261}" dt="2022-10-03T12:07:29.236" v="254"/>
          <ac:spMkLst>
            <pc:docMk/>
            <pc:sldMk cId="1409264936" sldId="267"/>
            <ac:spMk id="7" creationId="{3C2C6838-AFAE-4AFD-B03B-662026E41158}"/>
          </ac:spMkLst>
        </pc:spChg>
        <pc:spChg chg="add mod">
          <ac:chgData name="Lewis Evans" userId="2f1cca16-934e-4fa4-b56f-9977d10481f7" providerId="ADAL" clId="{B6B14421-0EDB-4CBD-B71B-7A904A7B7261}" dt="2022-10-03T12:07:29.236" v="254"/>
          <ac:spMkLst>
            <pc:docMk/>
            <pc:sldMk cId="1409264936" sldId="267"/>
            <ac:spMk id="8" creationId="{98B8CC01-8E7D-47ED-B186-3CDB2A5E5D0D}"/>
          </ac:spMkLst>
        </pc:spChg>
        <pc:spChg chg="add mod">
          <ac:chgData name="Lewis Evans" userId="2f1cca16-934e-4fa4-b56f-9977d10481f7" providerId="ADAL" clId="{B6B14421-0EDB-4CBD-B71B-7A904A7B7261}" dt="2022-10-03T12:07:41.865" v="275" actId="20577"/>
          <ac:spMkLst>
            <pc:docMk/>
            <pc:sldMk cId="1409264936" sldId="267"/>
            <ac:spMk id="9" creationId="{B9B2A6A9-3765-4631-ADF7-A0B11DF52E23}"/>
          </ac:spMkLst>
        </pc:spChg>
      </pc:sldChg>
      <pc:sldChg chg="addSp delSp modSp add mod modTransition">
        <pc:chgData name="Lewis Evans" userId="2f1cca16-934e-4fa4-b56f-9977d10481f7" providerId="ADAL" clId="{B6B14421-0EDB-4CBD-B71B-7A904A7B7261}" dt="2022-10-04T14:20:32.309" v="4726"/>
        <pc:sldMkLst>
          <pc:docMk/>
          <pc:sldMk cId="1295249069" sldId="268"/>
        </pc:sldMkLst>
        <pc:spChg chg="add mod">
          <ac:chgData name="Lewis Evans" userId="2f1cca16-934e-4fa4-b56f-9977d10481f7" providerId="ADAL" clId="{B6B14421-0EDB-4CBD-B71B-7A904A7B7261}" dt="2022-10-03T13:08:39.254" v="1099" actId="208"/>
          <ac:spMkLst>
            <pc:docMk/>
            <pc:sldMk cId="1295249069" sldId="268"/>
            <ac:spMk id="2" creationId="{5A2CCC39-1E40-4D8B-A992-1E100CBE46E5}"/>
          </ac:spMkLst>
        </pc:spChg>
        <pc:spChg chg="del mod">
          <ac:chgData name="Lewis Evans" userId="2f1cca16-934e-4fa4-b56f-9977d10481f7" providerId="ADAL" clId="{B6B14421-0EDB-4CBD-B71B-7A904A7B7261}" dt="2022-10-03T12:23:49.024" v="723" actId="478"/>
          <ac:spMkLst>
            <pc:docMk/>
            <pc:sldMk cId="1295249069" sldId="268"/>
            <ac:spMk id="3" creationId="{57D46B6B-F760-4BE3-B537-84425F7E928B}"/>
          </ac:spMkLst>
        </pc:spChg>
        <pc:spChg chg="mod">
          <ac:chgData name="Lewis Evans" userId="2f1cca16-934e-4fa4-b56f-9977d10481f7" providerId="ADAL" clId="{B6B14421-0EDB-4CBD-B71B-7A904A7B7261}" dt="2022-10-03T12:34:38.132" v="1037" actId="27636"/>
          <ac:spMkLst>
            <pc:docMk/>
            <pc:sldMk cId="1295249069" sldId="268"/>
            <ac:spMk id="9" creationId="{B9B2A6A9-3765-4631-ADF7-A0B11DF52E23}"/>
          </ac:spMkLst>
        </pc:spChg>
        <pc:spChg chg="add mod">
          <ac:chgData name="Lewis Evans" userId="2f1cca16-934e-4fa4-b56f-9977d10481f7" providerId="ADAL" clId="{B6B14421-0EDB-4CBD-B71B-7A904A7B7261}" dt="2022-10-03T13:28:55.522" v="1498" actId="1582"/>
          <ac:spMkLst>
            <pc:docMk/>
            <pc:sldMk cId="1295249069" sldId="268"/>
            <ac:spMk id="10" creationId="{CB3E57C2-58DF-461D-9C78-D615D6EFEF5C}"/>
          </ac:spMkLst>
        </pc:spChg>
        <pc:spChg chg="add del mod">
          <ac:chgData name="Lewis Evans" userId="2f1cca16-934e-4fa4-b56f-9977d10481f7" providerId="ADAL" clId="{B6B14421-0EDB-4CBD-B71B-7A904A7B7261}" dt="2022-10-03T12:34:29.648" v="1030" actId="478"/>
          <ac:spMkLst>
            <pc:docMk/>
            <pc:sldMk cId="1295249069" sldId="268"/>
            <ac:spMk id="11" creationId="{D10AE123-99C3-415B-938B-95CE1B68400A}"/>
          </ac:spMkLst>
        </pc:spChg>
        <pc:spChg chg="add del mod">
          <ac:chgData name="Lewis Evans" userId="2f1cca16-934e-4fa4-b56f-9977d10481f7" providerId="ADAL" clId="{B6B14421-0EDB-4CBD-B71B-7A904A7B7261}" dt="2022-10-03T12:34:29.648" v="1030" actId="478"/>
          <ac:spMkLst>
            <pc:docMk/>
            <pc:sldMk cId="1295249069" sldId="268"/>
            <ac:spMk id="12" creationId="{CB635011-84F8-4A06-9824-EA5CA700ECFE}"/>
          </ac:spMkLst>
        </pc:spChg>
        <pc:spChg chg="add del mod">
          <ac:chgData name="Lewis Evans" userId="2f1cca16-934e-4fa4-b56f-9977d10481f7" providerId="ADAL" clId="{B6B14421-0EDB-4CBD-B71B-7A904A7B7261}" dt="2022-10-03T12:26:34.909" v="771"/>
          <ac:spMkLst>
            <pc:docMk/>
            <pc:sldMk cId="1295249069" sldId="268"/>
            <ac:spMk id="17" creationId="{2777FDE6-4BD3-4F84-B653-03698A7A1633}"/>
          </ac:spMkLst>
        </pc:spChg>
        <pc:spChg chg="add mod ord">
          <ac:chgData name="Lewis Evans" userId="2f1cca16-934e-4fa4-b56f-9977d10481f7" providerId="ADAL" clId="{B6B14421-0EDB-4CBD-B71B-7A904A7B7261}" dt="2022-10-03T13:08:39.254" v="1099" actId="208"/>
          <ac:spMkLst>
            <pc:docMk/>
            <pc:sldMk cId="1295249069" sldId="268"/>
            <ac:spMk id="18" creationId="{B6BF3272-E150-4927-8FDC-36D8399D9D7F}"/>
          </ac:spMkLst>
        </pc:spChg>
        <pc:spChg chg="add mod ord">
          <ac:chgData name="Lewis Evans" userId="2f1cca16-934e-4fa4-b56f-9977d10481f7" providerId="ADAL" clId="{B6B14421-0EDB-4CBD-B71B-7A904A7B7261}" dt="2022-10-03T13:28:55.522" v="1498" actId="1582"/>
          <ac:spMkLst>
            <pc:docMk/>
            <pc:sldMk cId="1295249069" sldId="268"/>
            <ac:spMk id="19" creationId="{B5B0354C-83E1-40C4-B765-1E2295CC2C19}"/>
          </ac:spMkLst>
        </pc:spChg>
        <pc:spChg chg="add mod">
          <ac:chgData name="Lewis Evans" userId="2f1cca16-934e-4fa4-b56f-9977d10481f7" providerId="ADAL" clId="{B6B14421-0EDB-4CBD-B71B-7A904A7B7261}" dt="2022-10-03T13:08:39.254" v="1099" actId="208"/>
          <ac:spMkLst>
            <pc:docMk/>
            <pc:sldMk cId="1295249069" sldId="268"/>
            <ac:spMk id="20" creationId="{8FBED720-1B13-4220-AB01-A2C71EBBF3C9}"/>
          </ac:spMkLst>
        </pc:spChg>
        <pc:spChg chg="add mod">
          <ac:chgData name="Lewis Evans" userId="2f1cca16-934e-4fa4-b56f-9977d10481f7" providerId="ADAL" clId="{B6B14421-0EDB-4CBD-B71B-7A904A7B7261}" dt="2022-10-03T13:28:55.522" v="1498" actId="1582"/>
          <ac:spMkLst>
            <pc:docMk/>
            <pc:sldMk cId="1295249069" sldId="268"/>
            <ac:spMk id="21" creationId="{FBE029F0-3297-4E92-AFF4-152561319D9A}"/>
          </ac:spMkLst>
        </pc:spChg>
        <pc:spChg chg="add mod">
          <ac:chgData name="Lewis Evans" userId="2f1cca16-934e-4fa4-b56f-9977d10481f7" providerId="ADAL" clId="{B6B14421-0EDB-4CBD-B71B-7A904A7B7261}" dt="2022-10-03T13:08:39.254" v="1099" actId="208"/>
          <ac:spMkLst>
            <pc:docMk/>
            <pc:sldMk cId="1295249069" sldId="268"/>
            <ac:spMk id="24" creationId="{05BEA58C-9B7B-494D-949C-57E42722009F}"/>
          </ac:spMkLst>
        </pc:spChg>
        <pc:spChg chg="add mod">
          <ac:chgData name="Lewis Evans" userId="2f1cca16-934e-4fa4-b56f-9977d10481f7" providerId="ADAL" clId="{B6B14421-0EDB-4CBD-B71B-7A904A7B7261}" dt="2022-10-03T13:28:55.522" v="1498" actId="1582"/>
          <ac:spMkLst>
            <pc:docMk/>
            <pc:sldMk cId="1295249069" sldId="268"/>
            <ac:spMk id="25" creationId="{6C6DCE71-3E3E-4A1C-8824-129D05615044}"/>
          </ac:spMkLst>
        </pc:spChg>
        <pc:spChg chg="add mod">
          <ac:chgData name="Lewis Evans" userId="2f1cca16-934e-4fa4-b56f-9977d10481f7" providerId="ADAL" clId="{B6B14421-0EDB-4CBD-B71B-7A904A7B7261}" dt="2022-10-03T13:08:39.254" v="1099" actId="208"/>
          <ac:spMkLst>
            <pc:docMk/>
            <pc:sldMk cId="1295249069" sldId="268"/>
            <ac:spMk id="27" creationId="{ABEE1805-4000-4B85-A150-B634CB053D50}"/>
          </ac:spMkLst>
        </pc:spChg>
        <pc:spChg chg="add mod">
          <ac:chgData name="Lewis Evans" userId="2f1cca16-934e-4fa4-b56f-9977d10481f7" providerId="ADAL" clId="{B6B14421-0EDB-4CBD-B71B-7A904A7B7261}" dt="2022-10-03T13:28:55.522" v="1498" actId="1582"/>
          <ac:spMkLst>
            <pc:docMk/>
            <pc:sldMk cId="1295249069" sldId="268"/>
            <ac:spMk id="28" creationId="{737479E2-11F3-41D0-A451-A86D1F7D6073}"/>
          </ac:spMkLst>
        </pc:spChg>
        <pc:spChg chg="add mod">
          <ac:chgData name="Lewis Evans" userId="2f1cca16-934e-4fa4-b56f-9977d10481f7" providerId="ADAL" clId="{B6B14421-0EDB-4CBD-B71B-7A904A7B7261}" dt="2022-10-03T13:08:39.254" v="1099" actId="208"/>
          <ac:spMkLst>
            <pc:docMk/>
            <pc:sldMk cId="1295249069" sldId="268"/>
            <ac:spMk id="32" creationId="{483DD02F-4E08-4A4B-ADBC-AD1E1524ACC7}"/>
          </ac:spMkLst>
        </pc:spChg>
        <pc:spChg chg="add mod">
          <ac:chgData name="Lewis Evans" userId="2f1cca16-934e-4fa4-b56f-9977d10481f7" providerId="ADAL" clId="{B6B14421-0EDB-4CBD-B71B-7A904A7B7261}" dt="2022-10-03T16:31:13.023" v="3061" actId="20577"/>
          <ac:spMkLst>
            <pc:docMk/>
            <pc:sldMk cId="1295249069" sldId="268"/>
            <ac:spMk id="33" creationId="{43EF063B-C8E0-4254-85F8-22A5E5A994E2}"/>
          </ac:spMkLst>
        </pc:spChg>
        <pc:picChg chg="add mod modCrop">
          <ac:chgData name="Lewis Evans" userId="2f1cca16-934e-4fa4-b56f-9977d10481f7" providerId="ADAL" clId="{B6B14421-0EDB-4CBD-B71B-7A904A7B7261}" dt="2022-10-03T12:34:43.789" v="1041" actId="1076"/>
          <ac:picMkLst>
            <pc:docMk/>
            <pc:sldMk cId="1295249069" sldId="268"/>
            <ac:picMk id="14" creationId="{7EF391D7-798C-4752-B51A-78D9BF0E8C2F}"/>
          </ac:picMkLst>
        </pc:picChg>
        <pc:picChg chg="add mod modCrop">
          <ac:chgData name="Lewis Evans" userId="2f1cca16-934e-4fa4-b56f-9977d10481f7" providerId="ADAL" clId="{B6B14421-0EDB-4CBD-B71B-7A904A7B7261}" dt="2022-10-03T12:34:43.789" v="1041" actId="1076"/>
          <ac:picMkLst>
            <pc:docMk/>
            <pc:sldMk cId="1295249069" sldId="268"/>
            <ac:picMk id="16" creationId="{84442F77-FB74-4D3D-A5BD-6F4277F36B14}"/>
          </ac:picMkLst>
        </pc:picChg>
        <pc:picChg chg="add mod modCrop">
          <ac:chgData name="Lewis Evans" userId="2f1cca16-934e-4fa4-b56f-9977d10481f7" providerId="ADAL" clId="{B6B14421-0EDB-4CBD-B71B-7A904A7B7261}" dt="2022-10-03T12:34:43.789" v="1041" actId="1076"/>
          <ac:picMkLst>
            <pc:docMk/>
            <pc:sldMk cId="1295249069" sldId="268"/>
            <ac:picMk id="23" creationId="{7FDD8B46-3319-4455-91BA-B59B032997A1}"/>
          </ac:picMkLst>
        </pc:picChg>
        <pc:picChg chg="add mod">
          <ac:chgData name="Lewis Evans" userId="2f1cca16-934e-4fa4-b56f-9977d10481f7" providerId="ADAL" clId="{B6B14421-0EDB-4CBD-B71B-7A904A7B7261}" dt="2022-10-03T12:34:43.789" v="1041" actId="1076"/>
          <ac:picMkLst>
            <pc:docMk/>
            <pc:sldMk cId="1295249069" sldId="268"/>
            <ac:picMk id="26" creationId="{35E00443-5FD3-4BC7-82CD-07905BC9CBD8}"/>
          </ac:picMkLst>
        </pc:picChg>
        <pc:picChg chg="add del mod">
          <ac:chgData name="Lewis Evans" userId="2f1cca16-934e-4fa4-b56f-9977d10481f7" providerId="ADAL" clId="{B6B14421-0EDB-4CBD-B71B-7A904A7B7261}" dt="2022-10-03T12:32:43.005" v="1009" actId="478"/>
          <ac:picMkLst>
            <pc:docMk/>
            <pc:sldMk cId="1295249069" sldId="268"/>
            <ac:picMk id="29" creationId="{1C7204EF-BD26-4E28-8AA9-EEC50D039A37}"/>
          </ac:picMkLst>
        </pc:picChg>
        <pc:picChg chg="add mod modCrop">
          <ac:chgData name="Lewis Evans" userId="2f1cca16-934e-4fa4-b56f-9977d10481f7" providerId="ADAL" clId="{B6B14421-0EDB-4CBD-B71B-7A904A7B7261}" dt="2022-10-04T14:07:49.738" v="4366" actId="14826"/>
          <ac:picMkLst>
            <pc:docMk/>
            <pc:sldMk cId="1295249069" sldId="268"/>
            <ac:picMk id="31" creationId="{F22488D4-5B38-405E-98A5-30B1FB9B90C2}"/>
          </ac:picMkLst>
        </pc:picChg>
        <pc:picChg chg="add del mod">
          <ac:chgData name="Lewis Evans" userId="2f1cca16-934e-4fa4-b56f-9977d10481f7" providerId="ADAL" clId="{B6B14421-0EDB-4CBD-B71B-7A904A7B7261}" dt="2022-10-03T13:07:45.001" v="1080" actId="478"/>
          <ac:picMkLst>
            <pc:docMk/>
            <pc:sldMk cId="1295249069" sldId="268"/>
            <ac:picMk id="34" creationId="{0AE7FCA7-35D4-42B5-B0A5-752A8AEC1317}"/>
          </ac:picMkLst>
        </pc:picChg>
        <pc:picChg chg="add mod">
          <ac:chgData name="Lewis Evans" userId="2f1cca16-934e-4fa4-b56f-9977d10481f7" providerId="ADAL" clId="{B6B14421-0EDB-4CBD-B71B-7A904A7B7261}" dt="2022-10-03T13:08:25.211" v="1093" actId="1076"/>
          <ac:picMkLst>
            <pc:docMk/>
            <pc:sldMk cId="1295249069" sldId="268"/>
            <ac:picMk id="36" creationId="{C2A03969-572E-44A1-9333-944D5459517F}"/>
          </ac:picMkLst>
        </pc:picChg>
      </pc:sldChg>
      <pc:sldChg chg="addSp delSp modSp add mod ord modTransition">
        <pc:chgData name="Lewis Evans" userId="2f1cca16-934e-4fa4-b56f-9977d10481f7" providerId="ADAL" clId="{B6B14421-0EDB-4CBD-B71B-7A904A7B7261}" dt="2022-10-04T14:20:22.571" v="4721"/>
        <pc:sldMkLst>
          <pc:docMk/>
          <pc:sldMk cId="3278753254" sldId="269"/>
        </pc:sldMkLst>
        <pc:spChg chg="del">
          <ac:chgData name="Lewis Evans" userId="2f1cca16-934e-4fa4-b56f-9977d10481f7" providerId="ADAL" clId="{B6B14421-0EDB-4CBD-B71B-7A904A7B7261}" dt="2022-10-03T13:09:18.336" v="1106" actId="478"/>
          <ac:spMkLst>
            <pc:docMk/>
            <pc:sldMk cId="3278753254" sldId="269"/>
            <ac:spMk id="2" creationId="{5D7E2674-8F36-114D-B4CD-9E4EF7F379C8}"/>
          </ac:spMkLst>
        </pc:spChg>
        <pc:spChg chg="mod">
          <ac:chgData name="Lewis Evans" userId="2f1cca16-934e-4fa4-b56f-9977d10481f7" providerId="ADAL" clId="{B6B14421-0EDB-4CBD-B71B-7A904A7B7261}" dt="2022-10-04T14:20:12.156" v="4717" actId="20577"/>
          <ac:spMkLst>
            <pc:docMk/>
            <pc:sldMk cId="3278753254" sldId="269"/>
            <ac:spMk id="3" creationId="{3BF3B038-1EB7-C9F4-5AED-F503D70B62BD}"/>
          </ac:spMkLst>
        </pc:spChg>
        <pc:spChg chg="add mod">
          <ac:chgData name="Lewis Evans" userId="2f1cca16-934e-4fa4-b56f-9977d10481f7" providerId="ADAL" clId="{B6B14421-0EDB-4CBD-B71B-7A904A7B7261}" dt="2022-10-03T13:09:22.020" v="1121" actId="20577"/>
          <ac:spMkLst>
            <pc:docMk/>
            <pc:sldMk cId="3278753254" sldId="269"/>
            <ac:spMk id="9" creationId="{E0B4A107-B580-4D31-8A6B-713E3CD868CB}"/>
          </ac:spMkLst>
        </pc:spChg>
      </pc:sldChg>
      <pc:sldChg chg="new del">
        <pc:chgData name="Lewis Evans" userId="2f1cca16-934e-4fa4-b56f-9977d10481f7" providerId="ADAL" clId="{B6B14421-0EDB-4CBD-B71B-7A904A7B7261}" dt="2022-10-03T13:13:13.972" v="1280" actId="47"/>
        <pc:sldMkLst>
          <pc:docMk/>
          <pc:sldMk cId="3216892347" sldId="270"/>
        </pc:sldMkLst>
      </pc:sldChg>
      <pc:sldChg chg="addSp delSp modSp add del mod modShow">
        <pc:chgData name="Lewis Evans" userId="2f1cca16-934e-4fa4-b56f-9977d10481f7" providerId="ADAL" clId="{B6B14421-0EDB-4CBD-B71B-7A904A7B7261}" dt="2022-10-04T13:47:59.455" v="3831" actId="47"/>
        <pc:sldMkLst>
          <pc:docMk/>
          <pc:sldMk cId="3500043433" sldId="271"/>
        </pc:sldMkLst>
        <pc:spChg chg="del">
          <ac:chgData name="Lewis Evans" userId="2f1cca16-934e-4fa4-b56f-9977d10481f7" providerId="ADAL" clId="{B6B14421-0EDB-4CBD-B71B-7A904A7B7261}" dt="2022-10-03T13:14:05.657" v="1284" actId="478"/>
          <ac:spMkLst>
            <pc:docMk/>
            <pc:sldMk cId="3500043433" sldId="271"/>
            <ac:spMk id="3" creationId="{3BF3B038-1EB7-C9F4-5AED-F503D70B62BD}"/>
          </ac:spMkLst>
        </pc:spChg>
        <pc:spChg chg="add del mod">
          <ac:chgData name="Lewis Evans" userId="2f1cca16-934e-4fa4-b56f-9977d10481f7" providerId="ADAL" clId="{B6B14421-0EDB-4CBD-B71B-7A904A7B7261}" dt="2022-10-03T13:14:07.224" v="1285" actId="478"/>
          <ac:spMkLst>
            <pc:docMk/>
            <pc:sldMk cId="3500043433" sldId="271"/>
            <ac:spMk id="10" creationId="{A51145FC-E4E9-4610-938D-9F45BE2DF4BA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11" creationId="{DB8226D2-9B46-4FF5-8D89-6F97FB3100AF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12" creationId="{9DAEDB1F-0E71-4D7B-8353-D404551E4217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13" creationId="{1092C6B7-12F5-4604-872E-911037709794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14" creationId="{E0545F55-343B-45C1-A3EB-0F3C920AABF7}"/>
          </ac:spMkLst>
        </pc:spChg>
        <pc:spChg chg="add mod">
          <ac:chgData name="Lewis Evans" userId="2f1cca16-934e-4fa4-b56f-9977d10481f7" providerId="ADAL" clId="{B6B14421-0EDB-4CBD-B71B-7A904A7B7261}" dt="2022-10-03T13:14:49.558" v="1290" actId="1076"/>
          <ac:spMkLst>
            <pc:docMk/>
            <pc:sldMk cId="3500043433" sldId="271"/>
            <ac:spMk id="15" creationId="{4D7D2156-163F-45E9-A40D-541F6B5B0CA6}"/>
          </ac:spMkLst>
        </pc:spChg>
        <pc:spChg chg="add mod">
          <ac:chgData name="Lewis Evans" userId="2f1cca16-934e-4fa4-b56f-9977d10481f7" providerId="ADAL" clId="{B6B14421-0EDB-4CBD-B71B-7A904A7B7261}" dt="2022-10-03T13:14:49.558" v="1290" actId="1076"/>
          <ac:spMkLst>
            <pc:docMk/>
            <pc:sldMk cId="3500043433" sldId="271"/>
            <ac:spMk id="16" creationId="{AF574B95-445E-4483-8272-C1F0B7226510}"/>
          </ac:spMkLst>
        </pc:spChg>
        <pc:spChg chg="add mod">
          <ac:chgData name="Lewis Evans" userId="2f1cca16-934e-4fa4-b56f-9977d10481f7" providerId="ADAL" clId="{B6B14421-0EDB-4CBD-B71B-7A904A7B7261}" dt="2022-10-03T13:14:49.558" v="1290" actId="1076"/>
          <ac:spMkLst>
            <pc:docMk/>
            <pc:sldMk cId="3500043433" sldId="271"/>
            <ac:spMk id="17" creationId="{853341A0-0278-480B-AA3C-981403F4B1AD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1" creationId="{C4AAF9B8-E78E-42D2-801D-8423F089B4FC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2" creationId="{077755B4-D664-4C0B-A651-0615C1AF1453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3" creationId="{13849947-7798-47DE-882E-D68DA44121A2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4" creationId="{76C6235D-2CC0-4388-B2E4-94C61BFA4662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5" creationId="{23C344CE-6BD3-4A42-8663-73BC7042CD9A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6" creationId="{0D786373-499C-4CAE-B250-A00A8A94E13E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7" creationId="{8D03F250-94DC-42E0-A7A3-20A589AC495A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8" creationId="{765223AD-9AAC-4E41-ABB8-57973D909E28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9" creationId="{85C832D6-B38E-41B9-9178-7548FA26F889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0" creationId="{1D6813E4-145E-49DB-B8CB-CE04189494EE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1" creationId="{8BFFAC07-F383-4F20-B71E-8D46A9CE2F23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2" creationId="{8F4FB19D-BD36-4154-9E86-12947099D3AC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3" creationId="{9F7C2491-8B2C-4409-9639-59953A22DA8F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4" creationId="{586E1C03-3C31-4812-A92F-FA40E525B173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5" creationId="{FBD33FBD-CD53-4D98-A249-856741AEBCB9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6" creationId="{47EE5581-C5C5-424B-A75C-C1570195BF0B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7" creationId="{06162983-0E9C-4BAE-AE14-11F708A8FE8D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8" creationId="{CEEE99A2-AFC9-48FF-B3AF-56DEF0C529C9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9" creationId="{0F147D4E-DD0F-422E-B15F-A35A6C13474C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0" creationId="{48652EE5-F47F-43DF-94C3-660078C021F6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1" creationId="{2073203F-433D-48A8-97C0-5440EB586F24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2" creationId="{498B8415-1AD8-4C44-B373-DE394747E68D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3" creationId="{25245A65-CCCC-4933-9EEE-514E8276064F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4" creationId="{875F263A-4A59-4230-B525-6E6F3AA698CD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5" creationId="{FE59A2D2-31B8-427C-98FF-8FB8F1A71997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6" creationId="{41258136-4D7D-4DF1-A50E-AF0CF4917F8A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7" creationId="{7EF58FEA-762A-4194-B9A8-FB1E563B5F6D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8" creationId="{64D09F47-067C-4880-8900-E58846115D2A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9" creationId="{3A62D95C-6DCD-4AB4-8BD2-E444E069122E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50" creationId="{69E5BA0E-8696-45C9-AA72-6513F84EC121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51" creationId="{2BE49D67-FEA2-472E-BF66-D9321578F91E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52" creationId="{3FF1003D-3440-4114-8315-871540DEF49E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53" creationId="{C02607B6-5EDE-4A4A-9D0D-6400F4CCA6F7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54" creationId="{9B8391D4-B3C1-46D8-BE2D-D637B819CD2B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55" creationId="{F162F765-8187-4FA6-8D39-DF380F911746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56" creationId="{31155A69-74B3-4178-BDBB-45D26050C82C}"/>
          </ac:spMkLst>
        </pc:spChg>
        <pc:spChg chg="add del mod">
          <ac:chgData name="Lewis Evans" userId="2f1cca16-934e-4fa4-b56f-9977d10481f7" providerId="ADAL" clId="{B6B14421-0EDB-4CBD-B71B-7A904A7B7261}" dt="2022-10-03T13:15:02.562" v="1296" actId="478"/>
          <ac:spMkLst>
            <pc:docMk/>
            <pc:sldMk cId="3500043433" sldId="271"/>
            <ac:spMk id="57" creationId="{CEAB77FC-7552-4D7E-B916-339E44E91E44}"/>
          </ac:spMkLst>
        </pc:spChg>
        <pc:spChg chg="add del mod">
          <ac:chgData name="Lewis Evans" userId="2f1cca16-934e-4fa4-b56f-9977d10481f7" providerId="ADAL" clId="{B6B14421-0EDB-4CBD-B71B-7A904A7B7261}" dt="2022-10-03T13:15:01.321" v="1295" actId="478"/>
          <ac:spMkLst>
            <pc:docMk/>
            <pc:sldMk cId="3500043433" sldId="271"/>
            <ac:spMk id="58" creationId="{A5A44C7A-7469-4F7E-829E-4FBB49F03361}"/>
          </ac:spMkLst>
        </pc:spChg>
        <pc:spChg chg="add del mod">
          <ac:chgData name="Lewis Evans" userId="2f1cca16-934e-4fa4-b56f-9977d10481f7" providerId="ADAL" clId="{B6B14421-0EDB-4CBD-B71B-7A904A7B7261}" dt="2022-10-03T13:15:06.018" v="1298" actId="478"/>
          <ac:spMkLst>
            <pc:docMk/>
            <pc:sldMk cId="3500043433" sldId="271"/>
            <ac:spMk id="59" creationId="{BE8AA977-D37E-4748-92FE-330E606C9F59}"/>
          </ac:spMkLst>
        </pc:spChg>
        <pc:spChg chg="add del mod">
          <ac:chgData name="Lewis Evans" userId="2f1cca16-934e-4fa4-b56f-9977d10481f7" providerId="ADAL" clId="{B6B14421-0EDB-4CBD-B71B-7A904A7B7261}" dt="2022-10-03T13:15:07.537" v="1299" actId="478"/>
          <ac:spMkLst>
            <pc:docMk/>
            <pc:sldMk cId="3500043433" sldId="271"/>
            <ac:spMk id="60" creationId="{E0E1A151-3E80-45D6-8213-9CFDAF1E8510}"/>
          </ac:spMkLst>
        </pc:spChg>
        <pc:spChg chg="add del mod">
          <ac:chgData name="Lewis Evans" userId="2f1cca16-934e-4fa4-b56f-9977d10481f7" providerId="ADAL" clId="{B6B14421-0EDB-4CBD-B71B-7A904A7B7261}" dt="2022-10-03T13:14:59.993" v="1294" actId="478"/>
          <ac:spMkLst>
            <pc:docMk/>
            <pc:sldMk cId="3500043433" sldId="271"/>
            <ac:spMk id="61" creationId="{B3285F60-E52B-4845-A606-CDD9F4266B82}"/>
          </ac:spMkLst>
        </pc:spChg>
        <pc:spChg chg="add del mod">
          <ac:chgData name="Lewis Evans" userId="2f1cca16-934e-4fa4-b56f-9977d10481f7" providerId="ADAL" clId="{B6B14421-0EDB-4CBD-B71B-7A904A7B7261}" dt="2022-10-03T13:15:04.944" v="1297" actId="478"/>
          <ac:spMkLst>
            <pc:docMk/>
            <pc:sldMk cId="3500043433" sldId="271"/>
            <ac:spMk id="62" creationId="{7D662A5E-6FFA-4E98-8D74-EF3C709A42BA}"/>
          </ac:spMkLst>
        </pc:spChg>
        <pc:spChg chg="add del mod">
          <ac:chgData name="Lewis Evans" userId="2f1cca16-934e-4fa4-b56f-9977d10481f7" providerId="ADAL" clId="{B6B14421-0EDB-4CBD-B71B-7A904A7B7261}" dt="2022-10-03T13:15:11.689" v="1305" actId="478"/>
          <ac:spMkLst>
            <pc:docMk/>
            <pc:sldMk cId="3500043433" sldId="271"/>
            <ac:spMk id="63" creationId="{BD57051F-56C7-4202-BD64-633BC63EC210}"/>
          </ac:spMkLst>
        </pc:spChg>
        <pc:spChg chg="add del mod">
          <ac:chgData name="Lewis Evans" userId="2f1cca16-934e-4fa4-b56f-9977d10481f7" providerId="ADAL" clId="{B6B14421-0EDB-4CBD-B71B-7A904A7B7261}" dt="2022-10-03T13:15:09.355" v="1303" actId="478"/>
          <ac:spMkLst>
            <pc:docMk/>
            <pc:sldMk cId="3500043433" sldId="271"/>
            <ac:spMk id="64" creationId="{28E08A45-C469-46F1-8C66-7DA7378C1574}"/>
          </ac:spMkLst>
        </pc:spChg>
        <pc:spChg chg="add del mod">
          <ac:chgData name="Lewis Evans" userId="2f1cca16-934e-4fa4-b56f-9977d10481f7" providerId="ADAL" clId="{B6B14421-0EDB-4CBD-B71B-7A904A7B7261}" dt="2022-10-03T13:15:14.674" v="1307" actId="478"/>
          <ac:spMkLst>
            <pc:docMk/>
            <pc:sldMk cId="3500043433" sldId="271"/>
            <ac:spMk id="65" creationId="{6DF53F6D-4650-4EE4-AA66-A6BF964C0C6C}"/>
          </ac:spMkLst>
        </pc:spChg>
        <pc:spChg chg="add del mod">
          <ac:chgData name="Lewis Evans" userId="2f1cca16-934e-4fa4-b56f-9977d10481f7" providerId="ADAL" clId="{B6B14421-0EDB-4CBD-B71B-7A904A7B7261}" dt="2022-10-03T13:15:10.549" v="1304" actId="478"/>
          <ac:spMkLst>
            <pc:docMk/>
            <pc:sldMk cId="3500043433" sldId="271"/>
            <ac:spMk id="66" creationId="{E7D88787-1A50-46B8-A5C3-B9523A50ECCB}"/>
          </ac:spMkLst>
        </pc:spChg>
        <pc:spChg chg="add del mod">
          <ac:chgData name="Lewis Evans" userId="2f1cca16-934e-4fa4-b56f-9977d10481f7" providerId="ADAL" clId="{B6B14421-0EDB-4CBD-B71B-7A904A7B7261}" dt="2022-10-03T13:15:15.545" v="1308" actId="478"/>
          <ac:spMkLst>
            <pc:docMk/>
            <pc:sldMk cId="3500043433" sldId="271"/>
            <ac:spMk id="67" creationId="{FC1C99F6-FA35-4A4E-8E21-95D279B36A72}"/>
          </ac:spMkLst>
        </pc:spChg>
        <pc:spChg chg="add del mod">
          <ac:chgData name="Lewis Evans" userId="2f1cca16-934e-4fa4-b56f-9977d10481f7" providerId="ADAL" clId="{B6B14421-0EDB-4CBD-B71B-7A904A7B7261}" dt="2022-10-03T13:15:13.650" v="1306" actId="478"/>
          <ac:spMkLst>
            <pc:docMk/>
            <pc:sldMk cId="3500043433" sldId="271"/>
            <ac:spMk id="68" creationId="{458E2529-4D7D-4F3D-B834-4368BDE3C3B8}"/>
          </ac:spMkLst>
        </pc:spChg>
        <pc:cxnChg chg="add mod">
          <ac:chgData name="Lewis Evans" userId="2f1cca16-934e-4fa4-b56f-9977d10481f7" providerId="ADAL" clId="{B6B14421-0EDB-4CBD-B71B-7A904A7B7261}" dt="2022-10-03T13:19:28.898" v="1363" actId="208"/>
          <ac:cxnSpMkLst>
            <pc:docMk/>
            <pc:sldMk cId="3500043433" sldId="271"/>
            <ac:cxnSpMk id="18" creationId="{14EB6423-1E44-412C-892C-7A554DF674FD}"/>
          </ac:cxnSpMkLst>
        </pc:cxnChg>
        <pc:cxnChg chg="add mod">
          <ac:chgData name="Lewis Evans" userId="2f1cca16-934e-4fa4-b56f-9977d10481f7" providerId="ADAL" clId="{B6B14421-0EDB-4CBD-B71B-7A904A7B7261}" dt="2022-10-03T13:19:28.898" v="1363" actId="208"/>
          <ac:cxnSpMkLst>
            <pc:docMk/>
            <pc:sldMk cId="3500043433" sldId="271"/>
            <ac:cxnSpMk id="19" creationId="{C97BCCC0-2D2D-486F-9D33-66AB593E0FCD}"/>
          </ac:cxnSpMkLst>
        </pc:cxnChg>
        <pc:cxnChg chg="add mod">
          <ac:chgData name="Lewis Evans" userId="2f1cca16-934e-4fa4-b56f-9977d10481f7" providerId="ADAL" clId="{B6B14421-0EDB-4CBD-B71B-7A904A7B7261}" dt="2022-10-03T13:19:28.898" v="1363" actId="208"/>
          <ac:cxnSpMkLst>
            <pc:docMk/>
            <pc:sldMk cId="3500043433" sldId="271"/>
            <ac:cxnSpMk id="20" creationId="{23A57BB3-E0BD-47E9-BBDE-1C5E57F7677F}"/>
          </ac:cxnSpMkLst>
        </pc:cxnChg>
        <pc:cxnChg chg="add mod">
          <ac:chgData name="Lewis Evans" userId="2f1cca16-934e-4fa4-b56f-9977d10481f7" providerId="ADAL" clId="{B6B14421-0EDB-4CBD-B71B-7A904A7B7261}" dt="2022-10-03T13:15:47.980" v="1313" actId="1076"/>
          <ac:cxnSpMkLst>
            <pc:docMk/>
            <pc:sldMk cId="3500043433" sldId="271"/>
            <ac:cxnSpMk id="69" creationId="{E209C62A-5EE9-40F2-9133-D18B495D8F4F}"/>
          </ac:cxnSpMkLst>
        </pc:cxnChg>
        <pc:cxnChg chg="add mod">
          <ac:chgData name="Lewis Evans" userId="2f1cca16-934e-4fa4-b56f-9977d10481f7" providerId="ADAL" clId="{B6B14421-0EDB-4CBD-B71B-7A904A7B7261}" dt="2022-10-03T13:15:47.980" v="1313" actId="1076"/>
          <ac:cxnSpMkLst>
            <pc:docMk/>
            <pc:sldMk cId="3500043433" sldId="271"/>
            <ac:cxnSpMk id="70" creationId="{14D72B0B-8E48-44EF-9E7E-61B606C53DFF}"/>
          </ac:cxnSpMkLst>
        </pc:cxnChg>
      </pc:sldChg>
      <pc:sldChg chg="addSp delSp modSp add del mod modAnim modShow">
        <pc:chgData name="Lewis Evans" userId="2f1cca16-934e-4fa4-b56f-9977d10481f7" providerId="ADAL" clId="{B6B14421-0EDB-4CBD-B71B-7A904A7B7261}" dt="2022-10-04T13:47:59.455" v="3831" actId="47"/>
        <pc:sldMkLst>
          <pc:docMk/>
          <pc:sldMk cId="2023842861" sldId="272"/>
        </pc:sldMkLst>
        <pc:spChg chg="add del mod">
          <ac:chgData name="Lewis Evans" userId="2f1cca16-934e-4fa4-b56f-9977d10481f7" providerId="ADAL" clId="{B6B14421-0EDB-4CBD-B71B-7A904A7B7261}" dt="2022-10-03T13:25:41.056" v="1446" actId="478"/>
          <ac:spMkLst>
            <pc:docMk/>
            <pc:sldMk cId="2023842861" sldId="272"/>
            <ac:spMk id="2" creationId="{53F0FE43-25A9-4E72-9D62-F91024CDE62C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11" creationId="{DB8226D2-9B46-4FF5-8D89-6F97FB3100AF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12" creationId="{9DAEDB1F-0E71-4D7B-8353-D404551E4217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13" creationId="{1092C6B7-12F5-4604-872E-911037709794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14" creationId="{E0545F55-343B-45C1-A3EB-0F3C920AABF7}"/>
          </ac:spMkLst>
        </pc:spChg>
        <pc:spChg chg="mod">
          <ac:chgData name="Lewis Evans" userId="2f1cca16-934e-4fa4-b56f-9977d10481f7" providerId="ADAL" clId="{B6B14421-0EDB-4CBD-B71B-7A904A7B7261}" dt="2022-10-03T13:19:21.060" v="1359" actId="208"/>
          <ac:spMkLst>
            <pc:docMk/>
            <pc:sldMk cId="2023842861" sldId="272"/>
            <ac:spMk id="21" creationId="{C4AAF9B8-E78E-42D2-801D-8423F089B4FC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22" creationId="{077755B4-D664-4C0B-A651-0615C1AF1453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23" creationId="{13849947-7798-47DE-882E-D68DA44121A2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24" creationId="{76C6235D-2CC0-4388-B2E4-94C61BFA4662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25" creationId="{23C344CE-6BD3-4A42-8663-73BC7042CD9A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26" creationId="{0D786373-499C-4CAE-B250-A00A8A94E13E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27" creationId="{8D03F250-94DC-42E0-A7A3-20A589AC495A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28" creationId="{765223AD-9AAC-4E41-ABB8-57973D909E28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29" creationId="{85C832D6-B38E-41B9-9178-7548FA26F889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30" creationId="{1D6813E4-145E-49DB-B8CB-CE04189494EE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31" creationId="{8BFFAC07-F383-4F20-B71E-8D46A9CE2F23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32" creationId="{8F4FB19D-BD36-4154-9E86-12947099D3AC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33" creationId="{9F7C2491-8B2C-4409-9639-59953A22DA8F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34" creationId="{586E1C03-3C31-4812-A92F-FA40E525B173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35" creationId="{FBD33FBD-CD53-4D98-A249-856741AEBCB9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36" creationId="{47EE5581-C5C5-424B-A75C-C1570195BF0B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37" creationId="{06162983-0E9C-4BAE-AE14-11F708A8FE8D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38" creationId="{CEEE99A2-AFC9-48FF-B3AF-56DEF0C529C9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39" creationId="{0F147D4E-DD0F-422E-B15F-A35A6C13474C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40" creationId="{48652EE5-F47F-43DF-94C3-660078C021F6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41" creationId="{2073203F-433D-48A8-97C0-5440EB586F24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42" creationId="{498B8415-1AD8-4C44-B373-DE394747E68D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43" creationId="{25245A65-CCCC-4933-9EEE-514E8276064F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44" creationId="{875F263A-4A59-4230-B525-6E6F3AA698CD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45" creationId="{FE59A2D2-31B8-427C-98FF-8FB8F1A71997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46" creationId="{41258136-4D7D-4DF1-A50E-AF0CF4917F8A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47" creationId="{7EF58FEA-762A-4194-B9A8-FB1E563B5F6D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48" creationId="{64D09F47-067C-4880-8900-E58846115D2A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49" creationId="{3A62D95C-6DCD-4AB4-8BD2-E444E069122E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50" creationId="{69E5BA0E-8696-45C9-AA72-6513F84EC121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51" creationId="{2BE49D67-FEA2-472E-BF66-D9321578F91E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52" creationId="{3FF1003D-3440-4114-8315-871540DEF49E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53" creationId="{C02607B6-5EDE-4A4A-9D0D-6400F4CCA6F7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54" creationId="{9B8391D4-B3C1-46D8-BE2D-D637B819CD2B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55" creationId="{F162F765-8187-4FA6-8D39-DF380F911746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56" creationId="{31155A69-74B3-4178-BDBB-45D26050C82C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57" creationId="{5A6DDBEC-CDAA-4713-BF65-250FE92284A1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58" creationId="{43BE715E-EC45-4B63-BA4D-302861E1115C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59" creationId="{566324C4-F329-44BA-A1E7-E810215AF05F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0" creationId="{9BA71A88-6714-4F61-AB60-96506893249D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1" creationId="{5C58D246-069F-403F-8E4B-37C62ABD608D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2" creationId="{46455D86-A588-400A-A3DE-22BB945C2F32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3" creationId="{F0689B87-5415-465D-A693-E96EAF4EDC0F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4" creationId="{D8FF343D-D514-4D69-AFFB-75A3AF6CA2FA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5" creationId="{B5F6E4F9-1150-4F8A-9227-C641F6800636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6" creationId="{0DD3A9E5-2A53-4660-8392-F0ED6A9E2F6B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7" creationId="{F91485C8-93B4-4352-91FD-B3927D305FA5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8" creationId="{8CA4A949-1B29-43DF-B31D-0F149B319795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71" creationId="{D050789E-B317-42A9-A19F-76434671EDE2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72" creationId="{6E1D56D7-23E3-42D1-BE24-536A88DAFDE7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73" creationId="{FC9DD944-8931-4D34-A483-FD6D0381CBBD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74" creationId="{FA112340-8851-4B5F-B283-39048BF425F8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75" creationId="{F8A8046B-89BC-4820-88FB-61B13BC03844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76" creationId="{2F4936B6-99BB-49BE-89E6-747736C0B645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77" creationId="{7CDA3C63-21B6-4FCE-947F-C8278CA86DC0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78" creationId="{817AA465-D512-4972-93F5-14EB9AC88C6E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79" creationId="{801F6F52-04A8-4C76-B3B2-D1604A65E798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0" creationId="{4B5DAFCB-3117-44A4-A81A-ACEFBA421296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1" creationId="{2E493D9E-D0B7-4F7B-B965-FE98F2C509FD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2" creationId="{4300556A-8E8C-4761-A3B0-5297682D449A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3" creationId="{48F118D8-252E-4AB4-B72E-92FCB741216C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4" creationId="{81B81180-8276-495A-8CFC-0CD7DA5A318E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5" creationId="{CF03A495-F55F-40E9-9623-44D33705C588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6" creationId="{CEE9AD33-F0FB-4C22-85E4-335894AFEBB2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7" creationId="{99630542-6469-40FF-87F9-F845A1C5F792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8" creationId="{670C1CA0-14F0-46F5-8DE9-A147DD88C3F9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9" creationId="{BB83EC00-93CA-4789-A7A3-97CB82539DBB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0" creationId="{6A9180DD-F0D7-45B6-9EBF-AA71680F5220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1" creationId="{0BD871EA-EADC-401D-8A77-C2B0276142D2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2" creationId="{A8A5D8E1-E6E4-4B3B-B333-E9C78149BAB2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3" creationId="{8CA9B4BF-C867-4F80-BF3A-F6280E5265AD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4" creationId="{AED2F718-0E82-4AA6-9789-864398FA24B0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5" creationId="{44FF3CAB-B6FE-45ED-A1E4-196414F5DD89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6" creationId="{AAC095A4-9036-4F4B-8085-B20BEF8DB63A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7" creationId="{3533F443-8CAD-48CC-A270-083E42FE494B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8" creationId="{A42C92C3-372D-47E7-B04B-5E8D4B97FDB4}"/>
          </ac:spMkLst>
        </pc:spChg>
        <pc:cxnChg chg="mod">
          <ac:chgData name="Lewis Evans" userId="2f1cca16-934e-4fa4-b56f-9977d10481f7" providerId="ADAL" clId="{B6B14421-0EDB-4CBD-B71B-7A904A7B7261}" dt="2022-10-03T13:20:05.210" v="1368" actId="207"/>
          <ac:cxnSpMkLst>
            <pc:docMk/>
            <pc:sldMk cId="2023842861" sldId="272"/>
            <ac:cxnSpMk id="18" creationId="{14EB6423-1E44-412C-892C-7A554DF674FD}"/>
          </ac:cxnSpMkLst>
        </pc:cxnChg>
        <pc:cxnChg chg="mod">
          <ac:chgData name="Lewis Evans" userId="2f1cca16-934e-4fa4-b56f-9977d10481f7" providerId="ADAL" clId="{B6B14421-0EDB-4CBD-B71B-7A904A7B7261}" dt="2022-10-03T13:20:05.210" v="1368" actId="207"/>
          <ac:cxnSpMkLst>
            <pc:docMk/>
            <pc:sldMk cId="2023842861" sldId="272"/>
            <ac:cxnSpMk id="19" creationId="{C97BCCC0-2D2D-486F-9D33-66AB593E0FCD}"/>
          </ac:cxnSpMkLst>
        </pc:cxnChg>
        <pc:cxnChg chg="mod">
          <ac:chgData name="Lewis Evans" userId="2f1cca16-934e-4fa4-b56f-9977d10481f7" providerId="ADAL" clId="{B6B14421-0EDB-4CBD-B71B-7A904A7B7261}" dt="2022-10-03T13:20:05.210" v="1368" actId="207"/>
          <ac:cxnSpMkLst>
            <pc:docMk/>
            <pc:sldMk cId="2023842861" sldId="272"/>
            <ac:cxnSpMk id="20" creationId="{23A57BB3-E0BD-47E9-BBDE-1C5E57F7677F}"/>
          </ac:cxnSpMkLst>
        </pc:cxnChg>
      </pc:sldChg>
      <pc:sldChg chg="addSp delSp modSp add del mod modAnim modShow">
        <pc:chgData name="Lewis Evans" userId="2f1cca16-934e-4fa4-b56f-9977d10481f7" providerId="ADAL" clId="{B6B14421-0EDB-4CBD-B71B-7A904A7B7261}" dt="2022-10-04T13:47:59.455" v="3831" actId="47"/>
        <pc:sldMkLst>
          <pc:docMk/>
          <pc:sldMk cId="2704703876" sldId="273"/>
        </pc:sldMkLst>
        <pc:spChg chg="add del">
          <ac:chgData name="Lewis Evans" userId="2f1cca16-934e-4fa4-b56f-9977d10481f7" providerId="ADAL" clId="{B6B14421-0EDB-4CBD-B71B-7A904A7B7261}" dt="2022-10-03T13:26:54.350" v="1463" actId="11529"/>
          <ac:spMkLst>
            <pc:docMk/>
            <pc:sldMk cId="2704703876" sldId="273"/>
            <ac:spMk id="2" creationId="{792245CA-260D-4BFE-85E5-030DB2C7E78C}"/>
          </ac:spMkLst>
        </pc:spChg>
        <pc:spChg chg="add mod">
          <ac:chgData name="Lewis Evans" userId="2f1cca16-934e-4fa4-b56f-9977d10481f7" providerId="ADAL" clId="{B6B14421-0EDB-4CBD-B71B-7A904A7B7261}" dt="2022-10-03T13:27:53.349" v="1490" actId="14100"/>
          <ac:spMkLst>
            <pc:docMk/>
            <pc:sldMk cId="2704703876" sldId="273"/>
            <ac:spMk id="3" creationId="{832573E9-5717-4C47-B690-0C583F238530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11" creationId="{DB8226D2-9B46-4FF5-8D89-6F97FB3100AF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12" creationId="{9DAEDB1F-0E71-4D7B-8353-D404551E4217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13" creationId="{1092C6B7-12F5-4604-872E-911037709794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22" creationId="{077755B4-D664-4C0B-A651-0615C1AF1453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23" creationId="{13849947-7798-47DE-882E-D68DA44121A2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24" creationId="{76C6235D-2CC0-4388-B2E4-94C61BFA4662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25" creationId="{23C344CE-6BD3-4A42-8663-73BC7042CD9A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26" creationId="{0D786373-499C-4CAE-B250-A00A8A94E13E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27" creationId="{8D03F250-94DC-42E0-A7A3-20A589AC495A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28" creationId="{765223AD-9AAC-4E41-ABB8-57973D909E28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29" creationId="{85C832D6-B38E-41B9-9178-7548FA26F889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0" creationId="{1D6813E4-145E-49DB-B8CB-CE04189494EE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1" creationId="{8BFFAC07-F383-4F20-B71E-8D46A9CE2F23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2" creationId="{8F4FB19D-BD36-4154-9E86-12947099D3AC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3" creationId="{9F7C2491-8B2C-4409-9639-59953A22DA8F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4" creationId="{586E1C03-3C31-4812-A92F-FA40E525B173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5" creationId="{FBD33FBD-CD53-4D98-A249-856741AEBCB9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6" creationId="{47EE5581-C5C5-424B-A75C-C1570195BF0B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7" creationId="{06162983-0E9C-4BAE-AE14-11F708A8FE8D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8" creationId="{CEEE99A2-AFC9-48FF-B3AF-56DEF0C529C9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9" creationId="{0F147D4E-DD0F-422E-B15F-A35A6C13474C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0" creationId="{48652EE5-F47F-43DF-94C3-660078C021F6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1" creationId="{2073203F-433D-48A8-97C0-5440EB586F24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2" creationId="{498B8415-1AD8-4C44-B373-DE394747E68D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3" creationId="{25245A65-CCCC-4933-9EEE-514E8276064F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4" creationId="{875F263A-4A59-4230-B525-6E6F3AA698CD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5" creationId="{FE59A2D2-31B8-427C-98FF-8FB8F1A71997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6" creationId="{41258136-4D7D-4DF1-A50E-AF0CF4917F8A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7" creationId="{7EF58FEA-762A-4194-B9A8-FB1E563B5F6D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8" creationId="{64D09F47-067C-4880-8900-E58846115D2A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9" creationId="{3A62D95C-6DCD-4AB4-8BD2-E444E069122E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50" creationId="{69E5BA0E-8696-45C9-AA72-6513F84EC121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51" creationId="{2BE49D67-FEA2-472E-BF66-D9321578F91E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52" creationId="{3FF1003D-3440-4114-8315-871540DEF49E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53" creationId="{C02607B6-5EDE-4A4A-9D0D-6400F4CCA6F7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54" creationId="{9B8391D4-B3C1-46D8-BE2D-D637B819CD2B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55" creationId="{F162F765-8187-4FA6-8D39-DF380F911746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56" creationId="{31155A69-74B3-4178-BDBB-45D26050C82C}"/>
          </ac:spMkLst>
        </pc:spChg>
        <pc:spChg chg="add del mod">
          <ac:chgData name="Lewis Evans" userId="2f1cca16-934e-4fa4-b56f-9977d10481f7" providerId="ADAL" clId="{B6B14421-0EDB-4CBD-B71B-7A904A7B7261}" dt="2022-10-03T13:26:17.719" v="1458" actId="478"/>
          <ac:spMkLst>
            <pc:docMk/>
            <pc:sldMk cId="2704703876" sldId="273"/>
            <ac:spMk id="57" creationId="{1CC42F0D-464D-4B80-9695-C1BDF3B8C7BE}"/>
          </ac:spMkLst>
        </pc:spChg>
      </pc:sldChg>
      <pc:sldChg chg="addSp delSp modSp add del mod modShow">
        <pc:chgData name="Lewis Evans" userId="2f1cca16-934e-4fa4-b56f-9977d10481f7" providerId="ADAL" clId="{B6B14421-0EDB-4CBD-B71B-7A904A7B7261}" dt="2022-10-04T13:47:59.455" v="3831" actId="47"/>
        <pc:sldMkLst>
          <pc:docMk/>
          <pc:sldMk cId="1853689019" sldId="274"/>
        </pc:sldMkLst>
        <pc:spChg chg="del mod">
          <ac:chgData name="Lewis Evans" userId="2f1cca16-934e-4fa4-b56f-9977d10481f7" providerId="ADAL" clId="{B6B14421-0EDB-4CBD-B71B-7A904A7B7261}" dt="2022-10-03T13:26:14.408" v="1457" actId="478"/>
          <ac:spMkLst>
            <pc:docMk/>
            <pc:sldMk cId="1853689019" sldId="274"/>
            <ac:spMk id="57" creationId="{1CC42F0D-464D-4B80-9695-C1BDF3B8C7BE}"/>
          </ac:spMkLst>
        </pc:spChg>
        <pc:spChg chg="add mod">
          <ac:chgData name="Lewis Evans" userId="2f1cca16-934e-4fa4-b56f-9977d10481f7" providerId="ADAL" clId="{B6B14421-0EDB-4CBD-B71B-7A904A7B7261}" dt="2022-10-03T13:27:41.567" v="1486" actId="14100"/>
          <ac:spMkLst>
            <pc:docMk/>
            <pc:sldMk cId="1853689019" sldId="274"/>
            <ac:spMk id="58" creationId="{F68CC7C8-8689-4BFB-8E44-C7D9FA6E4845}"/>
          </ac:spMkLst>
        </pc:spChg>
      </pc:sldChg>
      <pc:sldChg chg="addSp modSp add mod ord modTransition">
        <pc:chgData name="Lewis Evans" userId="2f1cca16-934e-4fa4-b56f-9977d10481f7" providerId="ADAL" clId="{B6B14421-0EDB-4CBD-B71B-7A904A7B7261}" dt="2022-10-04T14:20:32.309" v="4726"/>
        <pc:sldMkLst>
          <pc:docMk/>
          <pc:sldMk cId="492990782" sldId="275"/>
        </pc:sldMkLst>
        <pc:spChg chg="mod">
          <ac:chgData name="Lewis Evans" userId="2f1cca16-934e-4fa4-b56f-9977d10481f7" providerId="ADAL" clId="{B6B14421-0EDB-4CBD-B71B-7A904A7B7261}" dt="2022-10-03T15:25:30.952" v="1984" actId="20577"/>
          <ac:spMkLst>
            <pc:docMk/>
            <pc:sldMk cId="492990782" sldId="275"/>
            <ac:spMk id="3" creationId="{3BF3B038-1EB7-C9F4-5AED-F503D70B62BD}"/>
          </ac:spMkLst>
        </pc:spChg>
        <pc:spChg chg="mod">
          <ac:chgData name="Lewis Evans" userId="2f1cca16-934e-4fa4-b56f-9977d10481f7" providerId="ADAL" clId="{B6B14421-0EDB-4CBD-B71B-7A904A7B7261}" dt="2022-10-03T13:30:41.191" v="1667" actId="20577"/>
          <ac:spMkLst>
            <pc:docMk/>
            <pc:sldMk cId="492990782" sldId="275"/>
            <ac:spMk id="9" creationId="{E0B4A107-B580-4D31-8A6B-713E3CD868CB}"/>
          </ac:spMkLst>
        </pc:spChg>
        <pc:picChg chg="add mod">
          <ac:chgData name="Lewis Evans" userId="2f1cca16-934e-4fa4-b56f-9977d10481f7" providerId="ADAL" clId="{B6B14421-0EDB-4CBD-B71B-7A904A7B7261}" dt="2022-10-03T13:33:07.294" v="1944" actId="1582"/>
          <ac:picMkLst>
            <pc:docMk/>
            <pc:sldMk cId="492990782" sldId="275"/>
            <ac:picMk id="10" creationId="{CD0E6FA7-E590-4BAB-8BDE-8D33AEA8815B}"/>
          </ac:picMkLst>
        </pc:picChg>
      </pc:sldChg>
      <pc:sldChg chg="addSp delSp modSp add mod modTransition">
        <pc:chgData name="Lewis Evans" userId="2f1cca16-934e-4fa4-b56f-9977d10481f7" providerId="ADAL" clId="{B6B14421-0EDB-4CBD-B71B-7A904A7B7261}" dt="2022-10-04T14:34:52.508" v="5092" actId="20577"/>
        <pc:sldMkLst>
          <pc:docMk/>
          <pc:sldMk cId="554183720" sldId="276"/>
        </pc:sldMkLst>
        <pc:spChg chg="add del">
          <ac:chgData name="Lewis Evans" userId="2f1cca16-934e-4fa4-b56f-9977d10481f7" providerId="ADAL" clId="{B6B14421-0EDB-4CBD-B71B-7A904A7B7261}" dt="2022-10-03T15:28:01.315" v="2026"/>
          <ac:spMkLst>
            <pc:docMk/>
            <pc:sldMk cId="554183720" sldId="276"/>
            <ac:spMk id="2" creationId="{417CF057-B303-482F-8159-217B327F6466}"/>
          </ac:spMkLst>
        </pc:spChg>
        <pc:spChg chg="mod">
          <ac:chgData name="Lewis Evans" userId="2f1cca16-934e-4fa4-b56f-9977d10481f7" providerId="ADAL" clId="{B6B14421-0EDB-4CBD-B71B-7A904A7B7261}" dt="2022-10-04T14:34:52.508" v="5092" actId="20577"/>
          <ac:spMkLst>
            <pc:docMk/>
            <pc:sldMk cId="554183720" sldId="276"/>
            <ac:spMk id="3" creationId="{3BF3B038-1EB7-C9F4-5AED-F503D70B62BD}"/>
          </ac:spMkLst>
        </pc:spChg>
        <pc:spChg chg="mod">
          <ac:chgData name="Lewis Evans" userId="2f1cca16-934e-4fa4-b56f-9977d10481f7" providerId="ADAL" clId="{B6B14421-0EDB-4CBD-B71B-7A904A7B7261}" dt="2022-10-04T14:34:50.216" v="5088" actId="313"/>
          <ac:spMkLst>
            <pc:docMk/>
            <pc:sldMk cId="554183720" sldId="276"/>
            <ac:spMk id="9" creationId="{E0B4A107-B580-4D31-8A6B-713E3CD868CB}"/>
          </ac:spMkLst>
        </pc:spChg>
        <pc:picChg chg="del">
          <ac:chgData name="Lewis Evans" userId="2f1cca16-934e-4fa4-b56f-9977d10481f7" providerId="ADAL" clId="{B6B14421-0EDB-4CBD-B71B-7A904A7B7261}" dt="2022-10-03T13:33:10.505" v="1946" actId="478"/>
          <ac:picMkLst>
            <pc:docMk/>
            <pc:sldMk cId="554183720" sldId="276"/>
            <ac:picMk id="10" creationId="{CD0E6FA7-E590-4BAB-8BDE-8D33AEA8815B}"/>
          </ac:picMkLst>
        </pc:picChg>
        <pc:picChg chg="add mod">
          <ac:chgData name="Lewis Evans" userId="2f1cca16-934e-4fa4-b56f-9977d10481f7" providerId="ADAL" clId="{B6B14421-0EDB-4CBD-B71B-7A904A7B7261}" dt="2022-10-03T15:27:55.905" v="2024"/>
          <ac:picMkLst>
            <pc:docMk/>
            <pc:sldMk cId="554183720" sldId="276"/>
            <ac:picMk id="11" creationId="{B52D2FAE-CA95-4D1F-8A40-9547128E79A6}"/>
          </ac:picMkLst>
        </pc:picChg>
        <pc:picChg chg="add mod">
          <ac:chgData name="Lewis Evans" userId="2f1cca16-934e-4fa4-b56f-9977d10481f7" providerId="ADAL" clId="{B6B14421-0EDB-4CBD-B71B-7A904A7B7261}" dt="2022-10-03T15:28:08.262" v="2031" actId="1076"/>
          <ac:picMkLst>
            <pc:docMk/>
            <pc:sldMk cId="554183720" sldId="276"/>
            <ac:picMk id="13" creationId="{69BB210D-D6B3-4A6A-B8FA-0DE6B0FC7839}"/>
          </ac:picMkLst>
        </pc:picChg>
        <pc:picChg chg="add del">
          <ac:chgData name="Lewis Evans" userId="2f1cca16-934e-4fa4-b56f-9977d10481f7" providerId="ADAL" clId="{B6B14421-0EDB-4CBD-B71B-7A904A7B7261}" dt="2022-10-03T15:28:01.315" v="2026"/>
          <ac:picMkLst>
            <pc:docMk/>
            <pc:sldMk cId="554183720" sldId="276"/>
            <ac:picMk id="1025" creationId="{5C47F6B3-C610-4D1C-8EA7-52226EF08EF0}"/>
          </ac:picMkLst>
        </pc:picChg>
      </pc:sldChg>
      <pc:sldChg chg="addSp delSp modSp add del mod modShow">
        <pc:chgData name="Lewis Evans" userId="2f1cca16-934e-4fa4-b56f-9977d10481f7" providerId="ADAL" clId="{B6B14421-0EDB-4CBD-B71B-7A904A7B7261}" dt="2022-10-04T14:09:08.167" v="4428" actId="47"/>
        <pc:sldMkLst>
          <pc:docMk/>
          <pc:sldMk cId="1698614787" sldId="277"/>
        </pc:sldMkLst>
        <pc:spChg chg="del mod">
          <ac:chgData name="Lewis Evans" userId="2f1cca16-934e-4fa4-b56f-9977d10481f7" providerId="ADAL" clId="{B6B14421-0EDB-4CBD-B71B-7A904A7B7261}" dt="2022-10-03T15:35:41.904" v="2172" actId="478"/>
          <ac:spMkLst>
            <pc:docMk/>
            <pc:sldMk cId="1698614787" sldId="277"/>
            <ac:spMk id="3" creationId="{3BF3B038-1EB7-C9F4-5AED-F503D70B62BD}"/>
          </ac:spMkLst>
        </pc:spChg>
        <pc:picChg chg="add del mod">
          <ac:chgData name="Lewis Evans" userId="2f1cca16-934e-4fa4-b56f-9977d10481f7" providerId="ADAL" clId="{B6B14421-0EDB-4CBD-B71B-7A904A7B7261}" dt="2022-10-03T15:33:44.558" v="2161" actId="478"/>
          <ac:picMkLst>
            <pc:docMk/>
            <pc:sldMk cId="1698614787" sldId="277"/>
            <ac:picMk id="10" creationId="{83E48FD1-7271-462F-81FE-2B5139C670AA}"/>
          </ac:picMkLst>
        </pc:picChg>
        <pc:picChg chg="add del mod">
          <ac:chgData name="Lewis Evans" userId="2f1cca16-934e-4fa4-b56f-9977d10481f7" providerId="ADAL" clId="{B6B14421-0EDB-4CBD-B71B-7A904A7B7261}" dt="2022-10-03T15:35:39.688" v="2170" actId="478"/>
          <ac:picMkLst>
            <pc:docMk/>
            <pc:sldMk cId="1698614787" sldId="277"/>
            <ac:picMk id="12" creationId="{621DAB0F-26FA-4957-B729-3B0D951723AF}"/>
          </ac:picMkLst>
        </pc:picChg>
        <pc:picChg chg="del">
          <ac:chgData name="Lewis Evans" userId="2f1cca16-934e-4fa4-b56f-9977d10481f7" providerId="ADAL" clId="{B6B14421-0EDB-4CBD-B71B-7A904A7B7261}" dt="2022-10-03T15:32:50.025" v="2154" actId="478"/>
          <ac:picMkLst>
            <pc:docMk/>
            <pc:sldMk cId="1698614787" sldId="277"/>
            <ac:picMk id="13" creationId="{69BB210D-D6B3-4A6A-B8FA-0DE6B0FC7839}"/>
          </ac:picMkLst>
        </pc:picChg>
        <pc:picChg chg="add mod">
          <ac:chgData name="Lewis Evans" userId="2f1cca16-934e-4fa4-b56f-9977d10481f7" providerId="ADAL" clId="{B6B14421-0EDB-4CBD-B71B-7A904A7B7261}" dt="2022-10-03T15:35:52.054" v="2178" actId="1582"/>
          <ac:picMkLst>
            <pc:docMk/>
            <pc:sldMk cId="1698614787" sldId="277"/>
            <ac:picMk id="15" creationId="{D1BED2B5-E5D5-4F79-9655-55BD7C85BB0F}"/>
          </ac:picMkLst>
        </pc:picChg>
      </pc:sldChg>
      <pc:sldChg chg="new del">
        <pc:chgData name="Lewis Evans" userId="2f1cca16-934e-4fa4-b56f-9977d10481f7" providerId="ADAL" clId="{B6B14421-0EDB-4CBD-B71B-7A904A7B7261}" dt="2022-10-03T15:36:11.213" v="2187" actId="47"/>
        <pc:sldMkLst>
          <pc:docMk/>
          <pc:sldMk cId="1189814246" sldId="278"/>
        </pc:sldMkLst>
      </pc:sldChg>
      <pc:sldChg chg="addSp delSp modSp add mod modTransition modAnim">
        <pc:chgData name="Lewis Evans" userId="2f1cca16-934e-4fa4-b56f-9977d10481f7" providerId="ADAL" clId="{B6B14421-0EDB-4CBD-B71B-7A904A7B7261}" dt="2022-10-04T14:27:51.817" v="4929"/>
        <pc:sldMkLst>
          <pc:docMk/>
          <pc:sldMk cId="3377687399" sldId="279"/>
        </pc:sldMkLst>
        <pc:spChg chg="del mod">
          <ac:chgData name="Lewis Evans" userId="2f1cca16-934e-4fa4-b56f-9977d10481f7" providerId="ADAL" clId="{B6B14421-0EDB-4CBD-B71B-7A904A7B7261}" dt="2022-10-03T15:39:46.952" v="2343" actId="478"/>
          <ac:spMkLst>
            <pc:docMk/>
            <pc:sldMk cId="3377687399" sldId="279"/>
            <ac:spMk id="3" creationId="{3BF3B038-1EB7-C9F4-5AED-F503D70B62BD}"/>
          </ac:spMkLst>
        </pc:spChg>
        <pc:spChg chg="mod">
          <ac:chgData name="Lewis Evans" userId="2f1cca16-934e-4fa4-b56f-9977d10481f7" providerId="ADAL" clId="{B6B14421-0EDB-4CBD-B71B-7A904A7B7261}" dt="2022-10-03T15:36:19.162" v="2216" actId="20577"/>
          <ac:spMkLst>
            <pc:docMk/>
            <pc:sldMk cId="3377687399" sldId="279"/>
            <ac:spMk id="9" creationId="{E0B4A107-B580-4D31-8A6B-713E3CD868CB}"/>
          </ac:spMkLst>
        </pc:spChg>
        <pc:spChg chg="add mod">
          <ac:chgData name="Lewis Evans" userId="2f1cca16-934e-4fa4-b56f-9977d10481f7" providerId="ADAL" clId="{B6B14421-0EDB-4CBD-B71B-7A904A7B7261}" dt="2022-10-04T14:26:02.298" v="4874" actId="27636"/>
          <ac:spMkLst>
            <pc:docMk/>
            <pc:sldMk cId="3377687399" sldId="279"/>
            <ac:spMk id="11" creationId="{6D02323F-17D7-4EBC-884E-6EE15FD7C660}"/>
          </ac:spMkLst>
        </pc:spChg>
        <pc:spChg chg="add mod ord">
          <ac:chgData name="Lewis Evans" userId="2f1cca16-934e-4fa4-b56f-9977d10481f7" providerId="ADAL" clId="{B6B14421-0EDB-4CBD-B71B-7A904A7B7261}" dt="2022-10-04T14:26:57.255" v="4900" actId="166"/>
          <ac:spMkLst>
            <pc:docMk/>
            <pc:sldMk cId="3377687399" sldId="279"/>
            <ac:spMk id="16" creationId="{962AE0D9-A062-4518-BF0D-3748A1EA100D}"/>
          </ac:spMkLst>
        </pc:spChg>
        <pc:grpChg chg="add mod ord">
          <ac:chgData name="Lewis Evans" userId="2f1cca16-934e-4fa4-b56f-9977d10481f7" providerId="ADAL" clId="{B6B14421-0EDB-4CBD-B71B-7A904A7B7261}" dt="2022-10-04T14:25:53.203" v="4866" actId="962"/>
          <ac:grpSpMkLst>
            <pc:docMk/>
            <pc:sldMk cId="3377687399" sldId="279"/>
            <ac:grpSpMk id="10" creationId="{A813C730-A097-449C-BF38-EE9C0EBE4027}"/>
          </ac:grpSpMkLst>
        </pc:grpChg>
        <pc:picChg chg="add mod">
          <ac:chgData name="Lewis Evans" userId="2f1cca16-934e-4fa4-b56f-9977d10481f7" providerId="ADAL" clId="{B6B14421-0EDB-4CBD-B71B-7A904A7B7261}" dt="2022-10-04T14:25:42.746" v="4859" actId="164"/>
          <ac:picMkLst>
            <pc:docMk/>
            <pc:sldMk cId="3377687399" sldId="279"/>
            <ac:picMk id="3" creationId="{4D27C688-46E5-4E3F-9AF1-94FD2ED6DA06}"/>
          </ac:picMkLst>
        </pc:picChg>
        <pc:picChg chg="add del">
          <ac:chgData name="Lewis Evans" userId="2f1cca16-934e-4fa4-b56f-9977d10481f7" providerId="ADAL" clId="{B6B14421-0EDB-4CBD-B71B-7A904A7B7261}" dt="2022-10-03T15:37:54.360" v="2221" actId="478"/>
          <ac:picMkLst>
            <pc:docMk/>
            <pc:sldMk cId="3377687399" sldId="279"/>
            <ac:picMk id="10" creationId="{BDE13F2E-3EAE-43FE-A872-99F7ABDE77F0}"/>
          </ac:picMkLst>
        </pc:picChg>
        <pc:picChg chg="add mod">
          <ac:chgData name="Lewis Evans" userId="2f1cca16-934e-4fa4-b56f-9977d10481f7" providerId="ADAL" clId="{B6B14421-0EDB-4CBD-B71B-7A904A7B7261}" dt="2022-10-04T14:25:42.746" v="4859" actId="164"/>
          <ac:picMkLst>
            <pc:docMk/>
            <pc:sldMk cId="3377687399" sldId="279"/>
            <ac:picMk id="12" creationId="{4E2A4E3E-A8A5-47BC-848C-275E1F464E47}"/>
          </ac:picMkLst>
        </pc:picChg>
        <pc:picChg chg="add del mod">
          <ac:chgData name="Lewis Evans" userId="2f1cca16-934e-4fa4-b56f-9977d10481f7" providerId="ADAL" clId="{B6B14421-0EDB-4CBD-B71B-7A904A7B7261}" dt="2022-10-03T15:46:04.895" v="2506" actId="478"/>
          <ac:picMkLst>
            <pc:docMk/>
            <pc:sldMk cId="3377687399" sldId="279"/>
            <ac:picMk id="13" creationId="{CCAC1FFF-987D-4F8A-A55A-BBF8473F9023}"/>
          </ac:picMkLst>
        </pc:picChg>
        <pc:picChg chg="add mod">
          <ac:chgData name="Lewis Evans" userId="2f1cca16-934e-4fa4-b56f-9977d10481f7" providerId="ADAL" clId="{B6B14421-0EDB-4CBD-B71B-7A904A7B7261}" dt="2022-10-04T14:26:33.440" v="4891" actId="14100"/>
          <ac:picMkLst>
            <pc:docMk/>
            <pc:sldMk cId="3377687399" sldId="279"/>
            <ac:picMk id="14" creationId="{AB834FD4-692B-4E14-BFAD-711F7AF5807B}"/>
          </ac:picMkLst>
        </pc:picChg>
        <pc:picChg chg="add mod modCrop">
          <ac:chgData name="Lewis Evans" userId="2f1cca16-934e-4fa4-b56f-9977d10481f7" providerId="ADAL" clId="{B6B14421-0EDB-4CBD-B71B-7A904A7B7261}" dt="2022-10-04T14:26:46.612" v="4896" actId="1076"/>
          <ac:picMkLst>
            <pc:docMk/>
            <pc:sldMk cId="3377687399" sldId="279"/>
            <ac:picMk id="15" creationId="{88E4B98D-3B31-4BE1-A64F-B8C16B09F3D0}"/>
          </ac:picMkLst>
        </pc:picChg>
        <pc:picChg chg="add mod">
          <ac:chgData name="Lewis Evans" userId="2f1cca16-934e-4fa4-b56f-9977d10481f7" providerId="ADAL" clId="{B6B14421-0EDB-4CBD-B71B-7A904A7B7261}" dt="2022-10-04T14:26:28.774" v="4888" actId="1076"/>
          <ac:picMkLst>
            <pc:docMk/>
            <pc:sldMk cId="3377687399" sldId="279"/>
            <ac:picMk id="18" creationId="{762F6586-99B2-4EC5-95A8-75D48069DF86}"/>
          </ac:picMkLst>
        </pc:picChg>
      </pc:sldChg>
      <pc:sldChg chg="addSp delSp modSp add mod modTransition modAnim">
        <pc:chgData name="Lewis Evans" userId="2f1cca16-934e-4fa4-b56f-9977d10481f7" providerId="ADAL" clId="{B6B14421-0EDB-4CBD-B71B-7A904A7B7261}" dt="2022-10-04T14:20:32.309" v="4726"/>
        <pc:sldMkLst>
          <pc:docMk/>
          <pc:sldMk cId="3340821340" sldId="280"/>
        </pc:sldMkLst>
        <pc:spChg chg="mod">
          <ac:chgData name="Lewis Evans" userId="2f1cca16-934e-4fa4-b56f-9977d10481f7" providerId="ADAL" clId="{B6B14421-0EDB-4CBD-B71B-7A904A7B7261}" dt="2022-10-03T16:00:51.658" v="3032" actId="113"/>
          <ac:spMkLst>
            <pc:docMk/>
            <pc:sldMk cId="3340821340" sldId="280"/>
            <ac:spMk id="11" creationId="{6D02323F-17D7-4EBC-884E-6EE15FD7C660}"/>
          </ac:spMkLst>
        </pc:spChg>
        <pc:spChg chg="del">
          <ac:chgData name="Lewis Evans" userId="2f1cca16-934e-4fa4-b56f-9977d10481f7" providerId="ADAL" clId="{B6B14421-0EDB-4CBD-B71B-7A904A7B7261}" dt="2022-10-03T15:46:32.583" v="2521" actId="478"/>
          <ac:spMkLst>
            <pc:docMk/>
            <pc:sldMk cId="3340821340" sldId="280"/>
            <ac:spMk id="16" creationId="{962AE0D9-A062-4518-BF0D-3748A1EA100D}"/>
          </ac:spMkLst>
        </pc:spChg>
        <pc:spChg chg="add mod">
          <ac:chgData name="Lewis Evans" userId="2f1cca16-934e-4fa4-b56f-9977d10481f7" providerId="ADAL" clId="{B6B14421-0EDB-4CBD-B71B-7A904A7B7261}" dt="2022-10-03T15:54:46.158" v="2893" actId="1036"/>
          <ac:spMkLst>
            <pc:docMk/>
            <pc:sldMk cId="3340821340" sldId="280"/>
            <ac:spMk id="24" creationId="{2282DE73-878A-4583-A7DF-66A2C3154E72}"/>
          </ac:spMkLst>
        </pc:spChg>
        <pc:spChg chg="add mod">
          <ac:chgData name="Lewis Evans" userId="2f1cca16-934e-4fa4-b56f-9977d10481f7" providerId="ADAL" clId="{B6B14421-0EDB-4CBD-B71B-7A904A7B7261}" dt="2022-10-03T15:57:28.375" v="3014" actId="1076"/>
          <ac:spMkLst>
            <pc:docMk/>
            <pc:sldMk cId="3340821340" sldId="280"/>
            <ac:spMk id="25" creationId="{92F4E46E-C97A-43D6-A16B-758BC5B635A6}"/>
          </ac:spMkLst>
        </pc:spChg>
        <pc:picChg chg="add del mod">
          <ac:chgData name="Lewis Evans" userId="2f1cca16-934e-4fa4-b56f-9977d10481f7" providerId="ADAL" clId="{B6B14421-0EDB-4CBD-B71B-7A904A7B7261}" dt="2022-10-03T15:50:53.813" v="2795" actId="478"/>
          <ac:picMkLst>
            <pc:docMk/>
            <pc:sldMk cId="3340821340" sldId="280"/>
            <ac:picMk id="3" creationId="{B87BAFA0-8B42-436F-A8C4-2CF730102C5D}"/>
          </ac:picMkLst>
        </pc:picChg>
        <pc:picChg chg="add del mod">
          <ac:chgData name="Lewis Evans" userId="2f1cca16-934e-4fa4-b56f-9977d10481f7" providerId="ADAL" clId="{B6B14421-0EDB-4CBD-B71B-7A904A7B7261}" dt="2022-10-03T15:50:54.561" v="2796" actId="478"/>
          <ac:picMkLst>
            <pc:docMk/>
            <pc:sldMk cId="3340821340" sldId="280"/>
            <ac:picMk id="12" creationId="{86AC166D-D2A4-4A84-8587-0147C5C78073}"/>
          </ac:picMkLst>
        </pc:picChg>
        <pc:picChg chg="add mod">
          <ac:chgData name="Lewis Evans" userId="2f1cca16-934e-4fa4-b56f-9977d10481f7" providerId="ADAL" clId="{B6B14421-0EDB-4CBD-B71B-7A904A7B7261}" dt="2022-10-03T15:49:50.100" v="2775" actId="1076"/>
          <ac:picMkLst>
            <pc:docMk/>
            <pc:sldMk cId="3340821340" sldId="280"/>
            <ac:picMk id="14" creationId="{37577609-6462-47FB-ABC4-8F51D036A7EA}"/>
          </ac:picMkLst>
        </pc:picChg>
        <pc:picChg chg="del">
          <ac:chgData name="Lewis Evans" userId="2f1cca16-934e-4fa4-b56f-9977d10481f7" providerId="ADAL" clId="{B6B14421-0EDB-4CBD-B71B-7A904A7B7261}" dt="2022-10-03T15:46:31.759" v="2520" actId="478"/>
          <ac:picMkLst>
            <pc:docMk/>
            <pc:sldMk cId="3340821340" sldId="280"/>
            <ac:picMk id="15" creationId="{88E4B98D-3B31-4BE1-A64F-B8C16B09F3D0}"/>
          </ac:picMkLst>
        </pc:picChg>
        <pc:picChg chg="del">
          <ac:chgData name="Lewis Evans" userId="2f1cca16-934e-4fa4-b56f-9977d10481f7" providerId="ADAL" clId="{B6B14421-0EDB-4CBD-B71B-7A904A7B7261}" dt="2022-10-03T15:46:30.615" v="2519" actId="478"/>
          <ac:picMkLst>
            <pc:docMk/>
            <pc:sldMk cId="3340821340" sldId="280"/>
            <ac:picMk id="18" creationId="{762F6586-99B2-4EC5-95A8-75D48069DF86}"/>
          </ac:picMkLst>
        </pc:picChg>
        <pc:picChg chg="add mod modCrop">
          <ac:chgData name="Lewis Evans" userId="2f1cca16-934e-4fa4-b56f-9977d10481f7" providerId="ADAL" clId="{B6B14421-0EDB-4CBD-B71B-7A904A7B7261}" dt="2022-10-03T15:50:40.821" v="2791" actId="1076"/>
          <ac:picMkLst>
            <pc:docMk/>
            <pc:sldMk cId="3340821340" sldId="280"/>
            <ac:picMk id="19" creationId="{DD7769EC-9B51-4CBB-B74B-6C5009BF6843}"/>
          </ac:picMkLst>
        </pc:picChg>
        <pc:picChg chg="add mod ord">
          <ac:chgData name="Lewis Evans" userId="2f1cca16-934e-4fa4-b56f-9977d10481f7" providerId="ADAL" clId="{B6B14421-0EDB-4CBD-B71B-7A904A7B7261}" dt="2022-10-03T15:58:52.974" v="3028" actId="1582"/>
          <ac:picMkLst>
            <pc:docMk/>
            <pc:sldMk cId="3340821340" sldId="280"/>
            <ac:picMk id="21" creationId="{A408CCD0-24EB-4E29-B355-D78467DB5045}"/>
          </ac:picMkLst>
        </pc:picChg>
        <pc:picChg chg="add mod">
          <ac:chgData name="Lewis Evans" userId="2f1cca16-934e-4fa4-b56f-9977d10481f7" providerId="ADAL" clId="{B6B14421-0EDB-4CBD-B71B-7A904A7B7261}" dt="2022-10-03T15:58:52.974" v="3028" actId="1582"/>
          <ac:picMkLst>
            <pc:docMk/>
            <pc:sldMk cId="3340821340" sldId="280"/>
            <ac:picMk id="23" creationId="{80CDFBDE-4331-4926-BCBF-AE39876BB567}"/>
          </ac:picMkLst>
        </pc:picChg>
      </pc:sldChg>
      <pc:sldChg chg="addSp delSp modSp add mod ord modTransition modAnim">
        <pc:chgData name="Lewis Evans" userId="2f1cca16-934e-4fa4-b56f-9977d10481f7" providerId="ADAL" clId="{B6B14421-0EDB-4CBD-B71B-7A904A7B7261}" dt="2022-10-04T14:20:32.309" v="4726"/>
        <pc:sldMkLst>
          <pc:docMk/>
          <pc:sldMk cId="1761634772" sldId="281"/>
        </pc:sldMkLst>
        <pc:spChg chg="mod">
          <ac:chgData name="Lewis Evans" userId="2f1cca16-934e-4fa4-b56f-9977d10481f7" providerId="ADAL" clId="{B6B14421-0EDB-4CBD-B71B-7A904A7B7261}" dt="2022-10-03T16:39:39.944" v="3229" actId="1076"/>
          <ac:spMkLst>
            <pc:docMk/>
            <pc:sldMk cId="1761634772" sldId="281"/>
            <ac:spMk id="9" creationId="{E0B4A107-B580-4D31-8A6B-713E3CD868CB}"/>
          </ac:spMkLst>
        </pc:spChg>
        <pc:spChg chg="mod">
          <ac:chgData name="Lewis Evans" userId="2f1cca16-934e-4fa4-b56f-9977d10481f7" providerId="ADAL" clId="{B6B14421-0EDB-4CBD-B71B-7A904A7B7261}" dt="2022-10-03T16:35:33.663" v="3200" actId="20577"/>
          <ac:spMkLst>
            <pc:docMk/>
            <pc:sldMk cId="1761634772" sldId="281"/>
            <ac:spMk id="11" creationId="{6D02323F-17D7-4EBC-884E-6EE15FD7C660}"/>
          </ac:spMkLst>
        </pc:spChg>
        <pc:spChg chg="del">
          <ac:chgData name="Lewis Evans" userId="2f1cca16-934e-4fa4-b56f-9977d10481f7" providerId="ADAL" clId="{B6B14421-0EDB-4CBD-B71B-7A904A7B7261}" dt="2022-10-03T16:35:27.424" v="3178" actId="478"/>
          <ac:spMkLst>
            <pc:docMk/>
            <pc:sldMk cId="1761634772" sldId="281"/>
            <ac:spMk id="16" creationId="{962AE0D9-A062-4518-BF0D-3748A1EA100D}"/>
          </ac:spMkLst>
        </pc:spChg>
        <pc:spChg chg="add mod">
          <ac:chgData name="Lewis Evans" userId="2f1cca16-934e-4fa4-b56f-9977d10481f7" providerId="ADAL" clId="{B6B14421-0EDB-4CBD-B71B-7A904A7B7261}" dt="2022-10-03T16:46:18.048" v="3327" actId="1037"/>
          <ac:spMkLst>
            <pc:docMk/>
            <pc:sldMk cId="1761634772" sldId="281"/>
            <ac:spMk id="25" creationId="{9558298C-EF9B-4F9F-8BCE-44D8EC1F368C}"/>
          </ac:spMkLst>
        </pc:spChg>
        <pc:spChg chg="add del mod">
          <ac:chgData name="Lewis Evans" userId="2f1cca16-934e-4fa4-b56f-9977d10481f7" providerId="ADAL" clId="{B6B14421-0EDB-4CBD-B71B-7A904A7B7261}" dt="2022-10-03T16:52:44.577" v="3424" actId="478"/>
          <ac:spMkLst>
            <pc:docMk/>
            <pc:sldMk cId="1761634772" sldId="281"/>
            <ac:spMk id="26" creationId="{B20CF5C1-A532-45B8-BC39-2FC340F991A4}"/>
          </ac:spMkLst>
        </pc:spChg>
        <pc:spChg chg="add mod">
          <ac:chgData name="Lewis Evans" userId="2f1cca16-934e-4fa4-b56f-9977d10481f7" providerId="ADAL" clId="{B6B14421-0EDB-4CBD-B71B-7A904A7B7261}" dt="2022-10-03T16:56:54.134" v="3516" actId="1076"/>
          <ac:spMkLst>
            <pc:docMk/>
            <pc:sldMk cId="1761634772" sldId="281"/>
            <ac:spMk id="27" creationId="{C6164B69-967F-4A6D-9DD4-1CE6298AD26E}"/>
          </ac:spMkLst>
        </pc:spChg>
        <pc:graphicFrameChg chg="add del mod">
          <ac:chgData name="Lewis Evans" userId="2f1cca16-934e-4fa4-b56f-9977d10481f7" providerId="ADAL" clId="{B6B14421-0EDB-4CBD-B71B-7A904A7B7261}" dt="2022-10-03T16:31:00.017" v="3057" actId="478"/>
          <ac:graphicFrameMkLst>
            <pc:docMk/>
            <pc:sldMk cId="1761634772" sldId="281"/>
            <ac:graphicFrameMk id="12" creationId="{8B1531EB-7FAF-4725-A175-CFBA3D0FC39B}"/>
          </ac:graphicFrameMkLst>
        </pc:graphicFrameChg>
        <pc:picChg chg="add mod">
          <ac:chgData name="Lewis Evans" userId="2f1cca16-934e-4fa4-b56f-9977d10481f7" providerId="ADAL" clId="{B6B14421-0EDB-4CBD-B71B-7A904A7B7261}" dt="2022-10-03T16:42:59.978" v="3300" actId="1582"/>
          <ac:picMkLst>
            <pc:docMk/>
            <pc:sldMk cId="1761634772" sldId="281"/>
            <ac:picMk id="3" creationId="{4CB0CF65-5111-40C0-8E9A-A04159005037}"/>
          </ac:picMkLst>
        </pc:picChg>
        <pc:picChg chg="add mod">
          <ac:chgData name="Lewis Evans" userId="2f1cca16-934e-4fa4-b56f-9977d10481f7" providerId="ADAL" clId="{B6B14421-0EDB-4CBD-B71B-7A904A7B7261}" dt="2022-10-03T16:45:26.751" v="3311" actId="1076"/>
          <ac:picMkLst>
            <pc:docMk/>
            <pc:sldMk cId="1761634772" sldId="281"/>
            <ac:picMk id="13" creationId="{C8A95BFB-79BB-487E-A7E8-E08B6F07CC51}"/>
          </ac:picMkLst>
        </pc:picChg>
        <pc:picChg chg="del">
          <ac:chgData name="Lewis Evans" userId="2f1cca16-934e-4fa4-b56f-9977d10481f7" providerId="ADAL" clId="{B6B14421-0EDB-4CBD-B71B-7A904A7B7261}" dt="2022-10-03T16:35:26.089" v="3177" actId="478"/>
          <ac:picMkLst>
            <pc:docMk/>
            <pc:sldMk cId="1761634772" sldId="281"/>
            <ac:picMk id="15" creationId="{88E4B98D-3B31-4BE1-A64F-B8C16B09F3D0}"/>
          </ac:picMkLst>
        </pc:picChg>
        <pc:picChg chg="add mod">
          <ac:chgData name="Lewis Evans" userId="2f1cca16-934e-4fa4-b56f-9977d10481f7" providerId="ADAL" clId="{B6B14421-0EDB-4CBD-B71B-7A904A7B7261}" dt="2022-10-03T16:45:27.096" v="3312" actId="1076"/>
          <ac:picMkLst>
            <pc:docMk/>
            <pc:sldMk cId="1761634772" sldId="281"/>
            <ac:picMk id="17" creationId="{FCEAD293-5F8A-4573-9B85-3A83ACB9D889}"/>
          </ac:picMkLst>
        </pc:picChg>
        <pc:picChg chg="del">
          <ac:chgData name="Lewis Evans" userId="2f1cca16-934e-4fa4-b56f-9977d10481f7" providerId="ADAL" clId="{B6B14421-0EDB-4CBD-B71B-7A904A7B7261}" dt="2022-10-03T16:01:40.970" v="3047" actId="478"/>
          <ac:picMkLst>
            <pc:docMk/>
            <pc:sldMk cId="1761634772" sldId="281"/>
            <ac:picMk id="18" creationId="{762F6586-99B2-4EC5-95A8-75D48069DF86}"/>
          </ac:picMkLst>
        </pc:picChg>
        <pc:picChg chg="add mod">
          <ac:chgData name="Lewis Evans" userId="2f1cca16-934e-4fa4-b56f-9977d10481f7" providerId="ADAL" clId="{B6B14421-0EDB-4CBD-B71B-7A904A7B7261}" dt="2022-10-03T16:40:57.436" v="3258" actId="1076"/>
          <ac:picMkLst>
            <pc:docMk/>
            <pc:sldMk cId="1761634772" sldId="281"/>
            <ac:picMk id="20" creationId="{3F533A05-7269-45DF-B107-87220F8DEAC2}"/>
          </ac:picMkLst>
        </pc:picChg>
        <pc:picChg chg="add mod">
          <ac:chgData name="Lewis Evans" userId="2f1cca16-934e-4fa4-b56f-9977d10481f7" providerId="ADAL" clId="{B6B14421-0EDB-4CBD-B71B-7A904A7B7261}" dt="2022-10-03T16:41:59.413" v="3273" actId="14100"/>
          <ac:picMkLst>
            <pc:docMk/>
            <pc:sldMk cId="1761634772" sldId="281"/>
            <ac:picMk id="22" creationId="{FF77CB79-AC42-4D2F-B973-87CB2EEB772E}"/>
          </ac:picMkLst>
        </pc:picChg>
        <pc:picChg chg="add mod">
          <ac:chgData name="Lewis Evans" userId="2f1cca16-934e-4fa4-b56f-9977d10481f7" providerId="ADAL" clId="{B6B14421-0EDB-4CBD-B71B-7A904A7B7261}" dt="2022-10-03T16:42:02.723" v="3275" actId="1076"/>
          <ac:picMkLst>
            <pc:docMk/>
            <pc:sldMk cId="1761634772" sldId="281"/>
            <ac:picMk id="24" creationId="{8405F1C1-596B-44A7-905B-57686910877E}"/>
          </ac:picMkLst>
        </pc:picChg>
      </pc:sldChg>
      <pc:sldChg chg="addSp delSp modSp add mod ord modTransition modAnim">
        <pc:chgData name="Lewis Evans" userId="2f1cca16-934e-4fa4-b56f-9977d10481f7" providerId="ADAL" clId="{B6B14421-0EDB-4CBD-B71B-7A904A7B7261}" dt="2022-10-04T14:33:39.619" v="5063"/>
        <pc:sldMkLst>
          <pc:docMk/>
          <pc:sldMk cId="2864043889" sldId="282"/>
        </pc:sldMkLst>
        <pc:spChg chg="mod">
          <ac:chgData name="Lewis Evans" userId="2f1cca16-934e-4fa4-b56f-9977d10481f7" providerId="ADAL" clId="{B6B14421-0EDB-4CBD-B71B-7A904A7B7261}" dt="2022-10-03T17:37:37.185" v="3632" actId="404"/>
          <ac:spMkLst>
            <pc:docMk/>
            <pc:sldMk cId="2864043889" sldId="282"/>
            <ac:spMk id="11" creationId="{6D02323F-17D7-4EBC-884E-6EE15FD7C660}"/>
          </ac:spMkLst>
        </pc:spChg>
        <pc:spChg chg="del mod">
          <ac:chgData name="Lewis Evans" userId="2f1cca16-934e-4fa4-b56f-9977d10481f7" providerId="ADAL" clId="{B6B14421-0EDB-4CBD-B71B-7A904A7B7261}" dt="2022-10-03T17:54:34.584" v="3745" actId="478"/>
          <ac:spMkLst>
            <pc:docMk/>
            <pc:sldMk cId="2864043889" sldId="282"/>
            <ac:spMk id="16" creationId="{962AE0D9-A062-4518-BF0D-3748A1EA100D}"/>
          </ac:spMkLst>
        </pc:spChg>
        <pc:spChg chg="add mod">
          <ac:chgData name="Lewis Evans" userId="2f1cca16-934e-4fa4-b56f-9977d10481f7" providerId="ADAL" clId="{B6B14421-0EDB-4CBD-B71B-7A904A7B7261}" dt="2022-10-04T14:31:40.132" v="5011" actId="1038"/>
          <ac:spMkLst>
            <pc:docMk/>
            <pc:sldMk cId="2864043889" sldId="282"/>
            <ac:spMk id="17" creationId="{610BDAE8-9103-462B-87A0-F0516785E7FA}"/>
          </ac:spMkLst>
        </pc:spChg>
        <pc:spChg chg="add mod">
          <ac:chgData name="Lewis Evans" userId="2f1cca16-934e-4fa4-b56f-9977d10481f7" providerId="ADAL" clId="{B6B14421-0EDB-4CBD-B71B-7A904A7B7261}" dt="2022-10-03T17:54:44.123" v="3751" actId="1076"/>
          <ac:spMkLst>
            <pc:docMk/>
            <pc:sldMk cId="2864043889" sldId="282"/>
            <ac:spMk id="22" creationId="{46A924BE-BAD1-4BBE-8E55-978DC512660C}"/>
          </ac:spMkLst>
        </pc:spChg>
        <pc:picChg chg="add mod">
          <ac:chgData name="Lewis Evans" userId="2f1cca16-934e-4fa4-b56f-9977d10481f7" providerId="ADAL" clId="{B6B14421-0EDB-4CBD-B71B-7A904A7B7261}" dt="2022-10-04T14:30:36.115" v="4953" actId="1076"/>
          <ac:picMkLst>
            <pc:docMk/>
            <pc:sldMk cId="2864043889" sldId="282"/>
            <ac:picMk id="3" creationId="{CF5E5BC0-43DC-4DB1-B049-02415E25CE0C}"/>
          </ac:picMkLst>
        </pc:picChg>
        <pc:picChg chg="add del mod">
          <ac:chgData name="Lewis Evans" userId="2f1cca16-934e-4fa4-b56f-9977d10481f7" providerId="ADAL" clId="{B6B14421-0EDB-4CBD-B71B-7A904A7B7261}" dt="2022-10-03T17:44:13" v="3652" actId="478"/>
          <ac:picMkLst>
            <pc:docMk/>
            <pc:sldMk cId="2864043889" sldId="282"/>
            <ac:picMk id="3" creationId="{E8B01F7A-8F52-459B-B021-BDA6B7D633DB}"/>
          </ac:picMkLst>
        </pc:picChg>
        <pc:picChg chg="add mod">
          <ac:chgData name="Lewis Evans" userId="2f1cca16-934e-4fa4-b56f-9977d10481f7" providerId="ADAL" clId="{B6B14421-0EDB-4CBD-B71B-7A904A7B7261}" dt="2022-10-03T17:51:51.203" v="3708" actId="1582"/>
          <ac:picMkLst>
            <pc:docMk/>
            <pc:sldMk cId="2864043889" sldId="282"/>
            <ac:picMk id="12" creationId="{55AB3F46-549E-4D3A-97BD-D95C57EB266D}"/>
          </ac:picMkLst>
        </pc:picChg>
        <pc:picChg chg="add mod modCrop">
          <ac:chgData name="Lewis Evans" userId="2f1cca16-934e-4fa4-b56f-9977d10481f7" providerId="ADAL" clId="{B6B14421-0EDB-4CBD-B71B-7A904A7B7261}" dt="2022-10-03T17:52:26.851" v="3735" actId="1076"/>
          <ac:picMkLst>
            <pc:docMk/>
            <pc:sldMk cId="2864043889" sldId="282"/>
            <ac:picMk id="14" creationId="{65F82212-219E-403F-9834-DCF4CFDB2917}"/>
          </ac:picMkLst>
        </pc:picChg>
        <pc:picChg chg="del">
          <ac:chgData name="Lewis Evans" userId="2f1cca16-934e-4fa4-b56f-9977d10481f7" providerId="ADAL" clId="{B6B14421-0EDB-4CBD-B71B-7A904A7B7261}" dt="2022-10-03T17:37:18.424" v="3593" actId="478"/>
          <ac:picMkLst>
            <pc:docMk/>
            <pc:sldMk cId="2864043889" sldId="282"/>
            <ac:picMk id="15" creationId="{88E4B98D-3B31-4BE1-A64F-B8C16B09F3D0}"/>
          </ac:picMkLst>
        </pc:picChg>
        <pc:picChg chg="add mod">
          <ac:chgData name="Lewis Evans" userId="2f1cca16-934e-4fa4-b56f-9977d10481f7" providerId="ADAL" clId="{B6B14421-0EDB-4CBD-B71B-7A904A7B7261}" dt="2022-10-04T14:33:24.806" v="5053" actId="1076"/>
          <ac:picMkLst>
            <pc:docMk/>
            <pc:sldMk cId="2864043889" sldId="282"/>
            <ac:picMk id="16" creationId="{7097317E-6F87-44F9-8099-CA2DD414CE82}"/>
          </ac:picMkLst>
        </pc:picChg>
        <pc:picChg chg="del">
          <ac:chgData name="Lewis Evans" userId="2f1cca16-934e-4fa4-b56f-9977d10481f7" providerId="ADAL" clId="{B6B14421-0EDB-4CBD-B71B-7A904A7B7261}" dt="2022-10-03T17:37:40.469" v="3636" actId="478"/>
          <ac:picMkLst>
            <pc:docMk/>
            <pc:sldMk cId="2864043889" sldId="282"/>
            <ac:picMk id="18" creationId="{762F6586-99B2-4EC5-95A8-75D48069DF86}"/>
          </ac:picMkLst>
        </pc:picChg>
        <pc:picChg chg="add mod">
          <ac:chgData name="Lewis Evans" userId="2f1cca16-934e-4fa4-b56f-9977d10481f7" providerId="ADAL" clId="{B6B14421-0EDB-4CBD-B71B-7A904A7B7261}" dt="2022-10-04T14:30:42.317" v="4957" actId="1076"/>
          <ac:picMkLst>
            <pc:docMk/>
            <pc:sldMk cId="2864043889" sldId="282"/>
            <ac:picMk id="19" creationId="{80F15E63-ECC4-4460-9BB5-9D2504F47B29}"/>
          </ac:picMkLst>
        </pc:picChg>
        <pc:picChg chg="add mod">
          <ac:chgData name="Lewis Evans" userId="2f1cca16-934e-4fa4-b56f-9977d10481f7" providerId="ADAL" clId="{B6B14421-0EDB-4CBD-B71B-7A904A7B7261}" dt="2022-10-04T14:31:58.253" v="5023" actId="1076"/>
          <ac:picMkLst>
            <pc:docMk/>
            <pc:sldMk cId="2864043889" sldId="282"/>
            <ac:picMk id="21" creationId="{6A02AC55-26A3-4BD7-AA0F-016441CAC567}"/>
          </ac:picMkLst>
        </pc:picChg>
      </pc:sldChg>
      <pc:sldChg chg="addSp delSp modSp add mod modTransition">
        <pc:chgData name="Lewis Evans" userId="2f1cca16-934e-4fa4-b56f-9977d10481f7" providerId="ADAL" clId="{B6B14421-0EDB-4CBD-B71B-7A904A7B7261}" dt="2022-10-04T14:20:32.309" v="4726"/>
        <pc:sldMkLst>
          <pc:docMk/>
          <pc:sldMk cId="1829224074" sldId="283"/>
        </pc:sldMkLst>
        <pc:spChg chg="mod">
          <ac:chgData name="Lewis Evans" userId="2f1cca16-934e-4fa4-b56f-9977d10481f7" providerId="ADAL" clId="{B6B14421-0EDB-4CBD-B71B-7A904A7B7261}" dt="2022-10-04T13:51:36.591" v="3942" actId="20577"/>
          <ac:spMkLst>
            <pc:docMk/>
            <pc:sldMk cId="1829224074" sldId="283"/>
            <ac:spMk id="3" creationId="{3BF3B038-1EB7-C9F4-5AED-F503D70B62BD}"/>
          </ac:spMkLst>
        </pc:spChg>
        <pc:spChg chg="mod">
          <ac:chgData name="Lewis Evans" userId="2f1cca16-934e-4fa4-b56f-9977d10481f7" providerId="ADAL" clId="{B6B14421-0EDB-4CBD-B71B-7A904A7B7261}" dt="2022-10-04T13:50:31.665" v="3877" actId="20577"/>
          <ac:spMkLst>
            <pc:docMk/>
            <pc:sldMk cId="1829224074" sldId="283"/>
            <ac:spMk id="9" creationId="{E0B4A107-B580-4D31-8A6B-713E3CD868CB}"/>
          </ac:spMkLst>
        </pc:spChg>
        <pc:picChg chg="add mod">
          <ac:chgData name="Lewis Evans" userId="2f1cca16-934e-4fa4-b56f-9977d10481f7" providerId="ADAL" clId="{B6B14421-0EDB-4CBD-B71B-7A904A7B7261}" dt="2022-10-04T13:51:49.023" v="3950" actId="1076"/>
          <ac:picMkLst>
            <pc:docMk/>
            <pc:sldMk cId="1829224074" sldId="283"/>
            <ac:picMk id="10" creationId="{CCA66795-E0AC-41BB-994D-ABC93034D8D1}"/>
          </ac:picMkLst>
        </pc:picChg>
        <pc:picChg chg="add mod">
          <ac:chgData name="Lewis Evans" userId="2f1cca16-934e-4fa4-b56f-9977d10481f7" providerId="ADAL" clId="{B6B14421-0EDB-4CBD-B71B-7A904A7B7261}" dt="2022-10-04T13:51:54.575" v="3955"/>
          <ac:picMkLst>
            <pc:docMk/>
            <pc:sldMk cId="1829224074" sldId="283"/>
            <ac:picMk id="11" creationId="{E0F168C0-5037-45CB-A3E8-F58DE1AB42C1}"/>
          </ac:picMkLst>
        </pc:picChg>
        <pc:picChg chg="del">
          <ac:chgData name="Lewis Evans" userId="2f1cca16-934e-4fa4-b56f-9977d10481f7" providerId="ADAL" clId="{B6B14421-0EDB-4CBD-B71B-7A904A7B7261}" dt="2022-10-04T13:51:39.537" v="3943" actId="478"/>
          <ac:picMkLst>
            <pc:docMk/>
            <pc:sldMk cId="1829224074" sldId="283"/>
            <ac:picMk id="13" creationId="{69BB210D-D6B3-4A6A-B8FA-0DE6B0FC7839}"/>
          </ac:picMkLst>
        </pc:picChg>
      </pc:sldChg>
      <pc:sldChg chg="add del">
        <pc:chgData name="Lewis Evans" userId="2f1cca16-934e-4fa4-b56f-9977d10481f7" providerId="ADAL" clId="{B6B14421-0EDB-4CBD-B71B-7A904A7B7261}" dt="2022-10-04T14:09:06.068" v="4424" actId="47"/>
        <pc:sldMkLst>
          <pc:docMk/>
          <pc:sldMk cId="3726111170" sldId="284"/>
        </pc:sldMkLst>
      </pc:sldChg>
      <pc:sldChg chg="modSp add mod modTransition">
        <pc:chgData name="Lewis Evans" userId="2f1cca16-934e-4fa4-b56f-9977d10481f7" providerId="ADAL" clId="{B6B14421-0EDB-4CBD-B71B-7A904A7B7261}" dt="2022-10-04T14:20:32.309" v="4726"/>
        <pc:sldMkLst>
          <pc:docMk/>
          <pc:sldMk cId="3641820982" sldId="285"/>
        </pc:sldMkLst>
        <pc:spChg chg="mod">
          <ac:chgData name="Lewis Evans" userId="2f1cca16-934e-4fa4-b56f-9977d10481f7" providerId="ADAL" clId="{B6B14421-0EDB-4CBD-B71B-7A904A7B7261}" dt="2022-10-04T13:57:06.369" v="4357" actId="20577"/>
          <ac:spMkLst>
            <pc:docMk/>
            <pc:sldMk cId="3641820982" sldId="285"/>
            <ac:spMk id="3" creationId="{3BF3B038-1EB7-C9F4-5AED-F503D70B62BD}"/>
          </ac:spMkLst>
        </pc:spChg>
        <pc:spChg chg="mod">
          <ac:chgData name="Lewis Evans" userId="2f1cca16-934e-4fa4-b56f-9977d10481f7" providerId="ADAL" clId="{B6B14421-0EDB-4CBD-B71B-7A904A7B7261}" dt="2022-10-04T13:52:00.920" v="3968" actId="20577"/>
          <ac:spMkLst>
            <pc:docMk/>
            <pc:sldMk cId="3641820982" sldId="285"/>
            <ac:spMk id="9" creationId="{E0B4A107-B580-4D31-8A6B-713E3CD868CB}"/>
          </ac:spMkLst>
        </pc:spChg>
        <pc:picChg chg="mod">
          <ac:chgData name="Lewis Evans" userId="2f1cca16-934e-4fa4-b56f-9977d10481f7" providerId="ADAL" clId="{B6B14421-0EDB-4CBD-B71B-7A904A7B7261}" dt="2022-10-04T13:57:16.896" v="4362" actId="688"/>
          <ac:picMkLst>
            <pc:docMk/>
            <pc:sldMk cId="3641820982" sldId="285"/>
            <ac:picMk id="10" creationId="{CCA66795-E0AC-41BB-994D-ABC93034D8D1}"/>
          </ac:picMkLst>
        </pc:picChg>
      </pc:sldChg>
      <pc:sldChg chg="modSp add mod modTransition">
        <pc:chgData name="Lewis Evans" userId="2f1cca16-934e-4fa4-b56f-9977d10481f7" providerId="ADAL" clId="{B6B14421-0EDB-4CBD-B71B-7A904A7B7261}" dt="2022-10-04T14:20:32.309" v="4726"/>
        <pc:sldMkLst>
          <pc:docMk/>
          <pc:sldMk cId="493019365" sldId="286"/>
        </pc:sldMkLst>
        <pc:spChg chg="mod">
          <ac:chgData name="Lewis Evans" userId="2f1cca16-934e-4fa4-b56f-9977d10481f7" providerId="ADAL" clId="{B6B14421-0EDB-4CBD-B71B-7A904A7B7261}" dt="2022-10-04T14:08:54.301" v="4410" actId="20577"/>
          <ac:spMkLst>
            <pc:docMk/>
            <pc:sldMk cId="493019365" sldId="286"/>
            <ac:spMk id="3" creationId="{3BF3B038-1EB7-C9F4-5AED-F503D70B62BD}"/>
          </ac:spMkLst>
        </pc:spChg>
        <pc:spChg chg="mod">
          <ac:chgData name="Lewis Evans" userId="2f1cca16-934e-4fa4-b56f-9977d10481f7" providerId="ADAL" clId="{B6B14421-0EDB-4CBD-B71B-7A904A7B7261}" dt="2022-10-04T14:09:01.860" v="4422" actId="20577"/>
          <ac:spMkLst>
            <pc:docMk/>
            <pc:sldMk cId="493019365" sldId="286"/>
            <ac:spMk id="9" creationId="{E0B4A107-B580-4D31-8A6B-713E3CD868CB}"/>
          </ac:spMkLst>
        </pc:spChg>
        <pc:picChg chg="mod">
          <ac:chgData name="Lewis Evans" userId="2f1cca16-934e-4fa4-b56f-9977d10481f7" providerId="ADAL" clId="{B6B14421-0EDB-4CBD-B71B-7A904A7B7261}" dt="2022-10-04T14:08:06.885" v="4372" actId="688"/>
          <ac:picMkLst>
            <pc:docMk/>
            <pc:sldMk cId="493019365" sldId="286"/>
            <ac:picMk id="10" creationId="{CCA66795-E0AC-41BB-994D-ABC93034D8D1}"/>
          </ac:picMkLst>
        </pc:picChg>
      </pc:sldChg>
      <pc:sldChg chg="add del modTransition">
        <pc:chgData name="Lewis Evans" userId="2f1cca16-934e-4fa4-b56f-9977d10481f7" providerId="ADAL" clId="{B6B14421-0EDB-4CBD-B71B-7A904A7B7261}" dt="2022-10-04T14:21:46.448" v="4734" actId="47"/>
        <pc:sldMkLst>
          <pc:docMk/>
          <pc:sldMk cId="3448332918" sldId="287"/>
        </pc:sldMkLst>
      </pc:sldChg>
      <pc:sldChg chg="addSp delSp modSp add mod">
        <pc:chgData name="Lewis Evans" userId="2f1cca16-934e-4fa4-b56f-9977d10481f7" providerId="ADAL" clId="{B6B14421-0EDB-4CBD-B71B-7A904A7B7261}" dt="2022-10-04T14:23:37.685" v="4834" actId="20577"/>
        <pc:sldMkLst>
          <pc:docMk/>
          <pc:sldMk cId="2106281687" sldId="288"/>
        </pc:sldMkLst>
        <pc:spChg chg="mod">
          <ac:chgData name="Lewis Evans" userId="2f1cca16-934e-4fa4-b56f-9977d10481f7" providerId="ADAL" clId="{B6B14421-0EDB-4CBD-B71B-7A904A7B7261}" dt="2022-10-04T14:23:37.685" v="4834" actId="20577"/>
          <ac:spMkLst>
            <pc:docMk/>
            <pc:sldMk cId="2106281687" sldId="288"/>
            <ac:spMk id="3" creationId="{3BF3B038-1EB7-C9F4-5AED-F503D70B62BD}"/>
          </ac:spMkLst>
        </pc:spChg>
        <pc:spChg chg="mod">
          <ac:chgData name="Lewis Evans" userId="2f1cca16-934e-4fa4-b56f-9977d10481f7" providerId="ADAL" clId="{B6B14421-0EDB-4CBD-B71B-7A904A7B7261}" dt="2022-10-04T14:21:52.219" v="4752" actId="20577"/>
          <ac:spMkLst>
            <pc:docMk/>
            <pc:sldMk cId="2106281687" sldId="288"/>
            <ac:spMk id="9" creationId="{E0B4A107-B580-4D31-8A6B-713E3CD868CB}"/>
          </ac:spMkLst>
        </pc:spChg>
        <pc:picChg chg="del">
          <ac:chgData name="Lewis Evans" userId="2f1cca16-934e-4fa4-b56f-9977d10481f7" providerId="ADAL" clId="{B6B14421-0EDB-4CBD-B71B-7A904A7B7261}" dt="2022-10-04T14:22:49.644" v="4806" actId="478"/>
          <ac:picMkLst>
            <pc:docMk/>
            <pc:sldMk cId="2106281687" sldId="288"/>
            <ac:picMk id="10" creationId="{CCA66795-E0AC-41BB-994D-ABC93034D8D1}"/>
          </ac:picMkLst>
        </pc:picChg>
        <pc:picChg chg="add mod">
          <ac:chgData name="Lewis Evans" userId="2f1cca16-934e-4fa4-b56f-9977d10481f7" providerId="ADAL" clId="{B6B14421-0EDB-4CBD-B71B-7A904A7B7261}" dt="2022-10-04T14:23:02.963" v="4815" actId="1076"/>
          <ac:picMkLst>
            <pc:docMk/>
            <pc:sldMk cId="2106281687" sldId="288"/>
            <ac:picMk id="11" creationId="{0E648ED6-4118-4CA0-893F-BEB21DD72A29}"/>
          </ac:picMkLst>
        </pc:picChg>
      </pc:sldChg>
      <pc:sldChg chg="add">
        <pc:chgData name="Lewis Evans" userId="2f1cca16-934e-4fa4-b56f-9977d10481f7" providerId="ADAL" clId="{B6B14421-0EDB-4CBD-B71B-7A904A7B7261}" dt="2022-10-04T14:34:41.496" v="5067" actId="2890"/>
        <pc:sldMkLst>
          <pc:docMk/>
          <pc:sldMk cId="3101830463" sldId="289"/>
        </pc:sldMkLst>
      </pc:sldChg>
      <pc:sldChg chg="new del">
        <pc:chgData name="Lewis Evans" userId="2f1cca16-934e-4fa4-b56f-9977d10481f7" providerId="ADAL" clId="{B6B14421-0EDB-4CBD-B71B-7A904A7B7261}" dt="2022-10-04T14:35:05.521" v="5098" actId="47"/>
        <pc:sldMkLst>
          <pc:docMk/>
          <pc:sldMk cId="3433295942" sldId="290"/>
        </pc:sldMkLst>
      </pc:sldChg>
      <pc:sldChg chg="addSp delSp modSp add mod">
        <pc:chgData name="Lewis Evans" userId="2f1cca16-934e-4fa4-b56f-9977d10481f7" providerId="ADAL" clId="{B6B14421-0EDB-4CBD-B71B-7A904A7B7261}" dt="2022-10-04T14:36:09.227" v="5366" actId="20577"/>
        <pc:sldMkLst>
          <pc:docMk/>
          <pc:sldMk cId="3143840071" sldId="291"/>
        </pc:sldMkLst>
        <pc:spChg chg="mod">
          <ac:chgData name="Lewis Evans" userId="2f1cca16-934e-4fa4-b56f-9977d10481f7" providerId="ADAL" clId="{B6B14421-0EDB-4CBD-B71B-7A904A7B7261}" dt="2022-10-04T14:36:09.227" v="5366" actId="20577"/>
          <ac:spMkLst>
            <pc:docMk/>
            <pc:sldMk cId="3143840071" sldId="291"/>
            <ac:spMk id="3" creationId="{3BF3B038-1EB7-C9F4-5AED-F503D70B62BD}"/>
          </ac:spMkLst>
        </pc:spChg>
        <pc:spChg chg="mod">
          <ac:chgData name="Lewis Evans" userId="2f1cca16-934e-4fa4-b56f-9977d10481f7" providerId="ADAL" clId="{B6B14421-0EDB-4CBD-B71B-7A904A7B7261}" dt="2022-10-04T14:35:09.469" v="5105" actId="20577"/>
          <ac:spMkLst>
            <pc:docMk/>
            <pc:sldMk cId="3143840071" sldId="291"/>
            <ac:spMk id="9" creationId="{E0B4A107-B580-4D31-8A6B-713E3CD868CB}"/>
          </ac:spMkLst>
        </pc:spChg>
        <pc:picChg chg="add mod">
          <ac:chgData name="Lewis Evans" userId="2f1cca16-934e-4fa4-b56f-9977d10481f7" providerId="ADAL" clId="{B6B14421-0EDB-4CBD-B71B-7A904A7B7261}" dt="2022-10-04T14:35:34.689" v="5216" actId="1076"/>
          <ac:picMkLst>
            <pc:docMk/>
            <pc:sldMk cId="3143840071" sldId="291"/>
            <ac:picMk id="10" creationId="{60303E3E-783F-4631-9A44-DA9C488BE98E}"/>
          </ac:picMkLst>
        </pc:picChg>
        <pc:picChg chg="del">
          <ac:chgData name="Lewis Evans" userId="2f1cca16-934e-4fa4-b56f-9977d10481f7" providerId="ADAL" clId="{B6B14421-0EDB-4CBD-B71B-7A904A7B7261}" dt="2022-10-04T14:35:25.729" v="5210" actId="478"/>
          <ac:picMkLst>
            <pc:docMk/>
            <pc:sldMk cId="3143840071" sldId="291"/>
            <ac:picMk id="11" creationId="{0E648ED6-4118-4CA0-893F-BEB21DD72A29}"/>
          </ac:picMkLst>
        </pc:picChg>
        <pc:picChg chg="add mod">
          <ac:chgData name="Lewis Evans" userId="2f1cca16-934e-4fa4-b56f-9977d10481f7" providerId="ADAL" clId="{B6B14421-0EDB-4CBD-B71B-7A904A7B7261}" dt="2022-10-04T14:35:42.614" v="5222" actId="1076"/>
          <ac:picMkLst>
            <pc:docMk/>
            <pc:sldMk cId="3143840071" sldId="291"/>
            <ac:picMk id="12" creationId="{2D072572-496F-4926-8AE9-29EA28AE9DC0}"/>
          </ac:picMkLst>
        </pc:picChg>
      </pc:sldChg>
    </pc:docChg>
  </pc:docChgLst>
  <pc:docChgLst>
    <pc:chgData name="Lewis Evans" userId="2f1cca16-934e-4fa4-b56f-9977d10481f7" providerId="ADAL" clId="{A2D7AF95-89F3-4F8F-9F61-A54B9FF50050}"/>
    <pc:docChg chg="custSel delSection replTag delTag modShowInfo">
      <pc:chgData name="Lewis Evans" userId="2f1cca16-934e-4fa4-b56f-9977d10481f7" providerId="ADAL" clId="{A2D7AF95-89F3-4F8F-9F61-A54B9FF50050}" dt="2022-10-07T08:25:41.765" v="7"/>
      <pc:docMkLst>
        <pc:docMk/>
      </pc:docMkLst>
    </pc:docChg>
  </pc:docChgLst>
  <pc:docChgLst>
    <pc:chgData name="Lewis Evans" userId="2f1cca16-934e-4fa4-b56f-9977d10481f7" providerId="ADAL" clId="{A926796C-DE68-4DFC-8ACE-14B0BCC9DECF}"/>
    <pc:docChg chg="custSel modSld replTag delTag">
      <pc:chgData name="Lewis Evans" userId="2f1cca16-934e-4fa4-b56f-9977d10481f7" providerId="ADAL" clId="{A926796C-DE68-4DFC-8ACE-14B0BCC9DECF}" dt="2022-10-06T14:43:27.055" v="61"/>
      <pc:docMkLst>
        <pc:docMk/>
      </pc:docMkLst>
      <pc:sldChg chg="modSp mod">
        <pc:chgData name="Lewis Evans" userId="2f1cca16-934e-4fa4-b56f-9977d10481f7" providerId="ADAL" clId="{A926796C-DE68-4DFC-8ACE-14B0BCC9DECF}" dt="2022-10-06T14:43:24.353" v="58" actId="20577"/>
        <pc:sldMkLst>
          <pc:docMk/>
          <pc:sldMk cId="1409264936" sldId="267"/>
        </pc:sldMkLst>
        <pc:spChg chg="mod">
          <ac:chgData name="Lewis Evans" userId="2f1cca16-934e-4fa4-b56f-9977d10481f7" providerId="ADAL" clId="{A926796C-DE68-4DFC-8ACE-14B0BCC9DECF}" dt="2022-10-06T14:43:24.353" v="58" actId="20577"/>
          <ac:spMkLst>
            <pc:docMk/>
            <pc:sldMk cId="1409264936" sldId="267"/>
            <ac:spMk id="3" creationId="{57D46B6B-F760-4BE3-B537-84425F7E928B}"/>
          </ac:spMkLst>
        </pc:spChg>
      </pc:sldChg>
    </pc:docChg>
  </pc:docChgLst>
  <pc:docChgLst>
    <pc:chgData name="Lewis Evans" userId="2f1cca16-934e-4fa4-b56f-9977d10481f7" providerId="ADAL" clId="{CC27068C-065B-4EC5-8214-65841124F9F5}"/>
    <pc:docChg chg="custSel modSld replTag delTag modShowInfo">
      <pc:chgData name="Lewis Evans" userId="2f1cca16-934e-4fa4-b56f-9977d10481f7" providerId="ADAL" clId="{CC27068C-065B-4EC5-8214-65841124F9F5}" dt="2022-10-05T15:31:20.227" v="283"/>
      <pc:docMkLst>
        <pc:docMk/>
      </pc:docMkLst>
      <pc:sldChg chg="modSp mod">
        <pc:chgData name="Lewis Evans" userId="2f1cca16-934e-4fa4-b56f-9977d10481f7" providerId="ADAL" clId="{CC27068C-065B-4EC5-8214-65841124F9F5}" dt="2022-10-05T07:28:32.684" v="116" actId="20577"/>
        <pc:sldMkLst>
          <pc:docMk/>
          <pc:sldMk cId="1409264936" sldId="267"/>
        </pc:sldMkLst>
        <pc:spChg chg="mod">
          <ac:chgData name="Lewis Evans" userId="2f1cca16-934e-4fa4-b56f-9977d10481f7" providerId="ADAL" clId="{CC27068C-065B-4EC5-8214-65841124F9F5}" dt="2022-10-05T07:28:32.684" v="116" actId="20577"/>
          <ac:spMkLst>
            <pc:docMk/>
            <pc:sldMk cId="1409264936" sldId="267"/>
            <ac:spMk id="3" creationId="{57D46B6B-F760-4BE3-B537-84425F7E928B}"/>
          </ac:spMkLst>
        </pc:spChg>
      </pc:sldChg>
      <pc:sldChg chg="modSp mod">
        <pc:chgData name="Lewis Evans" userId="2f1cca16-934e-4fa4-b56f-9977d10481f7" providerId="ADAL" clId="{CC27068C-065B-4EC5-8214-65841124F9F5}" dt="2022-10-05T15:31:19.670" v="280" actId="20577"/>
        <pc:sldMkLst>
          <pc:docMk/>
          <pc:sldMk cId="492990782" sldId="275"/>
        </pc:sldMkLst>
        <pc:spChg chg="mod">
          <ac:chgData name="Lewis Evans" userId="2f1cca16-934e-4fa4-b56f-9977d10481f7" providerId="ADAL" clId="{CC27068C-065B-4EC5-8214-65841124F9F5}" dt="2022-10-05T15:31:19.670" v="280" actId="20577"/>
          <ac:spMkLst>
            <pc:docMk/>
            <pc:sldMk cId="492990782" sldId="275"/>
            <ac:spMk id="3" creationId="{3BF3B038-1EB7-C9F4-5AED-F503D70B62BD}"/>
          </ac:spMkLst>
        </pc:spChg>
      </pc:sldChg>
      <pc:sldChg chg="addSp modSp mod modAnim">
        <pc:chgData name="Lewis Evans" userId="2f1cca16-934e-4fa4-b56f-9977d10481f7" providerId="ADAL" clId="{CC27068C-065B-4EC5-8214-65841124F9F5}" dt="2022-10-05T15:30:11.145" v="211" actId="207"/>
        <pc:sldMkLst>
          <pc:docMk/>
          <pc:sldMk cId="3377687399" sldId="279"/>
        </pc:sldMkLst>
        <pc:spChg chg="add mod">
          <ac:chgData name="Lewis Evans" userId="2f1cca16-934e-4fa4-b56f-9977d10481f7" providerId="ADAL" clId="{CC27068C-065B-4EC5-8214-65841124F9F5}" dt="2022-10-05T15:30:11.145" v="211" actId="207"/>
          <ac:spMkLst>
            <pc:docMk/>
            <pc:sldMk cId="3377687399" sldId="279"/>
            <ac:spMk id="17" creationId="{9854A88E-3AD7-4677-92FA-F49E55FB7AE9}"/>
          </ac:spMkLst>
        </pc:spChg>
      </pc:sldChg>
    </pc:docChg>
  </pc:docChgLst>
  <pc:docChgLst>
    <pc:chgData name="Lewis Evans" userId="2f1cca16-934e-4fa4-b56f-9977d10481f7" providerId="ADAL" clId="{C434E6F4-8DF7-4EEA-A4F9-9EC6459AA764}"/>
    <pc:docChg chg="custSel delSld modSld">
      <pc:chgData name="Lewis Evans" userId="2f1cca16-934e-4fa4-b56f-9977d10481f7" providerId="ADAL" clId="{C434E6F4-8DF7-4EEA-A4F9-9EC6459AA764}" dt="2022-10-09T15:59:17.289" v="61" actId="47"/>
      <pc:docMkLst>
        <pc:docMk/>
      </pc:docMkLst>
      <pc:sldChg chg="modSp mod">
        <pc:chgData name="Lewis Evans" userId="2f1cca16-934e-4fa4-b56f-9977d10481f7" providerId="ADAL" clId="{C434E6F4-8DF7-4EEA-A4F9-9EC6459AA764}" dt="2022-10-09T15:57:20.707" v="5" actId="20577"/>
        <pc:sldMkLst>
          <pc:docMk/>
          <pc:sldMk cId="3431951021" sldId="256"/>
        </pc:sldMkLst>
        <pc:spChg chg="mod">
          <ac:chgData name="Lewis Evans" userId="2f1cca16-934e-4fa4-b56f-9977d10481f7" providerId="ADAL" clId="{C434E6F4-8DF7-4EEA-A4F9-9EC6459AA764}" dt="2022-10-09T15:57:20.707" v="5" actId="20577"/>
          <ac:spMkLst>
            <pc:docMk/>
            <pc:sldMk cId="3431951021" sldId="256"/>
            <ac:spMk id="2" creationId="{BDAF9BA7-B26B-4612-BF50-B34AAF287134}"/>
          </ac:spMkLst>
        </pc:spChg>
      </pc:sldChg>
      <pc:sldChg chg="del">
        <pc:chgData name="Lewis Evans" userId="2f1cca16-934e-4fa4-b56f-9977d10481f7" providerId="ADAL" clId="{C434E6F4-8DF7-4EEA-A4F9-9EC6459AA764}" dt="2022-10-09T15:57:24.414" v="6" actId="47"/>
        <pc:sldMkLst>
          <pc:docMk/>
          <pc:sldMk cId="1409264936" sldId="267"/>
        </pc:sldMkLst>
      </pc:sldChg>
      <pc:sldChg chg="modSp mod">
        <pc:chgData name="Lewis Evans" userId="2f1cca16-934e-4fa4-b56f-9977d10481f7" providerId="ADAL" clId="{C434E6F4-8DF7-4EEA-A4F9-9EC6459AA764}" dt="2022-10-09T15:57:33.640" v="18" actId="20577"/>
        <pc:sldMkLst>
          <pc:docMk/>
          <pc:sldMk cId="3278753254" sldId="269"/>
        </pc:sldMkLst>
        <pc:spChg chg="mod">
          <ac:chgData name="Lewis Evans" userId="2f1cca16-934e-4fa4-b56f-9977d10481f7" providerId="ADAL" clId="{C434E6F4-8DF7-4EEA-A4F9-9EC6459AA764}" dt="2022-10-09T15:57:33.640" v="18" actId="20577"/>
          <ac:spMkLst>
            <pc:docMk/>
            <pc:sldMk cId="3278753254" sldId="269"/>
            <ac:spMk id="9" creationId="{E0B4A107-B580-4D31-8A6B-713E3CD868CB}"/>
          </ac:spMkLst>
        </pc:spChg>
      </pc:sldChg>
      <pc:sldChg chg="modSp mod">
        <pc:chgData name="Lewis Evans" userId="2f1cca16-934e-4fa4-b56f-9977d10481f7" providerId="ADAL" clId="{C434E6F4-8DF7-4EEA-A4F9-9EC6459AA764}" dt="2022-10-09T15:59:10.685" v="59" actId="20577"/>
        <pc:sldMkLst>
          <pc:docMk/>
          <pc:sldMk cId="492990782" sldId="275"/>
        </pc:sldMkLst>
        <pc:spChg chg="mod">
          <ac:chgData name="Lewis Evans" userId="2f1cca16-934e-4fa4-b56f-9977d10481f7" providerId="ADAL" clId="{C434E6F4-8DF7-4EEA-A4F9-9EC6459AA764}" dt="2022-10-09T15:59:10.685" v="59" actId="20577"/>
          <ac:spMkLst>
            <pc:docMk/>
            <pc:sldMk cId="492990782" sldId="275"/>
            <ac:spMk id="3" creationId="{3BF3B038-1EB7-C9F4-5AED-F503D70B62BD}"/>
          </ac:spMkLst>
        </pc:spChg>
      </pc:sldChg>
      <pc:sldChg chg="del">
        <pc:chgData name="Lewis Evans" userId="2f1cca16-934e-4fa4-b56f-9977d10481f7" providerId="ADAL" clId="{C434E6F4-8DF7-4EEA-A4F9-9EC6459AA764}" dt="2022-10-09T15:59:17.289" v="61" actId="47"/>
        <pc:sldMkLst>
          <pc:docMk/>
          <pc:sldMk cId="3377687399" sldId="279"/>
        </pc:sldMkLst>
      </pc:sldChg>
      <pc:sldChg chg="del">
        <pc:chgData name="Lewis Evans" userId="2f1cca16-934e-4fa4-b56f-9977d10481f7" providerId="ADAL" clId="{C434E6F4-8DF7-4EEA-A4F9-9EC6459AA764}" dt="2022-10-09T15:59:16.528" v="60" actId="47"/>
        <pc:sldMkLst>
          <pc:docMk/>
          <pc:sldMk cId="3340821340" sldId="280"/>
        </pc:sldMkLst>
      </pc:sldChg>
      <pc:sldChg chg="del">
        <pc:chgData name="Lewis Evans" userId="2f1cca16-934e-4fa4-b56f-9977d10481f7" providerId="ADAL" clId="{C434E6F4-8DF7-4EEA-A4F9-9EC6459AA764}" dt="2022-10-09T15:59:16.528" v="60" actId="47"/>
        <pc:sldMkLst>
          <pc:docMk/>
          <pc:sldMk cId="1761634772" sldId="281"/>
        </pc:sldMkLst>
      </pc:sldChg>
      <pc:sldChg chg="del">
        <pc:chgData name="Lewis Evans" userId="2f1cca16-934e-4fa4-b56f-9977d10481f7" providerId="ADAL" clId="{C434E6F4-8DF7-4EEA-A4F9-9EC6459AA764}" dt="2022-10-09T15:59:16.528" v="60" actId="47"/>
        <pc:sldMkLst>
          <pc:docMk/>
          <pc:sldMk cId="2864043889" sldId="282"/>
        </pc:sldMkLst>
      </pc:sldChg>
      <pc:sldChg chg="del">
        <pc:chgData name="Lewis Evans" userId="2f1cca16-934e-4fa4-b56f-9977d10481f7" providerId="ADAL" clId="{C434E6F4-8DF7-4EEA-A4F9-9EC6459AA764}" dt="2022-10-09T15:58:53.705" v="22" actId="47"/>
        <pc:sldMkLst>
          <pc:docMk/>
          <pc:sldMk cId="1829224074" sldId="283"/>
        </pc:sldMkLst>
      </pc:sldChg>
      <pc:sldChg chg="del">
        <pc:chgData name="Lewis Evans" userId="2f1cca16-934e-4fa4-b56f-9977d10481f7" providerId="ADAL" clId="{C434E6F4-8DF7-4EEA-A4F9-9EC6459AA764}" dt="2022-10-09T15:58:53.705" v="22" actId="47"/>
        <pc:sldMkLst>
          <pc:docMk/>
          <pc:sldMk cId="3641820982" sldId="285"/>
        </pc:sldMkLst>
      </pc:sldChg>
      <pc:sldChg chg="del">
        <pc:chgData name="Lewis Evans" userId="2f1cca16-934e-4fa4-b56f-9977d10481f7" providerId="ADAL" clId="{C434E6F4-8DF7-4EEA-A4F9-9EC6459AA764}" dt="2022-10-09T15:57:39.790" v="20" actId="47"/>
        <pc:sldMkLst>
          <pc:docMk/>
          <pc:sldMk cId="493019365" sldId="286"/>
        </pc:sldMkLst>
      </pc:sldChg>
      <pc:sldChg chg="del">
        <pc:chgData name="Lewis Evans" userId="2f1cca16-934e-4fa4-b56f-9977d10481f7" providerId="ADAL" clId="{C434E6F4-8DF7-4EEA-A4F9-9EC6459AA764}" dt="2022-10-09T15:57:40.698" v="21" actId="47"/>
        <pc:sldMkLst>
          <pc:docMk/>
          <pc:sldMk cId="2106281687" sldId="288"/>
        </pc:sldMkLst>
      </pc:sldChg>
      <pc:sldChg chg="del">
        <pc:chgData name="Lewis Evans" userId="2f1cca16-934e-4fa4-b56f-9977d10481f7" providerId="ADAL" clId="{C434E6F4-8DF7-4EEA-A4F9-9EC6459AA764}" dt="2022-10-09T15:58:53.705" v="22" actId="47"/>
        <pc:sldMkLst>
          <pc:docMk/>
          <pc:sldMk cId="3101830463" sldId="289"/>
        </pc:sldMkLst>
      </pc:sldChg>
      <pc:sldChg chg="del">
        <pc:chgData name="Lewis Evans" userId="2f1cca16-934e-4fa4-b56f-9977d10481f7" providerId="ADAL" clId="{C434E6F4-8DF7-4EEA-A4F9-9EC6459AA764}" dt="2022-10-09T15:57:38.944" v="19" actId="47"/>
        <pc:sldMkLst>
          <pc:docMk/>
          <pc:sldMk cId="3143840071" sldId="291"/>
        </pc:sldMkLst>
      </pc:sldChg>
    </pc:docChg>
  </pc:docChgLst>
  <pc:docChgLst>
    <pc:chgData name="Lewis Evans" userId="2f1cca16-934e-4fa4-b56f-9977d10481f7" providerId="ADAL" clId="{4D343712-B93D-4728-9E67-14AC8760524B}"/>
    <pc:docChg chg="undo custSel addSld delSld modSld sldOrd modShowInfo">
      <pc:chgData name="Lewis Evans" userId="2f1cca16-934e-4fa4-b56f-9977d10481f7" providerId="ADAL" clId="{4D343712-B93D-4728-9E67-14AC8760524B}" dt="2022-11-20T11:12:10.697" v="6842" actId="2744"/>
      <pc:docMkLst>
        <pc:docMk/>
      </pc:docMkLst>
      <pc:sldChg chg="delSp modSp mod delAnim">
        <pc:chgData name="Lewis Evans" userId="2f1cca16-934e-4fa4-b56f-9977d10481f7" providerId="ADAL" clId="{4D343712-B93D-4728-9E67-14AC8760524B}" dt="2022-11-20T11:12:02.396" v="6841" actId="478"/>
        <pc:sldMkLst>
          <pc:docMk/>
          <pc:sldMk cId="3431951021" sldId="256"/>
        </pc:sldMkLst>
        <pc:spChg chg="mod">
          <ac:chgData name="Lewis Evans" userId="2f1cca16-934e-4fa4-b56f-9977d10481f7" providerId="ADAL" clId="{4D343712-B93D-4728-9E67-14AC8760524B}" dt="2022-11-18T19:59:03.542" v="20" actId="20577"/>
          <ac:spMkLst>
            <pc:docMk/>
            <pc:sldMk cId="3431951021" sldId="256"/>
            <ac:spMk id="2" creationId="{BDAF9BA7-B26B-4612-BF50-B34AAF287134}"/>
          </ac:spMkLst>
        </pc:spChg>
        <pc:spChg chg="del">
          <ac:chgData name="Lewis Evans" userId="2f1cca16-934e-4fa4-b56f-9977d10481f7" providerId="ADAL" clId="{4D343712-B93D-4728-9E67-14AC8760524B}" dt="2022-11-20T11:12:02.396" v="6841" actId="478"/>
          <ac:spMkLst>
            <pc:docMk/>
            <pc:sldMk cId="3431951021" sldId="256"/>
            <ac:spMk id="4" creationId="{38AB55EB-24E2-1383-883B-22DEBC7AD00A}"/>
          </ac:spMkLst>
        </pc:spChg>
      </pc:sldChg>
      <pc:sldChg chg="addSp delSp modSp mod">
        <pc:chgData name="Lewis Evans" userId="2f1cca16-934e-4fa4-b56f-9977d10481f7" providerId="ADAL" clId="{4D343712-B93D-4728-9E67-14AC8760524B}" dt="2022-11-20T10:38:40.707" v="6163" actId="12788"/>
        <pc:sldMkLst>
          <pc:docMk/>
          <pc:sldMk cId="2313360141" sldId="266"/>
        </pc:sldMkLst>
        <pc:spChg chg="add mod">
          <ac:chgData name="Lewis Evans" userId="2f1cca16-934e-4fa4-b56f-9977d10481f7" providerId="ADAL" clId="{4D343712-B93D-4728-9E67-14AC8760524B}" dt="2022-11-18T20:01:58.080" v="107" actId="207"/>
          <ac:spMkLst>
            <pc:docMk/>
            <pc:sldMk cId="2313360141" sldId="266"/>
            <ac:spMk id="2" creationId="{14EB32A5-118A-A649-13CC-42B9C5998414}"/>
          </ac:spMkLst>
        </pc:spChg>
        <pc:spChg chg="add del mod">
          <ac:chgData name="Lewis Evans" userId="2f1cca16-934e-4fa4-b56f-9977d10481f7" providerId="ADAL" clId="{4D343712-B93D-4728-9E67-14AC8760524B}" dt="2022-11-18T20:02:27.282" v="108" actId="478"/>
          <ac:spMkLst>
            <pc:docMk/>
            <pc:sldMk cId="2313360141" sldId="266"/>
            <ac:spMk id="3" creationId="{7F6F4D10-ED28-35E5-9003-AF41D4671EB7}"/>
          </ac:spMkLst>
        </pc:spChg>
        <pc:spChg chg="add del mod">
          <ac:chgData name="Lewis Evans" userId="2f1cca16-934e-4fa4-b56f-9977d10481f7" providerId="ADAL" clId="{4D343712-B93D-4728-9E67-14AC8760524B}" dt="2022-11-18T20:02:27.282" v="108" actId="478"/>
          <ac:spMkLst>
            <pc:docMk/>
            <pc:sldMk cId="2313360141" sldId="266"/>
            <ac:spMk id="5" creationId="{32D8118F-2734-AB3E-8423-D1AE9F0EB41B}"/>
          </ac:spMkLst>
        </pc:spChg>
        <pc:spChg chg="mod">
          <ac:chgData name="Lewis Evans" userId="2f1cca16-934e-4fa4-b56f-9977d10481f7" providerId="ADAL" clId="{4D343712-B93D-4728-9E67-14AC8760524B}" dt="2022-11-18T20:01:40.852" v="104" actId="207"/>
          <ac:spMkLst>
            <pc:docMk/>
            <pc:sldMk cId="2313360141" sldId="266"/>
            <ac:spMk id="10" creationId="{8DAD0980-B7C7-4EFF-9B6C-F415040DCED1}"/>
          </ac:spMkLst>
        </pc:spChg>
        <pc:spChg chg="mod">
          <ac:chgData name="Lewis Evans" userId="2f1cca16-934e-4fa4-b56f-9977d10481f7" providerId="ADAL" clId="{4D343712-B93D-4728-9E67-14AC8760524B}" dt="2022-11-18T20:01:56.404" v="106" actId="207"/>
          <ac:spMkLst>
            <pc:docMk/>
            <pc:sldMk cId="2313360141" sldId="266"/>
            <ac:spMk id="12" creationId="{0472BCD6-0CB9-4FB4-9652-8286191E1FF6}"/>
          </ac:spMkLst>
        </pc:spChg>
        <pc:spChg chg="mod">
          <ac:chgData name="Lewis Evans" userId="2f1cca16-934e-4fa4-b56f-9977d10481f7" providerId="ADAL" clId="{4D343712-B93D-4728-9E67-14AC8760524B}" dt="2022-11-18T20:01:44.624" v="105" actId="207"/>
          <ac:spMkLst>
            <pc:docMk/>
            <pc:sldMk cId="2313360141" sldId="266"/>
            <ac:spMk id="14" creationId="{AD481626-8F1A-4EE5-A3F9-83FC293C4C30}"/>
          </ac:spMkLst>
        </pc:spChg>
        <pc:spChg chg="add del mod">
          <ac:chgData name="Lewis Evans" userId="2f1cca16-934e-4fa4-b56f-9977d10481f7" providerId="ADAL" clId="{4D343712-B93D-4728-9E67-14AC8760524B}" dt="2022-11-18T20:02:27.282" v="108" actId="478"/>
          <ac:spMkLst>
            <pc:docMk/>
            <pc:sldMk cId="2313360141" sldId="266"/>
            <ac:spMk id="15" creationId="{A603F7C8-B358-6ECD-6DE6-2E71B2C3B34A}"/>
          </ac:spMkLst>
        </pc:spChg>
        <pc:spChg chg="del">
          <ac:chgData name="Lewis Evans" userId="2f1cca16-934e-4fa4-b56f-9977d10481f7" providerId="ADAL" clId="{4D343712-B93D-4728-9E67-14AC8760524B}" dt="2022-11-18T19:59:42.957" v="73" actId="478"/>
          <ac:spMkLst>
            <pc:docMk/>
            <pc:sldMk cId="2313360141" sldId="266"/>
            <ac:spMk id="17" creationId="{A3A82636-2058-42AB-A4AD-3A3FBD4FEFB9}"/>
          </ac:spMkLst>
        </pc:spChg>
        <pc:spChg chg="del">
          <ac:chgData name="Lewis Evans" userId="2f1cca16-934e-4fa4-b56f-9977d10481f7" providerId="ADAL" clId="{4D343712-B93D-4728-9E67-14AC8760524B}" dt="2022-11-18T20:01:16.767" v="99" actId="478"/>
          <ac:spMkLst>
            <pc:docMk/>
            <pc:sldMk cId="2313360141" sldId="266"/>
            <ac:spMk id="23" creationId="{5FA12034-4AAA-42E7-B572-D4F0BAFCF531}"/>
          </ac:spMkLst>
        </pc:spChg>
        <pc:spChg chg="mod">
          <ac:chgData name="Lewis Evans" userId="2f1cca16-934e-4fa4-b56f-9977d10481f7" providerId="ADAL" clId="{4D343712-B93D-4728-9E67-14AC8760524B}" dt="2022-11-18T19:59:40.611" v="72" actId="20577"/>
          <ac:spMkLst>
            <pc:docMk/>
            <pc:sldMk cId="2313360141" sldId="266"/>
            <ac:spMk id="26" creationId="{3B44BF75-826E-44AC-A9A6-C214890E698F}"/>
          </ac:spMkLst>
        </pc:spChg>
        <pc:spChg chg="mod">
          <ac:chgData name="Lewis Evans" userId="2f1cca16-934e-4fa4-b56f-9977d10481f7" providerId="ADAL" clId="{4D343712-B93D-4728-9E67-14AC8760524B}" dt="2022-11-18T19:59:23.312" v="60" actId="20577"/>
          <ac:spMkLst>
            <pc:docMk/>
            <pc:sldMk cId="2313360141" sldId="266"/>
            <ac:spMk id="28" creationId="{AB4BAB63-C49B-4EC2-9003-E2B2280D2203}"/>
          </ac:spMkLst>
        </pc:spChg>
        <pc:spChg chg="mod">
          <ac:chgData name="Lewis Evans" userId="2f1cca16-934e-4fa4-b56f-9977d10481f7" providerId="ADAL" clId="{4D343712-B93D-4728-9E67-14AC8760524B}" dt="2022-11-18T19:59:18.545" v="40" actId="20577"/>
          <ac:spMkLst>
            <pc:docMk/>
            <pc:sldMk cId="2313360141" sldId="266"/>
            <ac:spMk id="30" creationId="{11683369-83EC-4B97-95DF-F8696711382A}"/>
          </ac:spMkLst>
        </pc:spChg>
        <pc:spChg chg="mod">
          <ac:chgData name="Lewis Evans" userId="2f1cca16-934e-4fa4-b56f-9977d10481f7" providerId="ADAL" clId="{4D343712-B93D-4728-9E67-14AC8760524B}" dt="2022-11-18T20:02:33.248" v="109" actId="207"/>
          <ac:spMkLst>
            <pc:docMk/>
            <pc:sldMk cId="2313360141" sldId="266"/>
            <ac:spMk id="57" creationId="{79FB0BC2-955F-45D7-9CB2-02430A68EDB9}"/>
          </ac:spMkLst>
        </pc:spChg>
        <pc:spChg chg="mod">
          <ac:chgData name="Lewis Evans" userId="2f1cca16-934e-4fa4-b56f-9977d10481f7" providerId="ADAL" clId="{4D343712-B93D-4728-9E67-14AC8760524B}" dt="2022-11-18T20:02:37.392" v="110" actId="207"/>
          <ac:spMkLst>
            <pc:docMk/>
            <pc:sldMk cId="2313360141" sldId="266"/>
            <ac:spMk id="58" creationId="{B350A11B-B2E8-4448-BCFC-81B98ECA22E0}"/>
          </ac:spMkLst>
        </pc:spChg>
        <pc:spChg chg="del">
          <ac:chgData name="Lewis Evans" userId="2f1cca16-934e-4fa4-b56f-9977d10481f7" providerId="ADAL" clId="{4D343712-B93D-4728-9E67-14AC8760524B}" dt="2022-11-18T19:59:50.264" v="75" actId="478"/>
          <ac:spMkLst>
            <pc:docMk/>
            <pc:sldMk cId="2313360141" sldId="266"/>
            <ac:spMk id="59" creationId="{FCF17721-2285-451A-AA99-71DBAF3ADBAD}"/>
          </ac:spMkLst>
        </pc:spChg>
        <pc:grpChg chg="mod">
          <ac:chgData name="Lewis Evans" userId="2f1cca16-934e-4fa4-b56f-9977d10481f7" providerId="ADAL" clId="{4D343712-B93D-4728-9E67-14AC8760524B}" dt="2022-11-20T10:38:40.707" v="6163" actId="12788"/>
          <ac:grpSpMkLst>
            <pc:docMk/>
            <pc:sldMk cId="2313360141" sldId="266"/>
            <ac:grpSpMk id="4" creationId="{0C7419D3-B292-10B8-5B40-0D5D17398E64}"/>
          </ac:grpSpMkLst>
        </pc:grpChg>
        <pc:grpChg chg="del mod">
          <ac:chgData name="Lewis Evans" userId="2f1cca16-934e-4fa4-b56f-9977d10481f7" providerId="ADAL" clId="{4D343712-B93D-4728-9E67-14AC8760524B}" dt="2022-11-18T20:01:01.723" v="96" actId="478"/>
          <ac:grpSpMkLst>
            <pc:docMk/>
            <pc:sldMk cId="2313360141" sldId="266"/>
            <ac:grpSpMk id="11" creationId="{058D1533-436A-A5F3-4A05-6CED0D61184A}"/>
          </ac:grpSpMkLst>
        </pc:grpChg>
        <pc:grpChg chg="mod">
          <ac:chgData name="Lewis Evans" userId="2f1cca16-934e-4fa4-b56f-9977d10481f7" providerId="ADAL" clId="{4D343712-B93D-4728-9E67-14AC8760524B}" dt="2022-11-20T10:38:40.707" v="6163" actId="12788"/>
          <ac:grpSpMkLst>
            <pc:docMk/>
            <pc:sldMk cId="2313360141" sldId="266"/>
            <ac:grpSpMk id="13" creationId="{B64906F2-9B89-4D41-82AF-DD4E73271283}"/>
          </ac:grpSpMkLst>
        </pc:grpChg>
        <pc:grpChg chg="mod">
          <ac:chgData name="Lewis Evans" userId="2f1cca16-934e-4fa4-b56f-9977d10481f7" providerId="ADAL" clId="{4D343712-B93D-4728-9E67-14AC8760524B}" dt="2022-11-18T20:00:24.978" v="85" actId="1076"/>
          <ac:grpSpMkLst>
            <pc:docMk/>
            <pc:sldMk cId="2313360141" sldId="266"/>
            <ac:grpSpMk id="16" creationId="{E3F959A8-C3B1-4CBB-98F4-D778C11ACDA8}"/>
          </ac:grpSpMkLst>
        </pc:grpChg>
        <pc:grpChg chg="del">
          <ac:chgData name="Lewis Evans" userId="2f1cca16-934e-4fa4-b56f-9977d10481f7" providerId="ADAL" clId="{4D343712-B93D-4728-9E67-14AC8760524B}" dt="2022-11-18T19:59:42.957" v="73" actId="478"/>
          <ac:grpSpMkLst>
            <pc:docMk/>
            <pc:sldMk cId="2313360141" sldId="266"/>
            <ac:grpSpMk id="19" creationId="{F6FA1D6C-41F2-4CFC-819A-41FA415B3CE6}"/>
          </ac:grpSpMkLst>
        </pc:grpChg>
        <pc:grpChg chg="del">
          <ac:chgData name="Lewis Evans" userId="2f1cca16-934e-4fa4-b56f-9977d10481f7" providerId="ADAL" clId="{4D343712-B93D-4728-9E67-14AC8760524B}" dt="2022-11-18T19:59:42.957" v="73" actId="478"/>
          <ac:grpSpMkLst>
            <pc:docMk/>
            <pc:sldMk cId="2313360141" sldId="266"/>
            <ac:grpSpMk id="22" creationId="{0633E1E2-3881-6C8F-95A3-CBBEA19DDD92}"/>
          </ac:grpSpMkLst>
        </pc:grpChg>
      </pc:sldChg>
      <pc:sldChg chg="del">
        <pc:chgData name="Lewis Evans" userId="2f1cca16-934e-4fa4-b56f-9977d10481f7" providerId="ADAL" clId="{4D343712-B93D-4728-9E67-14AC8760524B}" dt="2022-11-18T20:04:14.190" v="268" actId="47"/>
        <pc:sldMkLst>
          <pc:docMk/>
          <pc:sldMk cId="3746857300" sldId="295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2324975048" sldId="297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698894958" sldId="298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1105979261" sldId="299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14053303" sldId="303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895612901" sldId="304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3185646436" sldId="305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963468595" sldId="306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1250339517" sldId="307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2103488229" sldId="308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1554332607" sldId="310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3601726530" sldId="311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1646768849" sldId="312"/>
        </pc:sldMkLst>
      </pc:sldChg>
      <pc:sldChg chg="del">
        <pc:chgData name="Lewis Evans" userId="2f1cca16-934e-4fa4-b56f-9977d10481f7" providerId="ADAL" clId="{4D343712-B93D-4728-9E67-14AC8760524B}" dt="2022-11-18T20:04:13.519" v="267" actId="47"/>
        <pc:sldMkLst>
          <pc:docMk/>
          <pc:sldMk cId="552638963" sldId="313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580065510" sldId="314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4223240877" sldId="315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3958770552" sldId="316"/>
        </pc:sldMkLst>
      </pc:sldChg>
      <pc:sldChg chg="del">
        <pc:chgData name="Lewis Evans" userId="2f1cca16-934e-4fa4-b56f-9977d10481f7" providerId="ADAL" clId="{4D343712-B93D-4728-9E67-14AC8760524B}" dt="2022-11-18T20:04:02.775" v="262" actId="47"/>
        <pc:sldMkLst>
          <pc:docMk/>
          <pc:sldMk cId="2656945722" sldId="318"/>
        </pc:sldMkLst>
      </pc:sldChg>
      <pc:sldChg chg="addSp delSp modSp mod">
        <pc:chgData name="Lewis Evans" userId="2f1cca16-934e-4fa4-b56f-9977d10481f7" providerId="ADAL" clId="{4D343712-B93D-4728-9E67-14AC8760524B}" dt="2022-11-20T10:38:07.631" v="6155" actId="20577"/>
        <pc:sldMkLst>
          <pc:docMk/>
          <pc:sldMk cId="2729613933" sldId="319"/>
        </pc:sldMkLst>
        <pc:spChg chg="mod">
          <ac:chgData name="Lewis Evans" userId="2f1cca16-934e-4fa4-b56f-9977d10481f7" providerId="ADAL" clId="{4D343712-B93D-4728-9E67-14AC8760524B}" dt="2022-11-20T10:38:07.631" v="6155" actId="20577"/>
          <ac:spMkLst>
            <pc:docMk/>
            <pc:sldMk cId="2729613933" sldId="319"/>
            <ac:spMk id="2" creationId="{567F63DA-7D21-6D9C-BBEC-DFCF5FDB53A7}"/>
          </ac:spMkLst>
        </pc:spChg>
        <pc:picChg chg="add del mod">
          <ac:chgData name="Lewis Evans" userId="2f1cca16-934e-4fa4-b56f-9977d10481f7" providerId="ADAL" clId="{4D343712-B93D-4728-9E67-14AC8760524B}" dt="2022-11-18T20:03:13.280" v="117" actId="478"/>
          <ac:picMkLst>
            <pc:docMk/>
            <pc:sldMk cId="2729613933" sldId="319"/>
            <ac:picMk id="4" creationId="{9E402A50-F034-DCA0-B73B-E7BA15F817D5}"/>
          </ac:picMkLst>
        </pc:picChg>
        <pc:picChg chg="mod">
          <ac:chgData name="Lewis Evans" userId="2f1cca16-934e-4fa4-b56f-9977d10481f7" providerId="ADAL" clId="{4D343712-B93D-4728-9E67-14AC8760524B}" dt="2022-11-18T20:03:12.633" v="116" actId="14826"/>
          <ac:picMkLst>
            <pc:docMk/>
            <pc:sldMk cId="2729613933" sldId="319"/>
            <ac:picMk id="9" creationId="{3690B15F-1EE6-4BF8-BF59-F1F636253A39}"/>
          </ac:picMkLst>
        </pc:picChg>
      </pc:sldChg>
      <pc:sldChg chg="del">
        <pc:chgData name="Lewis Evans" userId="2f1cca16-934e-4fa4-b56f-9977d10481f7" providerId="ADAL" clId="{4D343712-B93D-4728-9E67-14AC8760524B}" dt="2022-11-18T20:02:49.832" v="112" actId="47"/>
        <pc:sldMkLst>
          <pc:docMk/>
          <pc:sldMk cId="1804172811" sldId="320"/>
        </pc:sldMkLst>
      </pc:sldChg>
      <pc:sldChg chg="del">
        <pc:chgData name="Lewis Evans" userId="2f1cca16-934e-4fa4-b56f-9977d10481f7" providerId="ADAL" clId="{4D343712-B93D-4728-9E67-14AC8760524B}" dt="2022-11-18T20:02:49.832" v="112" actId="47"/>
        <pc:sldMkLst>
          <pc:docMk/>
          <pc:sldMk cId="759000067" sldId="321"/>
        </pc:sldMkLst>
      </pc:sldChg>
      <pc:sldChg chg="del">
        <pc:chgData name="Lewis Evans" userId="2f1cca16-934e-4fa4-b56f-9977d10481f7" providerId="ADAL" clId="{4D343712-B93D-4728-9E67-14AC8760524B}" dt="2022-11-18T20:02:49.832" v="112" actId="47"/>
        <pc:sldMkLst>
          <pc:docMk/>
          <pc:sldMk cId="2525604201" sldId="322"/>
        </pc:sldMkLst>
      </pc:sldChg>
      <pc:sldChg chg="del">
        <pc:chgData name="Lewis Evans" userId="2f1cca16-934e-4fa4-b56f-9977d10481f7" providerId="ADAL" clId="{4D343712-B93D-4728-9E67-14AC8760524B}" dt="2022-11-18T20:04:06.621" v="264" actId="47"/>
        <pc:sldMkLst>
          <pc:docMk/>
          <pc:sldMk cId="1578388040" sldId="323"/>
        </pc:sldMkLst>
      </pc:sldChg>
      <pc:sldChg chg="del">
        <pc:chgData name="Lewis Evans" userId="2f1cca16-934e-4fa4-b56f-9977d10481f7" providerId="ADAL" clId="{4D343712-B93D-4728-9E67-14AC8760524B}" dt="2022-11-18T20:02:49.832" v="112" actId="47"/>
        <pc:sldMkLst>
          <pc:docMk/>
          <pc:sldMk cId="492078698" sldId="324"/>
        </pc:sldMkLst>
      </pc:sldChg>
      <pc:sldChg chg="addSp modSp add del mod modAnim">
        <pc:chgData name="Lewis Evans" userId="2f1cca16-934e-4fa4-b56f-9977d10481f7" providerId="ADAL" clId="{4D343712-B93D-4728-9E67-14AC8760524B}" dt="2022-11-20T10:38:15.312" v="6156" actId="47"/>
        <pc:sldMkLst>
          <pc:docMk/>
          <pc:sldMk cId="3003473245" sldId="324"/>
        </pc:sldMkLst>
        <pc:spChg chg="add mod">
          <ac:chgData name="Lewis Evans" userId="2f1cca16-934e-4fa4-b56f-9977d10481f7" providerId="ADAL" clId="{4D343712-B93D-4728-9E67-14AC8760524B}" dt="2022-11-18T20:04:12.763" v="266" actId="1076"/>
          <ac:spMkLst>
            <pc:docMk/>
            <pc:sldMk cId="3003473245" sldId="324"/>
            <ac:spMk id="3" creationId="{9C3ACB35-7576-4481-3C1E-7D89495DEC38}"/>
          </ac:spMkLst>
        </pc:spChg>
        <pc:cxnChg chg="add mod">
          <ac:chgData name="Lewis Evans" userId="2f1cca16-934e-4fa4-b56f-9977d10481f7" providerId="ADAL" clId="{4D343712-B93D-4728-9E67-14AC8760524B}" dt="2022-11-18T20:04:12.763" v="266" actId="1076"/>
          <ac:cxnSpMkLst>
            <pc:docMk/>
            <pc:sldMk cId="3003473245" sldId="324"/>
            <ac:cxnSpMk id="4" creationId="{914850BD-E80D-6A14-5B68-68329D223729}"/>
          </ac:cxnSpMkLst>
        </pc:cxnChg>
      </pc:sldChg>
      <pc:sldChg chg="addSp delSp modSp new mod">
        <pc:chgData name="Lewis Evans" userId="2f1cca16-934e-4fa4-b56f-9977d10481f7" providerId="ADAL" clId="{4D343712-B93D-4728-9E67-14AC8760524B}" dt="2022-11-20T10:39:35.741" v="6276" actId="20577"/>
        <pc:sldMkLst>
          <pc:docMk/>
          <pc:sldMk cId="318391434" sldId="325"/>
        </pc:sldMkLst>
        <pc:spChg chg="mod">
          <ac:chgData name="Lewis Evans" userId="2f1cca16-934e-4fa4-b56f-9977d10481f7" providerId="ADAL" clId="{4D343712-B93D-4728-9E67-14AC8760524B}" dt="2022-11-18T20:09:19.155" v="415" actId="20577"/>
          <ac:spMkLst>
            <pc:docMk/>
            <pc:sldMk cId="318391434" sldId="325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20T10:39:35.741" v="6276" actId="20577"/>
          <ac:spMkLst>
            <pc:docMk/>
            <pc:sldMk cId="318391434" sldId="325"/>
            <ac:spMk id="3" creationId="{7AE302E5-1F6D-B0CB-E659-81917A5BF5B4}"/>
          </ac:spMkLst>
        </pc:spChg>
        <pc:spChg chg="mod">
          <ac:chgData name="Lewis Evans" userId="2f1cca16-934e-4fa4-b56f-9977d10481f7" providerId="ADAL" clId="{4D343712-B93D-4728-9E67-14AC8760524B}" dt="2022-11-18T20:04:31.221" v="272" actId="207"/>
          <ac:spMkLst>
            <pc:docMk/>
            <pc:sldMk cId="318391434" sldId="325"/>
            <ac:spMk id="5" creationId="{D0DDF3F6-7862-C383-37C0-850BCF30BD7C}"/>
          </ac:spMkLst>
        </pc:spChg>
        <pc:spChg chg="mod">
          <ac:chgData name="Lewis Evans" userId="2f1cca16-934e-4fa4-b56f-9977d10481f7" providerId="ADAL" clId="{4D343712-B93D-4728-9E67-14AC8760524B}" dt="2022-11-18T20:04:38.084" v="273" actId="14826"/>
          <ac:spMkLst>
            <pc:docMk/>
            <pc:sldMk cId="318391434" sldId="325"/>
            <ac:spMk id="6" creationId="{FAC58549-49E6-0831-59F8-AC8EBA240BE4}"/>
          </ac:spMkLst>
        </pc:spChg>
        <pc:spChg chg="mod">
          <ac:chgData name="Lewis Evans" userId="2f1cca16-934e-4fa4-b56f-9977d10481f7" providerId="ADAL" clId="{4D343712-B93D-4728-9E67-14AC8760524B}" dt="2022-11-18T20:04:26.218" v="271"/>
          <ac:spMkLst>
            <pc:docMk/>
            <pc:sldMk cId="318391434" sldId="325"/>
            <ac:spMk id="8" creationId="{04138030-2BB0-2EC3-133E-8AE325201966}"/>
          </ac:spMkLst>
        </pc:spChg>
        <pc:spChg chg="mod">
          <ac:chgData name="Lewis Evans" userId="2f1cca16-934e-4fa4-b56f-9977d10481f7" providerId="ADAL" clId="{4D343712-B93D-4728-9E67-14AC8760524B}" dt="2022-11-18T20:04:26.218" v="271"/>
          <ac:spMkLst>
            <pc:docMk/>
            <pc:sldMk cId="318391434" sldId="325"/>
            <ac:spMk id="9" creationId="{D34E5DD5-0A0D-1FDA-601C-4F345F9CD9C4}"/>
          </ac:spMkLst>
        </pc:spChg>
        <pc:spChg chg="add mod">
          <ac:chgData name="Lewis Evans" userId="2f1cca16-934e-4fa4-b56f-9977d10481f7" providerId="ADAL" clId="{4D343712-B93D-4728-9E67-14AC8760524B}" dt="2022-11-18T20:07:00.614" v="282"/>
          <ac:spMkLst>
            <pc:docMk/>
            <pc:sldMk cId="318391434" sldId="325"/>
            <ac:spMk id="10" creationId="{6DE31192-F72A-734C-16EA-81F4AA6302ED}"/>
          </ac:spMkLst>
        </pc:spChg>
        <pc:spChg chg="add mod">
          <ac:chgData name="Lewis Evans" userId="2f1cca16-934e-4fa4-b56f-9977d10481f7" providerId="ADAL" clId="{4D343712-B93D-4728-9E67-14AC8760524B}" dt="2022-11-18T20:07:00.614" v="282"/>
          <ac:spMkLst>
            <pc:docMk/>
            <pc:sldMk cId="318391434" sldId="325"/>
            <ac:spMk id="11" creationId="{3491B554-96D3-E5D1-6364-DBD4A0CFFDA1}"/>
          </ac:spMkLst>
        </pc:spChg>
        <pc:grpChg chg="add mod">
          <ac:chgData name="Lewis Evans" userId="2f1cca16-934e-4fa4-b56f-9977d10481f7" providerId="ADAL" clId="{4D343712-B93D-4728-9E67-14AC8760524B}" dt="2022-11-18T20:04:22.576" v="270"/>
          <ac:grpSpMkLst>
            <pc:docMk/>
            <pc:sldMk cId="318391434" sldId="325"/>
            <ac:grpSpMk id="4" creationId="{C12DFBC4-198A-8279-E3F7-67AD3C13E60A}"/>
          </ac:grpSpMkLst>
        </pc:grpChg>
        <pc:grpChg chg="add del mod">
          <ac:chgData name="Lewis Evans" userId="2f1cca16-934e-4fa4-b56f-9977d10481f7" providerId="ADAL" clId="{4D343712-B93D-4728-9E67-14AC8760524B}" dt="2022-11-18T20:04:39.327" v="274" actId="478"/>
          <ac:grpSpMkLst>
            <pc:docMk/>
            <pc:sldMk cId="318391434" sldId="325"/>
            <ac:grpSpMk id="7" creationId="{0F77F1FF-7083-C12B-6337-17F72CE1F859}"/>
          </ac:grpSpMkLst>
        </pc:grpChg>
      </pc:sldChg>
      <pc:sldChg chg="del">
        <pc:chgData name="Lewis Evans" userId="2f1cca16-934e-4fa4-b56f-9977d10481f7" providerId="ADAL" clId="{4D343712-B93D-4728-9E67-14AC8760524B}" dt="2022-11-18T20:02:49.832" v="112" actId="47"/>
        <pc:sldMkLst>
          <pc:docMk/>
          <pc:sldMk cId="1424452859" sldId="325"/>
        </pc:sldMkLst>
      </pc:sldChg>
      <pc:sldChg chg="addSp delSp modSp add del mod">
        <pc:chgData name="Lewis Evans" userId="2f1cca16-934e-4fa4-b56f-9977d10481f7" providerId="ADAL" clId="{4D343712-B93D-4728-9E67-14AC8760524B}" dt="2022-11-20T10:38:16.648" v="6158" actId="47"/>
        <pc:sldMkLst>
          <pc:docMk/>
          <pc:sldMk cId="1211181900" sldId="326"/>
        </pc:sldMkLst>
        <pc:spChg chg="mod">
          <ac:chgData name="Lewis Evans" userId="2f1cca16-934e-4fa4-b56f-9977d10481f7" providerId="ADAL" clId="{4D343712-B93D-4728-9E67-14AC8760524B}" dt="2022-11-18T20:06:49.165" v="279" actId="207"/>
          <ac:spMkLst>
            <pc:docMk/>
            <pc:sldMk cId="1211181900" sldId="326"/>
            <ac:spMk id="5" creationId="{D0DDF3F6-7862-C383-37C0-850BCF30BD7C}"/>
          </ac:spMkLst>
        </pc:spChg>
        <pc:spChg chg="mod">
          <ac:chgData name="Lewis Evans" userId="2f1cca16-934e-4fa4-b56f-9977d10481f7" providerId="ADAL" clId="{4D343712-B93D-4728-9E67-14AC8760524B}" dt="2022-11-18T20:06:55.372" v="280" actId="14826"/>
          <ac:spMkLst>
            <pc:docMk/>
            <pc:sldMk cId="1211181900" sldId="326"/>
            <ac:spMk id="6" creationId="{FAC58549-49E6-0831-59F8-AC8EBA240BE4}"/>
          </ac:spMkLst>
        </pc:spChg>
        <pc:spChg chg="add del mod">
          <ac:chgData name="Lewis Evans" userId="2f1cca16-934e-4fa4-b56f-9977d10481f7" providerId="ADAL" clId="{4D343712-B93D-4728-9E67-14AC8760524B}" dt="2022-11-18T20:06:57.459" v="281" actId="478"/>
          <ac:spMkLst>
            <pc:docMk/>
            <pc:sldMk cId="1211181900" sldId="326"/>
            <ac:spMk id="7" creationId="{2CD7775F-5832-F7EF-B05D-27312B4189D3}"/>
          </ac:spMkLst>
        </pc:spChg>
        <pc:spChg chg="add del mod">
          <ac:chgData name="Lewis Evans" userId="2f1cca16-934e-4fa4-b56f-9977d10481f7" providerId="ADAL" clId="{4D343712-B93D-4728-9E67-14AC8760524B}" dt="2022-11-18T20:06:57.459" v="281" actId="478"/>
          <ac:spMkLst>
            <pc:docMk/>
            <pc:sldMk cId="1211181900" sldId="326"/>
            <ac:spMk id="8" creationId="{E69581B1-74EB-EA6D-DA68-F64E78CA9B41}"/>
          </ac:spMkLst>
        </pc:spChg>
        <pc:spChg chg="add mod">
          <ac:chgData name="Lewis Evans" userId="2f1cca16-934e-4fa4-b56f-9977d10481f7" providerId="ADAL" clId="{4D343712-B93D-4728-9E67-14AC8760524B}" dt="2022-11-18T20:07:01.086" v="283"/>
          <ac:spMkLst>
            <pc:docMk/>
            <pc:sldMk cId="1211181900" sldId="326"/>
            <ac:spMk id="9" creationId="{A6223B6B-507C-A342-A7D4-071AFAFA35B8}"/>
          </ac:spMkLst>
        </pc:spChg>
        <pc:spChg chg="add mod">
          <ac:chgData name="Lewis Evans" userId="2f1cca16-934e-4fa4-b56f-9977d10481f7" providerId="ADAL" clId="{4D343712-B93D-4728-9E67-14AC8760524B}" dt="2022-11-18T20:07:01.086" v="283"/>
          <ac:spMkLst>
            <pc:docMk/>
            <pc:sldMk cId="1211181900" sldId="326"/>
            <ac:spMk id="10" creationId="{D646BE40-3DF8-F344-F31F-340EC5C35029}"/>
          </ac:spMkLst>
        </pc:spChg>
      </pc:sldChg>
      <pc:sldChg chg="add del">
        <pc:chgData name="Lewis Evans" userId="2f1cca16-934e-4fa4-b56f-9977d10481f7" providerId="ADAL" clId="{4D343712-B93D-4728-9E67-14AC8760524B}" dt="2022-11-20T10:38:16.063" v="6157" actId="47"/>
        <pc:sldMkLst>
          <pc:docMk/>
          <pc:sldMk cId="82258140" sldId="327"/>
        </pc:sldMkLst>
      </pc:sldChg>
      <pc:sldChg chg="modSp add mod ord">
        <pc:chgData name="Lewis Evans" userId="2f1cca16-934e-4fa4-b56f-9977d10481f7" providerId="ADAL" clId="{4D343712-B93D-4728-9E67-14AC8760524B}" dt="2022-11-20T10:19:58.426" v="4881" actId="20577"/>
        <pc:sldMkLst>
          <pc:docMk/>
          <pc:sldMk cId="2444042434" sldId="328"/>
        </pc:sldMkLst>
        <pc:spChg chg="mod">
          <ac:chgData name="Lewis Evans" userId="2f1cca16-934e-4fa4-b56f-9977d10481f7" providerId="ADAL" clId="{4D343712-B93D-4728-9E67-14AC8760524B}" dt="2022-11-20T10:19:19.686" v="4836" actId="20577"/>
          <ac:spMkLst>
            <pc:docMk/>
            <pc:sldMk cId="2444042434" sldId="328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20T10:19:58.426" v="4881" actId="20577"/>
          <ac:spMkLst>
            <pc:docMk/>
            <pc:sldMk cId="2444042434" sldId="328"/>
            <ac:spMk id="3" creationId="{7AE302E5-1F6D-B0CB-E659-81917A5BF5B4}"/>
          </ac:spMkLst>
        </pc:spChg>
      </pc:sldChg>
      <pc:sldChg chg="addSp modSp add mod ord modTransition modAnim">
        <pc:chgData name="Lewis Evans" userId="2f1cca16-934e-4fa4-b56f-9977d10481f7" providerId="ADAL" clId="{4D343712-B93D-4728-9E67-14AC8760524B}" dt="2022-11-20T10:46:09.846" v="6315"/>
        <pc:sldMkLst>
          <pc:docMk/>
          <pc:sldMk cId="4133194242" sldId="329"/>
        </pc:sldMkLst>
        <pc:spChg chg="mod">
          <ac:chgData name="Lewis Evans" userId="2f1cca16-934e-4fa4-b56f-9977d10481f7" providerId="ADAL" clId="{4D343712-B93D-4728-9E67-14AC8760524B}" dt="2022-11-20T10:46:04.597" v="6314" actId="962"/>
          <ac:spMkLst>
            <pc:docMk/>
            <pc:sldMk cId="4133194242" sldId="329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20T10:18:38.121" v="4755" actId="20577"/>
          <ac:spMkLst>
            <pc:docMk/>
            <pc:sldMk cId="4133194242" sldId="329"/>
            <ac:spMk id="3" creationId="{7AE302E5-1F6D-B0CB-E659-81917A5BF5B4}"/>
          </ac:spMkLst>
        </pc:spChg>
        <pc:spChg chg="add mod">
          <ac:chgData name="Lewis Evans" userId="2f1cca16-934e-4fa4-b56f-9977d10481f7" providerId="ADAL" clId="{4D343712-B93D-4728-9E67-14AC8760524B}" dt="2022-11-20T10:18:53.545" v="4762" actId="113"/>
          <ac:spMkLst>
            <pc:docMk/>
            <pc:sldMk cId="4133194242" sldId="329"/>
            <ac:spMk id="11" creationId="{F13B14E5-C79F-5286-0710-2567F4F44110}"/>
          </ac:spMkLst>
        </pc:spChg>
        <pc:picChg chg="add mod">
          <ac:chgData name="Lewis Evans" userId="2f1cca16-934e-4fa4-b56f-9977d10481f7" providerId="ADAL" clId="{4D343712-B93D-4728-9E67-14AC8760524B}" dt="2022-11-20T10:17:45.905" v="4719" actId="1076"/>
          <ac:picMkLst>
            <pc:docMk/>
            <pc:sldMk cId="4133194242" sldId="329"/>
            <ac:picMk id="7" creationId="{9DE7B9E3-3BAD-1D45-A648-58CAAFCD7FB3}"/>
          </ac:picMkLst>
        </pc:picChg>
      </pc:sldChg>
      <pc:sldChg chg="addSp modSp add mod">
        <pc:chgData name="Lewis Evans" userId="2f1cca16-934e-4fa4-b56f-9977d10481f7" providerId="ADAL" clId="{4D343712-B93D-4728-9E67-14AC8760524B}" dt="2022-11-20T10:40:31.377" v="6296" actId="20577"/>
        <pc:sldMkLst>
          <pc:docMk/>
          <pc:sldMk cId="946789674" sldId="330"/>
        </pc:sldMkLst>
        <pc:spChg chg="mod">
          <ac:chgData name="Lewis Evans" userId="2f1cca16-934e-4fa4-b56f-9977d10481f7" providerId="ADAL" clId="{4D343712-B93D-4728-9E67-14AC8760524B}" dt="2022-11-18T20:09:28.264" v="425" actId="20577"/>
          <ac:spMkLst>
            <pc:docMk/>
            <pc:sldMk cId="946789674" sldId="330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20T10:40:31.377" v="6296" actId="20577"/>
          <ac:spMkLst>
            <pc:docMk/>
            <pc:sldMk cId="946789674" sldId="330"/>
            <ac:spMk id="3" creationId="{7AE302E5-1F6D-B0CB-E659-81917A5BF5B4}"/>
          </ac:spMkLst>
        </pc:spChg>
        <pc:picChg chg="add mod">
          <ac:chgData name="Lewis Evans" userId="2f1cca16-934e-4fa4-b56f-9977d10481f7" providerId="ADAL" clId="{4D343712-B93D-4728-9E67-14AC8760524B}" dt="2022-11-20T09:43:13.752" v="3557" actId="1076"/>
          <ac:picMkLst>
            <pc:docMk/>
            <pc:sldMk cId="946789674" sldId="330"/>
            <ac:picMk id="1026" creationId="{A340F652-5E57-C2D8-D7A4-4D3C29F17B21}"/>
          </ac:picMkLst>
        </pc:picChg>
      </pc:sldChg>
      <pc:sldChg chg="modSp add mod">
        <pc:chgData name="Lewis Evans" userId="2f1cca16-934e-4fa4-b56f-9977d10481f7" providerId="ADAL" clId="{4D343712-B93D-4728-9E67-14AC8760524B}" dt="2022-11-20T09:46:14.400" v="3818" actId="20577"/>
        <pc:sldMkLst>
          <pc:docMk/>
          <pc:sldMk cId="1230678481" sldId="331"/>
        </pc:sldMkLst>
        <pc:spChg chg="mod">
          <ac:chgData name="Lewis Evans" userId="2f1cca16-934e-4fa4-b56f-9977d10481f7" providerId="ADAL" clId="{4D343712-B93D-4728-9E67-14AC8760524B}" dt="2022-11-18T20:14:58.826" v="1027" actId="20577"/>
          <ac:spMkLst>
            <pc:docMk/>
            <pc:sldMk cId="1230678481" sldId="331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20T09:46:14.400" v="3818" actId="20577"/>
          <ac:spMkLst>
            <pc:docMk/>
            <pc:sldMk cId="1230678481" sldId="331"/>
            <ac:spMk id="3" creationId="{7AE302E5-1F6D-B0CB-E659-81917A5BF5B4}"/>
          </ac:spMkLst>
        </pc:spChg>
      </pc:sldChg>
      <pc:sldChg chg="addSp delSp modSp add mod modAnim">
        <pc:chgData name="Lewis Evans" userId="2f1cca16-934e-4fa4-b56f-9977d10481f7" providerId="ADAL" clId="{4D343712-B93D-4728-9E67-14AC8760524B}" dt="2022-11-18T20:22:47.307" v="1323" actId="1076"/>
        <pc:sldMkLst>
          <pc:docMk/>
          <pc:sldMk cId="2814605228" sldId="332"/>
        </pc:sldMkLst>
        <pc:spChg chg="mod">
          <ac:chgData name="Lewis Evans" userId="2f1cca16-934e-4fa4-b56f-9977d10481f7" providerId="ADAL" clId="{4D343712-B93D-4728-9E67-14AC8760524B}" dt="2022-11-18T20:18:52.502" v="1052" actId="14100"/>
          <ac:spMkLst>
            <pc:docMk/>
            <pc:sldMk cId="2814605228" sldId="332"/>
            <ac:spMk id="2" creationId="{097BBE48-BF0B-10D9-90A0-A42987663370}"/>
          </ac:spMkLst>
        </pc:spChg>
        <pc:spChg chg="del">
          <ac:chgData name="Lewis Evans" userId="2f1cca16-934e-4fa4-b56f-9977d10481f7" providerId="ADAL" clId="{4D343712-B93D-4728-9E67-14AC8760524B}" dt="2022-11-18T20:18:57.809" v="1056" actId="478"/>
          <ac:spMkLst>
            <pc:docMk/>
            <pc:sldMk cId="2814605228" sldId="332"/>
            <ac:spMk id="3" creationId="{7AE302E5-1F6D-B0CB-E659-81917A5BF5B4}"/>
          </ac:spMkLst>
        </pc:spChg>
        <pc:spChg chg="add mod">
          <ac:chgData name="Lewis Evans" userId="2f1cca16-934e-4fa4-b56f-9977d10481f7" providerId="ADAL" clId="{4D343712-B93D-4728-9E67-14AC8760524B}" dt="2022-11-18T20:20:46.400" v="1068" actId="1076"/>
          <ac:spMkLst>
            <pc:docMk/>
            <pc:sldMk cId="2814605228" sldId="332"/>
            <ac:spMk id="9" creationId="{CCBC9D90-6084-E9C5-5E4D-880A34E3E1CE}"/>
          </ac:spMkLst>
        </pc:spChg>
        <pc:spChg chg="add mod">
          <ac:chgData name="Lewis Evans" userId="2f1cca16-934e-4fa4-b56f-9977d10481f7" providerId="ADAL" clId="{4D343712-B93D-4728-9E67-14AC8760524B}" dt="2022-11-18T20:21:54.698" v="1212" actId="1076"/>
          <ac:spMkLst>
            <pc:docMk/>
            <pc:sldMk cId="2814605228" sldId="332"/>
            <ac:spMk id="12" creationId="{61B25ADF-0A5C-E80D-412B-F7B52CD29A8D}"/>
          </ac:spMkLst>
        </pc:spChg>
        <pc:spChg chg="add mod">
          <ac:chgData name="Lewis Evans" userId="2f1cca16-934e-4fa4-b56f-9977d10481f7" providerId="ADAL" clId="{4D343712-B93D-4728-9E67-14AC8760524B}" dt="2022-11-18T20:22:47.307" v="1323" actId="1076"/>
          <ac:spMkLst>
            <pc:docMk/>
            <pc:sldMk cId="2814605228" sldId="332"/>
            <ac:spMk id="13" creationId="{5D3712CF-24F9-4153-4BC6-7CD55E4C188B}"/>
          </ac:spMkLst>
        </pc:spChg>
        <pc:picChg chg="add del mod">
          <ac:chgData name="Lewis Evans" userId="2f1cca16-934e-4fa4-b56f-9977d10481f7" providerId="ADAL" clId="{4D343712-B93D-4728-9E67-14AC8760524B}" dt="2022-11-18T20:19:25.547" v="1058" actId="478"/>
          <ac:picMkLst>
            <pc:docMk/>
            <pc:sldMk cId="2814605228" sldId="332"/>
            <ac:picMk id="7" creationId="{A83A2DF0-35FF-3B50-7882-F2021BFC30B7}"/>
          </ac:picMkLst>
        </pc:picChg>
        <pc:picChg chg="add mod">
          <ac:chgData name="Lewis Evans" userId="2f1cca16-934e-4fa4-b56f-9977d10481f7" providerId="ADAL" clId="{4D343712-B93D-4728-9E67-14AC8760524B}" dt="2022-11-18T20:19:29.461" v="1062" actId="1076"/>
          <ac:picMkLst>
            <pc:docMk/>
            <pc:sldMk cId="2814605228" sldId="332"/>
            <ac:picMk id="8" creationId="{F538AD6E-A69A-5A0C-E86A-53C56384ED42}"/>
          </ac:picMkLst>
        </pc:picChg>
      </pc:sldChg>
      <pc:sldChg chg="addSp delSp modSp add mod modTransition delAnim modAnim">
        <pc:chgData name="Lewis Evans" userId="2f1cca16-934e-4fa4-b56f-9977d10481f7" providerId="ADAL" clId="{4D343712-B93D-4728-9E67-14AC8760524B}" dt="2022-11-20T10:03:47.872" v="4390"/>
        <pc:sldMkLst>
          <pc:docMk/>
          <pc:sldMk cId="2645966330" sldId="333"/>
        </pc:sldMkLst>
        <pc:spChg chg="mod">
          <ac:chgData name="Lewis Evans" userId="2f1cca16-934e-4fa4-b56f-9977d10481f7" providerId="ADAL" clId="{4D343712-B93D-4728-9E67-14AC8760524B}" dt="2022-11-18T20:38:01.411" v="1331" actId="20577"/>
          <ac:spMkLst>
            <pc:docMk/>
            <pc:sldMk cId="2645966330" sldId="333"/>
            <ac:spMk id="2" creationId="{097BBE48-BF0B-10D9-90A0-A42987663370}"/>
          </ac:spMkLst>
        </pc:spChg>
        <pc:spChg chg="del">
          <ac:chgData name="Lewis Evans" userId="2f1cca16-934e-4fa4-b56f-9977d10481f7" providerId="ADAL" clId="{4D343712-B93D-4728-9E67-14AC8760524B}" dt="2022-11-18T20:38:09.302" v="1335" actId="478"/>
          <ac:spMkLst>
            <pc:docMk/>
            <pc:sldMk cId="2645966330" sldId="333"/>
            <ac:spMk id="3" creationId="{7AE302E5-1F6D-B0CB-E659-81917A5BF5B4}"/>
          </ac:spMkLst>
        </pc:spChg>
        <pc:spChg chg="add mod">
          <ac:chgData name="Lewis Evans" userId="2f1cca16-934e-4fa4-b56f-9977d10481f7" providerId="ADAL" clId="{4D343712-B93D-4728-9E67-14AC8760524B}" dt="2022-11-20T09:48:41.550" v="3878" actId="1582"/>
          <ac:spMkLst>
            <pc:docMk/>
            <pc:sldMk cId="2645966330" sldId="333"/>
            <ac:spMk id="3" creationId="{90C9318A-7033-EE04-7048-7F7D27DE026D}"/>
          </ac:spMkLst>
        </pc:spChg>
        <pc:spChg chg="add mod">
          <ac:chgData name="Lewis Evans" userId="2f1cca16-934e-4fa4-b56f-9977d10481f7" providerId="ADAL" clId="{4D343712-B93D-4728-9E67-14AC8760524B}" dt="2022-11-20T09:48:52.698" v="3881" actId="14100"/>
          <ac:spMkLst>
            <pc:docMk/>
            <pc:sldMk cId="2645966330" sldId="333"/>
            <ac:spMk id="7" creationId="{72D722D9-F883-6538-0D18-F9E141230448}"/>
          </ac:spMkLst>
        </pc:spChg>
        <pc:spChg chg="add mod">
          <ac:chgData name="Lewis Evans" userId="2f1cca16-934e-4fa4-b56f-9977d10481f7" providerId="ADAL" clId="{4D343712-B93D-4728-9E67-14AC8760524B}" dt="2022-11-20T09:48:59.885" v="3885" actId="14100"/>
          <ac:spMkLst>
            <pc:docMk/>
            <pc:sldMk cId="2645966330" sldId="333"/>
            <ac:spMk id="9" creationId="{CB8CC3AC-E65D-B594-8056-D712AA44C90A}"/>
          </ac:spMkLst>
        </pc:spChg>
        <pc:spChg chg="add del mod">
          <ac:chgData name="Lewis Evans" userId="2f1cca16-934e-4fa4-b56f-9977d10481f7" providerId="ADAL" clId="{4D343712-B93D-4728-9E67-14AC8760524B}" dt="2022-11-18T20:52:01.190" v="1827" actId="478"/>
          <ac:spMkLst>
            <pc:docMk/>
            <pc:sldMk cId="2645966330" sldId="333"/>
            <ac:spMk id="12" creationId="{561A9F2B-CD76-DB28-A3B9-AF722ED69876}"/>
          </ac:spMkLst>
        </pc:spChg>
        <pc:spChg chg="add mod">
          <ac:chgData name="Lewis Evans" userId="2f1cca16-934e-4fa4-b56f-9977d10481f7" providerId="ADAL" clId="{4D343712-B93D-4728-9E67-14AC8760524B}" dt="2022-11-20T09:49:32.849" v="3913" actId="1076"/>
          <ac:spMkLst>
            <pc:docMk/>
            <pc:sldMk cId="2645966330" sldId="333"/>
            <ac:spMk id="12" creationId="{B2D422F2-2645-456C-0634-D3A927FB2235}"/>
          </ac:spMkLst>
        </pc:spChg>
        <pc:spChg chg="add del mod">
          <ac:chgData name="Lewis Evans" userId="2f1cca16-934e-4fa4-b56f-9977d10481f7" providerId="ADAL" clId="{4D343712-B93D-4728-9E67-14AC8760524B}" dt="2022-11-18T20:51:59.636" v="1825" actId="478"/>
          <ac:spMkLst>
            <pc:docMk/>
            <pc:sldMk cId="2645966330" sldId="333"/>
            <ac:spMk id="13" creationId="{58FD6E57-A351-0F48-D719-9BFB401EBB6B}"/>
          </ac:spMkLst>
        </pc:spChg>
        <pc:spChg chg="add mod">
          <ac:chgData name="Lewis Evans" userId="2f1cca16-934e-4fa4-b56f-9977d10481f7" providerId="ADAL" clId="{4D343712-B93D-4728-9E67-14AC8760524B}" dt="2022-11-20T09:49:48.488" v="3948" actId="1076"/>
          <ac:spMkLst>
            <pc:docMk/>
            <pc:sldMk cId="2645966330" sldId="333"/>
            <ac:spMk id="13" creationId="{F13BD053-E661-9254-1ED7-94ED3947D7A7}"/>
          </ac:spMkLst>
        </pc:spChg>
        <pc:spChg chg="add mod">
          <ac:chgData name="Lewis Evans" userId="2f1cca16-934e-4fa4-b56f-9977d10481f7" providerId="ADAL" clId="{4D343712-B93D-4728-9E67-14AC8760524B}" dt="2022-11-20T09:49:49.688" v="3949" actId="1076"/>
          <ac:spMkLst>
            <pc:docMk/>
            <pc:sldMk cId="2645966330" sldId="333"/>
            <ac:spMk id="14" creationId="{9CCE19EF-2C5C-2BE3-E68C-D1315EE3B101}"/>
          </ac:spMkLst>
        </pc:spChg>
        <pc:picChg chg="add mod">
          <ac:chgData name="Lewis Evans" userId="2f1cca16-934e-4fa4-b56f-9977d10481f7" providerId="ADAL" clId="{4D343712-B93D-4728-9E67-14AC8760524B}" dt="2022-11-20T09:48:17.175" v="3874" actId="108"/>
          <ac:picMkLst>
            <pc:docMk/>
            <pc:sldMk cId="2645966330" sldId="333"/>
            <ac:picMk id="8" creationId="{800A638F-2524-1A58-CE9E-17CE8865B337}"/>
          </ac:picMkLst>
        </pc:picChg>
        <pc:cxnChg chg="add del mod">
          <ac:chgData name="Lewis Evans" userId="2f1cca16-934e-4fa4-b56f-9977d10481f7" providerId="ADAL" clId="{4D343712-B93D-4728-9E67-14AC8760524B}" dt="2022-11-18T20:52:00.208" v="1826" actId="478"/>
          <ac:cxnSpMkLst>
            <pc:docMk/>
            <pc:sldMk cId="2645966330" sldId="333"/>
            <ac:cxnSpMk id="9" creationId="{D6615678-E5EE-3D95-1848-F8DDB523C0FD}"/>
          </ac:cxnSpMkLst>
        </pc:cxnChg>
      </pc:sldChg>
      <pc:sldChg chg="addSp delSp modSp add mod modTransition delAnim modAnim">
        <pc:chgData name="Lewis Evans" userId="2f1cca16-934e-4fa4-b56f-9977d10481f7" providerId="ADAL" clId="{4D343712-B93D-4728-9E67-14AC8760524B}" dt="2022-11-20T10:06:04.789" v="4399" actId="478"/>
        <pc:sldMkLst>
          <pc:docMk/>
          <pc:sldMk cId="2828692327" sldId="334"/>
        </pc:sldMkLst>
        <pc:spChg chg="add mod">
          <ac:chgData name="Lewis Evans" userId="2f1cca16-934e-4fa4-b56f-9977d10481f7" providerId="ADAL" clId="{4D343712-B93D-4728-9E67-14AC8760524B}" dt="2022-11-20T10:04:15.809" v="4391" actId="20577"/>
          <ac:spMkLst>
            <pc:docMk/>
            <pc:sldMk cId="2828692327" sldId="334"/>
            <ac:spMk id="3" creationId="{C61818CB-00DE-CACF-D886-6E00CF2534CE}"/>
          </ac:spMkLst>
        </pc:spChg>
        <pc:spChg chg="add mod">
          <ac:chgData name="Lewis Evans" userId="2f1cca16-934e-4fa4-b56f-9977d10481f7" providerId="ADAL" clId="{4D343712-B93D-4728-9E67-14AC8760524B}" dt="2022-11-18T20:39:05.942" v="1458" actId="20577"/>
          <ac:spMkLst>
            <pc:docMk/>
            <pc:sldMk cId="2828692327" sldId="334"/>
            <ac:spMk id="9" creationId="{10C03AB2-613E-171B-1092-A6ABE43C59DC}"/>
          </ac:spMkLst>
        </pc:spChg>
        <pc:spChg chg="add del mod">
          <ac:chgData name="Lewis Evans" userId="2f1cca16-934e-4fa4-b56f-9977d10481f7" providerId="ADAL" clId="{4D343712-B93D-4728-9E67-14AC8760524B}" dt="2022-11-20T09:50:04.479" v="3951" actId="478"/>
          <ac:spMkLst>
            <pc:docMk/>
            <pc:sldMk cId="2828692327" sldId="334"/>
            <ac:spMk id="15" creationId="{A0D50310-5BB1-8B8B-3ED5-B565B9C2189A}"/>
          </ac:spMkLst>
        </pc:spChg>
        <pc:picChg chg="mod modCrop">
          <ac:chgData name="Lewis Evans" userId="2f1cca16-934e-4fa4-b56f-9977d10481f7" providerId="ADAL" clId="{4D343712-B93D-4728-9E67-14AC8760524B}" dt="2022-11-20T09:49:54.017" v="3950" actId="108"/>
          <ac:picMkLst>
            <pc:docMk/>
            <pc:sldMk cId="2828692327" sldId="334"/>
            <ac:picMk id="8" creationId="{800A638F-2524-1A58-CE9E-17CE8865B337}"/>
          </ac:picMkLst>
        </pc:picChg>
        <pc:picChg chg="add del mod">
          <ac:chgData name="Lewis Evans" userId="2f1cca16-934e-4fa4-b56f-9977d10481f7" providerId="ADAL" clId="{4D343712-B93D-4728-9E67-14AC8760524B}" dt="2022-11-20T10:06:04.789" v="4399" actId="478"/>
          <ac:picMkLst>
            <pc:docMk/>
            <pc:sldMk cId="2828692327" sldId="334"/>
            <ac:picMk id="13" creationId="{D482AACA-7AC4-2DDC-D576-BCD6A3AF7344}"/>
          </ac:picMkLst>
        </pc:picChg>
        <pc:cxnChg chg="add del mod">
          <ac:chgData name="Lewis Evans" userId="2f1cca16-934e-4fa4-b56f-9977d10481f7" providerId="ADAL" clId="{4D343712-B93D-4728-9E67-14AC8760524B}" dt="2022-11-18T20:38:51.821" v="1397" actId="478"/>
          <ac:cxnSpMkLst>
            <pc:docMk/>
            <pc:sldMk cId="2828692327" sldId="334"/>
            <ac:cxnSpMk id="7" creationId="{5F1BAED2-006B-9F4F-E1A5-58F1ABE2777F}"/>
          </ac:cxnSpMkLst>
        </pc:cxnChg>
        <pc:cxnChg chg="add mod">
          <ac:chgData name="Lewis Evans" userId="2f1cca16-934e-4fa4-b56f-9977d10481f7" providerId="ADAL" clId="{4D343712-B93D-4728-9E67-14AC8760524B}" dt="2022-11-18T20:39:15.660" v="1461" actId="14100"/>
          <ac:cxnSpMkLst>
            <pc:docMk/>
            <pc:sldMk cId="2828692327" sldId="334"/>
            <ac:cxnSpMk id="12" creationId="{B6E11293-B400-0E77-74E3-A6ECF8D48B00}"/>
          </ac:cxnSpMkLst>
        </pc:cxnChg>
      </pc:sldChg>
      <pc:sldChg chg="addSp delSp modSp add mod modAnim">
        <pc:chgData name="Lewis Evans" userId="2f1cca16-934e-4fa4-b56f-9977d10481f7" providerId="ADAL" clId="{4D343712-B93D-4728-9E67-14AC8760524B}" dt="2022-11-20T09:48:10.669" v="3873"/>
        <pc:sldMkLst>
          <pc:docMk/>
          <pc:sldMk cId="2148039584" sldId="335"/>
        </pc:sldMkLst>
        <pc:spChg chg="mod">
          <ac:chgData name="Lewis Evans" userId="2f1cca16-934e-4fa4-b56f-9977d10481f7" providerId="ADAL" clId="{4D343712-B93D-4728-9E67-14AC8760524B}" dt="2022-11-20T09:47:13.622" v="3853" actId="20577"/>
          <ac:spMkLst>
            <pc:docMk/>
            <pc:sldMk cId="2148039584" sldId="335"/>
            <ac:spMk id="2" creationId="{097BBE48-BF0B-10D9-90A0-A42987663370}"/>
          </ac:spMkLst>
        </pc:spChg>
        <pc:spChg chg="add mod">
          <ac:chgData name="Lewis Evans" userId="2f1cca16-934e-4fa4-b56f-9977d10481f7" providerId="ADAL" clId="{4D343712-B93D-4728-9E67-14AC8760524B}" dt="2022-11-20T09:47:52.614" v="3868" actId="1076"/>
          <ac:spMkLst>
            <pc:docMk/>
            <pc:sldMk cId="2148039584" sldId="335"/>
            <ac:spMk id="3" creationId="{E7DA6AD3-3B96-F84B-15CA-90784EBE4CF1}"/>
          </ac:spMkLst>
        </pc:spChg>
        <pc:spChg chg="del">
          <ac:chgData name="Lewis Evans" userId="2f1cca16-934e-4fa4-b56f-9977d10481f7" providerId="ADAL" clId="{4D343712-B93D-4728-9E67-14AC8760524B}" dt="2022-11-18T20:43:29.794" v="1469" actId="478"/>
          <ac:spMkLst>
            <pc:docMk/>
            <pc:sldMk cId="2148039584" sldId="335"/>
            <ac:spMk id="9" creationId="{CCBC9D90-6084-E9C5-5E4D-880A34E3E1CE}"/>
          </ac:spMkLst>
        </pc:spChg>
        <pc:spChg chg="mod ord">
          <ac:chgData name="Lewis Evans" userId="2f1cca16-934e-4fa4-b56f-9977d10481f7" providerId="ADAL" clId="{4D343712-B93D-4728-9E67-14AC8760524B}" dt="2022-11-20T09:48:08.027" v="3872" actId="1076"/>
          <ac:spMkLst>
            <pc:docMk/>
            <pc:sldMk cId="2148039584" sldId="335"/>
            <ac:spMk id="12" creationId="{61B25ADF-0A5C-E80D-412B-F7B52CD29A8D}"/>
          </ac:spMkLst>
        </pc:spChg>
        <pc:spChg chg="mod ord">
          <ac:chgData name="Lewis Evans" userId="2f1cca16-934e-4fa4-b56f-9977d10481f7" providerId="ADAL" clId="{4D343712-B93D-4728-9E67-14AC8760524B}" dt="2022-11-18T20:46:12.737" v="1662" actId="14100"/>
          <ac:spMkLst>
            <pc:docMk/>
            <pc:sldMk cId="2148039584" sldId="335"/>
            <ac:spMk id="13" creationId="{5D3712CF-24F9-4153-4BC6-7CD55E4C188B}"/>
          </ac:spMkLst>
        </pc:spChg>
        <pc:spChg chg="add mod ord">
          <ac:chgData name="Lewis Evans" userId="2f1cca16-934e-4fa4-b56f-9977d10481f7" providerId="ADAL" clId="{4D343712-B93D-4728-9E67-14AC8760524B}" dt="2022-11-18T20:45:38.931" v="1591" actId="166"/>
          <ac:spMkLst>
            <pc:docMk/>
            <pc:sldMk cId="2148039584" sldId="335"/>
            <ac:spMk id="29" creationId="{E2C57C84-FA65-ED0C-9121-98463EF80167}"/>
          </ac:spMkLst>
        </pc:spChg>
        <pc:spChg chg="add mod">
          <ac:chgData name="Lewis Evans" userId="2f1cca16-934e-4fa4-b56f-9977d10481f7" providerId="ADAL" clId="{4D343712-B93D-4728-9E67-14AC8760524B}" dt="2022-11-20T09:46:51.926" v="3823" actId="113"/>
          <ac:spMkLst>
            <pc:docMk/>
            <pc:sldMk cId="2148039584" sldId="335"/>
            <ac:spMk id="34" creationId="{0F7CF51B-C265-71E5-C499-F478EAD51348}"/>
          </ac:spMkLst>
        </pc:spChg>
        <pc:picChg chg="add mod">
          <ac:chgData name="Lewis Evans" userId="2f1cca16-934e-4fa4-b56f-9977d10481f7" providerId="ADAL" clId="{4D343712-B93D-4728-9E67-14AC8760524B}" dt="2022-11-18T20:44:07.219" v="1491" actId="1582"/>
          <ac:picMkLst>
            <pc:docMk/>
            <pc:sldMk cId="2148039584" sldId="335"/>
            <ac:picMk id="7" creationId="{5A507FDD-1F88-855D-CD17-918D826A33B4}"/>
          </ac:picMkLst>
        </pc:picChg>
        <pc:picChg chg="del">
          <ac:chgData name="Lewis Evans" userId="2f1cca16-934e-4fa4-b56f-9977d10481f7" providerId="ADAL" clId="{4D343712-B93D-4728-9E67-14AC8760524B}" dt="2022-11-18T20:43:29.152" v="1468" actId="478"/>
          <ac:picMkLst>
            <pc:docMk/>
            <pc:sldMk cId="2148039584" sldId="335"/>
            <ac:picMk id="8" creationId="{F538AD6E-A69A-5A0C-E86A-53C56384ED42}"/>
          </ac:picMkLst>
        </pc:picChg>
        <pc:picChg chg="add mod">
          <ac:chgData name="Lewis Evans" userId="2f1cca16-934e-4fa4-b56f-9977d10481f7" providerId="ADAL" clId="{4D343712-B93D-4728-9E67-14AC8760524B}" dt="2022-11-18T20:43:57.691" v="1489" actId="1037"/>
          <ac:picMkLst>
            <pc:docMk/>
            <pc:sldMk cId="2148039584" sldId="335"/>
            <ac:picMk id="15" creationId="{EDC0B0A6-7105-AE4D-425E-B411264CB2BF}"/>
          </ac:picMkLst>
        </pc:picChg>
        <pc:cxnChg chg="add mod">
          <ac:chgData name="Lewis Evans" userId="2f1cca16-934e-4fa4-b56f-9977d10481f7" providerId="ADAL" clId="{4D343712-B93D-4728-9E67-14AC8760524B}" dt="2022-11-20T09:47:54.379" v="3869" actId="14100"/>
          <ac:cxnSpMkLst>
            <pc:docMk/>
            <pc:sldMk cId="2148039584" sldId="335"/>
            <ac:cxnSpMk id="8" creationId="{DB9BABCF-6557-B90F-A029-C8ADCEEBA464}"/>
          </ac:cxnSpMkLst>
        </pc:cxnChg>
        <pc:cxnChg chg="add mod">
          <ac:chgData name="Lewis Evans" userId="2f1cca16-934e-4fa4-b56f-9977d10481f7" providerId="ADAL" clId="{4D343712-B93D-4728-9E67-14AC8760524B}" dt="2022-11-18T20:46:31.662" v="1670" actId="14100"/>
          <ac:cxnSpMkLst>
            <pc:docMk/>
            <pc:sldMk cId="2148039584" sldId="335"/>
            <ac:cxnSpMk id="16" creationId="{3C29C560-1656-3AA3-6515-BC1433B5616F}"/>
          </ac:cxnSpMkLst>
        </pc:cxnChg>
        <pc:cxnChg chg="add mod">
          <ac:chgData name="Lewis Evans" userId="2f1cca16-934e-4fa4-b56f-9977d10481f7" providerId="ADAL" clId="{4D343712-B93D-4728-9E67-14AC8760524B}" dt="2022-11-18T20:46:33.707" v="1671" actId="14100"/>
          <ac:cxnSpMkLst>
            <pc:docMk/>
            <pc:sldMk cId="2148039584" sldId="335"/>
            <ac:cxnSpMk id="19" creationId="{1F7AB1AD-221C-85E9-D8EC-126BC5D0B1D8}"/>
          </ac:cxnSpMkLst>
        </pc:cxnChg>
        <pc:cxnChg chg="add mod">
          <ac:chgData name="Lewis Evans" userId="2f1cca16-934e-4fa4-b56f-9977d10481f7" providerId="ADAL" clId="{4D343712-B93D-4728-9E67-14AC8760524B}" dt="2022-11-18T20:46:28.987" v="1669" actId="14100"/>
          <ac:cxnSpMkLst>
            <pc:docMk/>
            <pc:sldMk cId="2148039584" sldId="335"/>
            <ac:cxnSpMk id="23" creationId="{03389160-333D-5E9F-AD5F-C79ED9B38206}"/>
          </ac:cxnSpMkLst>
        </pc:cxnChg>
        <pc:cxnChg chg="add mod">
          <ac:chgData name="Lewis Evans" userId="2f1cca16-934e-4fa4-b56f-9977d10481f7" providerId="ADAL" clId="{4D343712-B93D-4728-9E67-14AC8760524B}" dt="2022-11-18T20:45:30.147" v="1588" actId="14100"/>
          <ac:cxnSpMkLst>
            <pc:docMk/>
            <pc:sldMk cId="2148039584" sldId="335"/>
            <ac:cxnSpMk id="30" creationId="{E9CC40DD-8BDB-0D09-FEB4-98B6A4C30E8B}"/>
          </ac:cxnSpMkLst>
        </pc:cxnChg>
        <pc:cxnChg chg="add mod">
          <ac:chgData name="Lewis Evans" userId="2f1cca16-934e-4fa4-b56f-9977d10481f7" providerId="ADAL" clId="{4D343712-B93D-4728-9E67-14AC8760524B}" dt="2022-11-18T20:45:46.289" v="1594" actId="14100"/>
          <ac:cxnSpMkLst>
            <pc:docMk/>
            <pc:sldMk cId="2148039584" sldId="335"/>
            <ac:cxnSpMk id="33" creationId="{D472F6FE-A974-A3CB-A90A-06D586348002}"/>
          </ac:cxnSpMkLst>
        </pc:cxnChg>
      </pc:sldChg>
      <pc:sldChg chg="modSp add mod ord modTransition">
        <pc:chgData name="Lewis Evans" userId="2f1cca16-934e-4fa4-b56f-9977d10481f7" providerId="ADAL" clId="{4D343712-B93D-4728-9E67-14AC8760524B}" dt="2022-11-20T09:50:23.990" v="3952" actId="108"/>
        <pc:sldMkLst>
          <pc:docMk/>
          <pc:sldMk cId="2070663676" sldId="336"/>
        </pc:sldMkLst>
        <pc:picChg chg="mod">
          <ac:chgData name="Lewis Evans" userId="2f1cca16-934e-4fa4-b56f-9977d10481f7" providerId="ADAL" clId="{4D343712-B93D-4728-9E67-14AC8760524B}" dt="2022-11-20T09:50:23.990" v="3952" actId="108"/>
          <ac:picMkLst>
            <pc:docMk/>
            <pc:sldMk cId="2070663676" sldId="336"/>
            <ac:picMk id="8" creationId="{800A638F-2524-1A58-CE9E-17CE8865B337}"/>
          </ac:picMkLst>
        </pc:picChg>
      </pc:sldChg>
      <pc:sldChg chg="addSp delSp modSp add mod ord delAnim modAnim">
        <pc:chgData name="Lewis Evans" userId="2f1cca16-934e-4fa4-b56f-9977d10481f7" providerId="ADAL" clId="{4D343712-B93D-4728-9E67-14AC8760524B}" dt="2022-11-20T10:12:18.046" v="4506"/>
        <pc:sldMkLst>
          <pc:docMk/>
          <pc:sldMk cId="1535925787" sldId="337"/>
        </pc:sldMkLst>
        <pc:spChg chg="mod">
          <ac:chgData name="Lewis Evans" userId="2f1cca16-934e-4fa4-b56f-9977d10481f7" providerId="ADAL" clId="{4D343712-B93D-4728-9E67-14AC8760524B}" dt="2022-11-18T21:02:16.234" v="2323" actId="1076"/>
          <ac:spMkLst>
            <pc:docMk/>
            <pc:sldMk cId="1535925787" sldId="337"/>
            <ac:spMk id="3" creationId="{C61818CB-00DE-CACF-D886-6E00CF2534CE}"/>
          </ac:spMkLst>
        </pc:spChg>
        <pc:spChg chg="add del mod">
          <ac:chgData name="Lewis Evans" userId="2f1cca16-934e-4fa4-b56f-9977d10481f7" providerId="ADAL" clId="{4D343712-B93D-4728-9E67-14AC8760524B}" dt="2022-11-20T09:52:10.614" v="3968" actId="478"/>
          <ac:spMkLst>
            <pc:docMk/>
            <pc:sldMk cId="1535925787" sldId="337"/>
            <ac:spMk id="7" creationId="{AAD86672-CB7C-FCB3-B1BE-832CE8458064}"/>
          </ac:spMkLst>
        </pc:spChg>
        <pc:spChg chg="del">
          <ac:chgData name="Lewis Evans" userId="2f1cca16-934e-4fa4-b56f-9977d10481f7" providerId="ADAL" clId="{4D343712-B93D-4728-9E67-14AC8760524B}" dt="2022-11-18T20:53:05.951" v="1873" actId="478"/>
          <ac:spMkLst>
            <pc:docMk/>
            <pc:sldMk cId="1535925787" sldId="337"/>
            <ac:spMk id="9" creationId="{10C03AB2-613E-171B-1092-A6ABE43C59DC}"/>
          </ac:spMkLst>
        </pc:spChg>
        <pc:spChg chg="add mod">
          <ac:chgData name="Lewis Evans" userId="2f1cca16-934e-4fa4-b56f-9977d10481f7" providerId="ADAL" clId="{4D343712-B93D-4728-9E67-14AC8760524B}" dt="2022-11-20T09:53:51.119" v="4151" actId="1076"/>
          <ac:spMkLst>
            <pc:docMk/>
            <pc:sldMk cId="1535925787" sldId="337"/>
            <ac:spMk id="9" creationId="{8D3E8FF8-F24C-9F87-C1C0-FF7C952D3B89}"/>
          </ac:spMkLst>
        </pc:spChg>
        <pc:spChg chg="mod">
          <ac:chgData name="Lewis Evans" userId="2f1cca16-934e-4fa4-b56f-9977d10481f7" providerId="ADAL" clId="{4D343712-B93D-4728-9E67-14AC8760524B}" dt="2022-11-20T10:10:22.646" v="4405" actId="1076"/>
          <ac:spMkLst>
            <pc:docMk/>
            <pc:sldMk cId="1535925787" sldId="337"/>
            <ac:spMk id="15" creationId="{A0D50310-5BB1-8B8B-3ED5-B565B9C2189A}"/>
          </ac:spMkLst>
        </pc:spChg>
        <pc:spChg chg="add mod">
          <ac:chgData name="Lewis Evans" userId="2f1cca16-934e-4fa4-b56f-9977d10481f7" providerId="ADAL" clId="{4D343712-B93D-4728-9E67-14AC8760524B}" dt="2022-11-20T09:56:00.007" v="4380" actId="313"/>
          <ac:spMkLst>
            <pc:docMk/>
            <pc:sldMk cId="1535925787" sldId="337"/>
            <ac:spMk id="19" creationId="{7349DD51-C7F0-DF27-FE95-8D9C99BD5308}"/>
          </ac:spMkLst>
        </pc:spChg>
        <pc:spChg chg="add mod">
          <ac:chgData name="Lewis Evans" userId="2f1cca16-934e-4fa4-b56f-9977d10481f7" providerId="ADAL" clId="{4D343712-B93D-4728-9E67-14AC8760524B}" dt="2022-11-20T10:11:23.268" v="4489" actId="14100"/>
          <ac:spMkLst>
            <pc:docMk/>
            <pc:sldMk cId="1535925787" sldId="337"/>
            <ac:spMk id="20" creationId="{06697BDE-18E1-7E6B-41C9-A47E3DFD6BA0}"/>
          </ac:spMkLst>
        </pc:spChg>
        <pc:picChg chg="mod modCrop">
          <ac:chgData name="Lewis Evans" userId="2f1cca16-934e-4fa4-b56f-9977d10481f7" providerId="ADAL" clId="{4D343712-B93D-4728-9E67-14AC8760524B}" dt="2022-11-20T09:51:24.668" v="3963" actId="108"/>
          <ac:picMkLst>
            <pc:docMk/>
            <pc:sldMk cId="1535925787" sldId="337"/>
            <ac:picMk id="8" creationId="{800A638F-2524-1A58-CE9E-17CE8865B337}"/>
          </ac:picMkLst>
        </pc:picChg>
        <pc:cxnChg chg="add del mod">
          <ac:chgData name="Lewis Evans" userId="2f1cca16-934e-4fa4-b56f-9977d10481f7" providerId="ADAL" clId="{4D343712-B93D-4728-9E67-14AC8760524B}" dt="2022-11-20T09:53:17.416" v="4088" actId="478"/>
          <ac:cxnSpMkLst>
            <pc:docMk/>
            <pc:sldMk cId="1535925787" sldId="337"/>
            <ac:cxnSpMk id="12" creationId="{0869396B-ED29-7F3C-A18D-6099664C2040}"/>
          </ac:cxnSpMkLst>
        </pc:cxnChg>
        <pc:cxnChg chg="del mod">
          <ac:chgData name="Lewis Evans" userId="2f1cca16-934e-4fa4-b56f-9977d10481f7" providerId="ADAL" clId="{4D343712-B93D-4728-9E67-14AC8760524B}" dt="2022-11-18T20:53:06.485" v="1874" actId="478"/>
          <ac:cxnSpMkLst>
            <pc:docMk/>
            <pc:sldMk cId="1535925787" sldId="337"/>
            <ac:cxnSpMk id="12" creationId="{B6E11293-B400-0E77-74E3-A6ECF8D48B00}"/>
          </ac:cxnSpMkLst>
        </pc:cxnChg>
        <pc:cxnChg chg="add mod">
          <ac:chgData name="Lewis Evans" userId="2f1cca16-934e-4fa4-b56f-9977d10481f7" providerId="ADAL" clId="{4D343712-B93D-4728-9E67-14AC8760524B}" dt="2022-11-20T09:53:32.963" v="4092" actId="1582"/>
          <ac:cxnSpMkLst>
            <pc:docMk/>
            <pc:sldMk cId="1535925787" sldId="337"/>
            <ac:cxnSpMk id="17" creationId="{3544C700-12E5-EF48-E840-EA5C413CEFF3}"/>
          </ac:cxnSpMkLst>
        </pc:cxnChg>
        <pc:cxnChg chg="add del mod">
          <ac:chgData name="Lewis Evans" userId="2f1cca16-934e-4fa4-b56f-9977d10481f7" providerId="ADAL" clId="{4D343712-B93D-4728-9E67-14AC8760524B}" dt="2022-11-20T10:11:47.426" v="4498" actId="478"/>
          <ac:cxnSpMkLst>
            <pc:docMk/>
            <pc:sldMk cId="1535925787" sldId="337"/>
            <ac:cxnSpMk id="21" creationId="{FB925C2F-50E4-024E-92AF-78270672E9E3}"/>
          </ac:cxnSpMkLst>
        </pc:cxnChg>
        <pc:cxnChg chg="add mod">
          <ac:chgData name="Lewis Evans" userId="2f1cca16-934e-4fa4-b56f-9977d10481f7" providerId="ADAL" clId="{4D343712-B93D-4728-9E67-14AC8760524B}" dt="2022-11-20T10:12:07.573" v="4503" actId="208"/>
          <ac:cxnSpMkLst>
            <pc:docMk/>
            <pc:sldMk cId="1535925787" sldId="337"/>
            <ac:cxnSpMk id="28" creationId="{D2C26DB4-A34C-B186-4A1A-7FC8955D30ED}"/>
          </ac:cxnSpMkLst>
        </pc:cxnChg>
      </pc:sldChg>
      <pc:sldChg chg="addSp delSp modSp add mod modTransition">
        <pc:chgData name="Lewis Evans" userId="2f1cca16-934e-4fa4-b56f-9977d10481f7" providerId="ADAL" clId="{4D343712-B93D-4728-9E67-14AC8760524B}" dt="2022-11-20T09:46:33.362" v="3822" actId="1076"/>
        <pc:sldMkLst>
          <pc:docMk/>
          <pc:sldMk cId="2639903346" sldId="338"/>
        </pc:sldMkLst>
        <pc:spChg chg="del">
          <ac:chgData name="Lewis Evans" userId="2f1cca16-934e-4fa4-b56f-9977d10481f7" providerId="ADAL" clId="{4D343712-B93D-4728-9E67-14AC8760524B}" dt="2022-11-18T20:54:27.263" v="1947" actId="478"/>
          <ac:spMkLst>
            <pc:docMk/>
            <pc:sldMk cId="2639903346" sldId="338"/>
            <ac:spMk id="3" creationId="{7AE302E5-1F6D-B0CB-E659-81917A5BF5B4}"/>
          </ac:spMkLst>
        </pc:spChg>
        <pc:spChg chg="add del mod">
          <ac:chgData name="Lewis Evans" userId="2f1cca16-934e-4fa4-b56f-9977d10481f7" providerId="ADAL" clId="{4D343712-B93D-4728-9E67-14AC8760524B}" dt="2022-11-18T20:54:28.985" v="1948" actId="478"/>
          <ac:spMkLst>
            <pc:docMk/>
            <pc:sldMk cId="2639903346" sldId="338"/>
            <ac:spMk id="8" creationId="{60A0C802-8CB6-838F-9CFC-EF586B68C3AE}"/>
          </ac:spMkLst>
        </pc:spChg>
        <pc:spChg chg="add del mod">
          <ac:chgData name="Lewis Evans" userId="2f1cca16-934e-4fa4-b56f-9977d10481f7" providerId="ADAL" clId="{4D343712-B93D-4728-9E67-14AC8760524B}" dt="2022-11-18T20:54:59.401" v="1956" actId="478"/>
          <ac:spMkLst>
            <pc:docMk/>
            <pc:sldMk cId="2639903346" sldId="338"/>
            <ac:spMk id="9" creationId="{A2806D88-994E-2881-05FA-EDCDBFCD1A04}"/>
          </ac:spMkLst>
        </pc:spChg>
        <pc:spChg chg="add mod">
          <ac:chgData name="Lewis Evans" userId="2f1cca16-934e-4fa4-b56f-9977d10481f7" providerId="ADAL" clId="{4D343712-B93D-4728-9E67-14AC8760524B}" dt="2022-11-20T09:46:18.794" v="3819" actId="20577"/>
          <ac:spMkLst>
            <pc:docMk/>
            <pc:sldMk cId="2639903346" sldId="338"/>
            <ac:spMk id="12" creationId="{4CB7CCA3-C465-B8B1-5270-FE06FF981EB3}"/>
          </ac:spMkLst>
        </pc:spChg>
        <pc:spChg chg="add del">
          <ac:chgData name="Lewis Evans" userId="2f1cca16-934e-4fa4-b56f-9977d10481f7" providerId="ADAL" clId="{4D343712-B93D-4728-9E67-14AC8760524B}" dt="2022-11-18T20:57:59.597" v="2120" actId="478"/>
          <ac:spMkLst>
            <pc:docMk/>
            <pc:sldMk cId="2639903346" sldId="338"/>
            <ac:spMk id="14" creationId="{8A261E81-237D-66BF-3F69-3E85F495AA3C}"/>
          </ac:spMkLst>
        </pc:spChg>
        <pc:picChg chg="add mod modCrop">
          <ac:chgData name="Lewis Evans" userId="2f1cca16-934e-4fa4-b56f-9977d10481f7" providerId="ADAL" clId="{4D343712-B93D-4728-9E67-14AC8760524B}" dt="2022-11-20T09:46:33.362" v="3822" actId="1076"/>
          <ac:picMkLst>
            <pc:docMk/>
            <pc:sldMk cId="2639903346" sldId="338"/>
            <ac:picMk id="16" creationId="{0660FCBD-DEC5-C773-FFB6-76F6FA6C88DC}"/>
          </ac:picMkLst>
        </pc:picChg>
        <pc:picChg chg="add mod">
          <ac:chgData name="Lewis Evans" userId="2f1cca16-934e-4fa4-b56f-9977d10481f7" providerId="ADAL" clId="{4D343712-B93D-4728-9E67-14AC8760524B}" dt="2022-11-20T09:43:51.533" v="3572" actId="1076"/>
          <ac:picMkLst>
            <pc:docMk/>
            <pc:sldMk cId="2639903346" sldId="338"/>
            <ac:picMk id="18" creationId="{C0E4DC09-A3C9-2CEB-7F71-367CA90BEF4B}"/>
          </ac:picMkLst>
        </pc:picChg>
        <pc:picChg chg="add mod">
          <ac:chgData name="Lewis Evans" userId="2f1cca16-934e-4fa4-b56f-9977d10481f7" providerId="ADAL" clId="{4D343712-B93D-4728-9E67-14AC8760524B}" dt="2022-11-20T09:43:54.682" v="3574" actId="1076"/>
          <ac:picMkLst>
            <pc:docMk/>
            <pc:sldMk cId="2639903346" sldId="338"/>
            <ac:picMk id="20" creationId="{047C6755-E31A-A73B-35D3-AF760C061035}"/>
          </ac:picMkLst>
        </pc:picChg>
        <pc:picChg chg="add mod">
          <ac:chgData name="Lewis Evans" userId="2f1cca16-934e-4fa4-b56f-9977d10481f7" providerId="ADAL" clId="{4D343712-B93D-4728-9E67-14AC8760524B}" dt="2022-11-20T09:43:52.788" v="3573" actId="1076"/>
          <ac:picMkLst>
            <pc:docMk/>
            <pc:sldMk cId="2639903346" sldId="338"/>
            <ac:picMk id="22" creationId="{8B229E66-E789-B915-DA6D-3625E9B67D3C}"/>
          </ac:picMkLst>
        </pc:picChg>
        <pc:picChg chg="add mod">
          <ac:chgData name="Lewis Evans" userId="2f1cca16-934e-4fa4-b56f-9977d10481f7" providerId="ADAL" clId="{4D343712-B93D-4728-9E67-14AC8760524B}" dt="2022-11-20T09:46:32.384" v="3821" actId="1076"/>
          <ac:picMkLst>
            <pc:docMk/>
            <pc:sldMk cId="2639903346" sldId="338"/>
            <ac:picMk id="24" creationId="{D5D901DB-C2F7-1454-88B0-406F03BB0EDC}"/>
          </ac:picMkLst>
        </pc:picChg>
        <pc:picChg chg="del mod">
          <ac:chgData name="Lewis Evans" userId="2f1cca16-934e-4fa4-b56f-9977d10481f7" providerId="ADAL" clId="{4D343712-B93D-4728-9E67-14AC8760524B}" dt="2022-11-18T20:57:34.874" v="2115" actId="478"/>
          <ac:picMkLst>
            <pc:docMk/>
            <pc:sldMk cId="2639903346" sldId="338"/>
            <ac:picMk id="1026" creationId="{A340F652-5E57-C2D8-D7A4-4D3C29F17B21}"/>
          </ac:picMkLst>
        </pc:picChg>
        <pc:picChg chg="add mod">
          <ac:chgData name="Lewis Evans" userId="2f1cca16-934e-4fa4-b56f-9977d10481f7" providerId="ADAL" clId="{4D343712-B93D-4728-9E67-14AC8760524B}" dt="2022-11-20T09:44:21.527" v="3661" actId="1076"/>
          <ac:picMkLst>
            <pc:docMk/>
            <pc:sldMk cId="2639903346" sldId="338"/>
            <ac:picMk id="2052" creationId="{EC8BBC34-CA98-92B1-D300-4412B2E811BF}"/>
          </ac:picMkLst>
        </pc:picChg>
      </pc:sldChg>
      <pc:sldChg chg="modSp add mod ord">
        <pc:chgData name="Lewis Evans" userId="2f1cca16-934e-4fa4-b56f-9977d10481f7" providerId="ADAL" clId="{4D343712-B93D-4728-9E67-14AC8760524B}" dt="2022-11-20T09:56:20.275" v="4382" actId="108"/>
        <pc:sldMkLst>
          <pc:docMk/>
          <pc:sldMk cId="3132451921" sldId="339"/>
        </pc:sldMkLst>
        <pc:picChg chg="mod">
          <ac:chgData name="Lewis Evans" userId="2f1cca16-934e-4fa4-b56f-9977d10481f7" providerId="ADAL" clId="{4D343712-B93D-4728-9E67-14AC8760524B}" dt="2022-11-20T09:56:20.275" v="4382" actId="108"/>
          <ac:picMkLst>
            <pc:docMk/>
            <pc:sldMk cId="3132451921" sldId="339"/>
            <ac:picMk id="8" creationId="{800A638F-2524-1A58-CE9E-17CE8865B337}"/>
          </ac:picMkLst>
        </pc:picChg>
      </pc:sldChg>
      <pc:sldChg chg="addSp modSp add mod modAnim">
        <pc:chgData name="Lewis Evans" userId="2f1cca16-934e-4fa4-b56f-9977d10481f7" providerId="ADAL" clId="{4D343712-B93D-4728-9E67-14AC8760524B}" dt="2022-11-20T09:56:21.506" v="4383" actId="108"/>
        <pc:sldMkLst>
          <pc:docMk/>
          <pc:sldMk cId="679031476" sldId="340"/>
        </pc:sldMkLst>
        <pc:spChg chg="add mod">
          <ac:chgData name="Lewis Evans" userId="2f1cca16-934e-4fa4-b56f-9977d10481f7" providerId="ADAL" clId="{4D343712-B93D-4728-9E67-14AC8760524B}" dt="2022-11-18T21:03:50.157" v="2483" actId="14100"/>
          <ac:spMkLst>
            <pc:docMk/>
            <pc:sldMk cId="679031476" sldId="340"/>
            <ac:spMk id="3" creationId="{A47EF04E-0DC2-7822-88D6-63E6407983A5}"/>
          </ac:spMkLst>
        </pc:spChg>
        <pc:picChg chg="mod modCrop">
          <ac:chgData name="Lewis Evans" userId="2f1cca16-934e-4fa4-b56f-9977d10481f7" providerId="ADAL" clId="{4D343712-B93D-4728-9E67-14AC8760524B}" dt="2022-11-20T09:56:21.506" v="4383" actId="108"/>
          <ac:picMkLst>
            <pc:docMk/>
            <pc:sldMk cId="679031476" sldId="340"/>
            <ac:picMk id="8" creationId="{800A638F-2524-1A58-CE9E-17CE8865B337}"/>
          </ac:picMkLst>
        </pc:picChg>
      </pc:sldChg>
      <pc:sldChg chg="add del mod ord modShow">
        <pc:chgData name="Lewis Evans" userId="2f1cca16-934e-4fa4-b56f-9977d10481f7" providerId="ADAL" clId="{4D343712-B93D-4728-9E67-14AC8760524B}" dt="2022-11-20T11:07:15.837" v="6838" actId="47"/>
        <pc:sldMkLst>
          <pc:docMk/>
          <pc:sldMk cId="499793444" sldId="341"/>
        </pc:sldMkLst>
      </pc:sldChg>
      <pc:sldChg chg="addSp modSp add del mod modShow">
        <pc:chgData name="Lewis Evans" userId="2f1cca16-934e-4fa4-b56f-9977d10481f7" providerId="ADAL" clId="{4D343712-B93D-4728-9E67-14AC8760524B}" dt="2022-11-20T11:07:16.770" v="6839" actId="47"/>
        <pc:sldMkLst>
          <pc:docMk/>
          <pc:sldMk cId="4289458772" sldId="342"/>
        </pc:sldMkLst>
        <pc:spChg chg="mod">
          <ac:chgData name="Lewis Evans" userId="2f1cca16-934e-4fa4-b56f-9977d10481f7" providerId="ADAL" clId="{4D343712-B93D-4728-9E67-14AC8760524B}" dt="2022-11-18T21:08:14.183" v="3070" actId="20577"/>
          <ac:spMkLst>
            <pc:docMk/>
            <pc:sldMk cId="4289458772" sldId="342"/>
            <ac:spMk id="2" creationId="{097BBE48-BF0B-10D9-90A0-A42987663370}"/>
          </ac:spMkLst>
        </pc:spChg>
        <pc:spChg chg="add mod">
          <ac:chgData name="Lewis Evans" userId="2f1cca16-934e-4fa4-b56f-9977d10481f7" providerId="ADAL" clId="{4D343712-B93D-4728-9E67-14AC8760524B}" dt="2022-11-18T21:07:57.761" v="3058" actId="20577"/>
          <ac:spMkLst>
            <pc:docMk/>
            <pc:sldMk cId="4289458772" sldId="342"/>
            <ac:spMk id="3" creationId="{8414F571-F3B0-ABAD-D6D7-82FC14396863}"/>
          </ac:spMkLst>
        </pc:spChg>
        <pc:picChg chg="mod modCrop">
          <ac:chgData name="Lewis Evans" userId="2f1cca16-934e-4fa4-b56f-9977d10481f7" providerId="ADAL" clId="{4D343712-B93D-4728-9E67-14AC8760524B}" dt="2022-11-18T21:08:00.203" v="3059" actId="1076"/>
          <ac:picMkLst>
            <pc:docMk/>
            <pc:sldMk cId="4289458772" sldId="342"/>
            <ac:picMk id="8" creationId="{800A638F-2524-1A58-CE9E-17CE8865B337}"/>
          </ac:picMkLst>
        </pc:picChg>
      </pc:sldChg>
      <pc:sldChg chg="modSp add mod modTransition modShow">
        <pc:chgData name="Lewis Evans" userId="2f1cca16-934e-4fa4-b56f-9977d10481f7" providerId="ADAL" clId="{4D343712-B93D-4728-9E67-14AC8760524B}" dt="2022-11-20T10:13:22.306" v="4509"/>
        <pc:sldMkLst>
          <pc:docMk/>
          <pc:sldMk cId="2511801324" sldId="343"/>
        </pc:sldMkLst>
        <pc:spChg chg="mod">
          <ac:chgData name="Lewis Evans" userId="2f1cca16-934e-4fa4-b56f-9977d10481f7" providerId="ADAL" clId="{4D343712-B93D-4728-9E67-14AC8760524B}" dt="2022-11-18T21:08:29.292" v="3094" actId="20577"/>
          <ac:spMkLst>
            <pc:docMk/>
            <pc:sldMk cId="2511801324" sldId="343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18T21:09:30.300" v="3227" actId="20577"/>
          <ac:spMkLst>
            <pc:docMk/>
            <pc:sldMk cId="2511801324" sldId="343"/>
            <ac:spMk id="3" creationId="{8414F571-F3B0-ABAD-D6D7-82FC14396863}"/>
          </ac:spMkLst>
        </pc:spChg>
        <pc:picChg chg="mod">
          <ac:chgData name="Lewis Evans" userId="2f1cca16-934e-4fa4-b56f-9977d10481f7" providerId="ADAL" clId="{4D343712-B93D-4728-9E67-14AC8760524B}" dt="2022-11-18T21:09:21.080" v="3223" actId="1076"/>
          <ac:picMkLst>
            <pc:docMk/>
            <pc:sldMk cId="2511801324" sldId="343"/>
            <ac:picMk id="8" creationId="{800A638F-2524-1A58-CE9E-17CE8865B337}"/>
          </ac:picMkLst>
        </pc:picChg>
      </pc:sldChg>
      <pc:sldChg chg="delSp modSp add del mod">
        <pc:chgData name="Lewis Evans" userId="2f1cca16-934e-4fa4-b56f-9977d10481f7" providerId="ADAL" clId="{4D343712-B93D-4728-9E67-14AC8760524B}" dt="2022-11-20T10:38:26.580" v="6160" actId="47"/>
        <pc:sldMkLst>
          <pc:docMk/>
          <pc:sldMk cId="2066035471" sldId="344"/>
        </pc:sldMkLst>
        <pc:spChg chg="mod">
          <ac:chgData name="Lewis Evans" userId="2f1cca16-934e-4fa4-b56f-9977d10481f7" providerId="ADAL" clId="{4D343712-B93D-4728-9E67-14AC8760524B}" dt="2022-11-18T21:20:12.088" v="3270" actId="20577"/>
          <ac:spMkLst>
            <pc:docMk/>
            <pc:sldMk cId="2066035471" sldId="344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18T21:10:00.578" v="3236" actId="20577"/>
          <ac:spMkLst>
            <pc:docMk/>
            <pc:sldMk cId="2066035471" sldId="344"/>
            <ac:spMk id="3" creationId="{8414F571-F3B0-ABAD-D6D7-82FC14396863}"/>
          </ac:spMkLst>
        </pc:spChg>
        <pc:picChg chg="del">
          <ac:chgData name="Lewis Evans" userId="2f1cca16-934e-4fa4-b56f-9977d10481f7" providerId="ADAL" clId="{4D343712-B93D-4728-9E67-14AC8760524B}" dt="2022-11-18T21:09:44.574" v="3229" actId="478"/>
          <ac:picMkLst>
            <pc:docMk/>
            <pc:sldMk cId="2066035471" sldId="344"/>
            <ac:picMk id="8" creationId="{800A638F-2524-1A58-CE9E-17CE8865B337}"/>
          </ac:picMkLst>
        </pc:picChg>
      </pc:sldChg>
      <pc:sldChg chg="add del">
        <pc:chgData name="Lewis Evans" userId="2f1cca16-934e-4fa4-b56f-9977d10481f7" providerId="ADAL" clId="{4D343712-B93D-4728-9E67-14AC8760524B}" dt="2022-11-20T10:38:26.580" v="6160" actId="47"/>
        <pc:sldMkLst>
          <pc:docMk/>
          <pc:sldMk cId="4035269947" sldId="345"/>
        </pc:sldMkLst>
      </pc:sldChg>
      <pc:sldChg chg="add del">
        <pc:chgData name="Lewis Evans" userId="2f1cca16-934e-4fa4-b56f-9977d10481f7" providerId="ADAL" clId="{4D343712-B93D-4728-9E67-14AC8760524B}" dt="2022-11-20T11:11:26.567" v="6840" actId="47"/>
        <pc:sldMkLst>
          <pc:docMk/>
          <pc:sldMk cId="1354193711" sldId="346"/>
        </pc:sldMkLst>
      </pc:sldChg>
      <pc:sldChg chg="add del">
        <pc:chgData name="Lewis Evans" userId="2f1cca16-934e-4fa4-b56f-9977d10481f7" providerId="ADAL" clId="{4D343712-B93D-4728-9E67-14AC8760524B}" dt="2022-11-20T11:11:26.567" v="6840" actId="47"/>
        <pc:sldMkLst>
          <pc:docMk/>
          <pc:sldMk cId="1862772802" sldId="347"/>
        </pc:sldMkLst>
      </pc:sldChg>
      <pc:sldChg chg="add del">
        <pc:chgData name="Lewis Evans" userId="2f1cca16-934e-4fa4-b56f-9977d10481f7" providerId="ADAL" clId="{4D343712-B93D-4728-9E67-14AC8760524B}" dt="2022-11-20T10:38:17.269" v="6159" actId="47"/>
        <pc:sldMkLst>
          <pc:docMk/>
          <pc:sldMk cId="3518165817" sldId="348"/>
        </pc:sldMkLst>
      </pc:sldChg>
      <pc:sldChg chg="addSp delSp modSp add mod modTransition modAnim">
        <pc:chgData name="Lewis Evans" userId="2f1cca16-934e-4fa4-b56f-9977d10481f7" providerId="ADAL" clId="{4D343712-B93D-4728-9E67-14AC8760524B}" dt="2022-11-20T10:16:31.312" v="4621"/>
        <pc:sldMkLst>
          <pc:docMk/>
          <pc:sldMk cId="28462845" sldId="349"/>
        </pc:sldMkLst>
        <pc:spChg chg="del">
          <ac:chgData name="Lewis Evans" userId="2f1cca16-934e-4fa4-b56f-9977d10481f7" providerId="ADAL" clId="{4D343712-B93D-4728-9E67-14AC8760524B}" dt="2022-11-18T21:24:50.640" v="3274" actId="478"/>
          <ac:spMkLst>
            <pc:docMk/>
            <pc:sldMk cId="28462845" sldId="349"/>
            <ac:spMk id="3" creationId="{8414F571-F3B0-ABAD-D6D7-82FC14396863}"/>
          </ac:spMkLst>
        </pc:spChg>
        <pc:spChg chg="add mod">
          <ac:chgData name="Lewis Evans" userId="2f1cca16-934e-4fa4-b56f-9977d10481f7" providerId="ADAL" clId="{4D343712-B93D-4728-9E67-14AC8760524B}" dt="2022-11-20T10:16:19.182" v="4617" actId="1076"/>
          <ac:spMkLst>
            <pc:docMk/>
            <pc:sldMk cId="28462845" sldId="349"/>
            <ac:spMk id="8" creationId="{50DCD289-9D99-30F3-C046-A4D2E3880D08}"/>
          </ac:spMkLst>
        </pc:spChg>
        <pc:spChg chg="add del mod">
          <ac:chgData name="Lewis Evans" userId="2f1cca16-934e-4fa4-b56f-9977d10481f7" providerId="ADAL" clId="{4D343712-B93D-4728-9E67-14AC8760524B}" dt="2022-11-18T21:24:52.191" v="3275" actId="478"/>
          <ac:spMkLst>
            <pc:docMk/>
            <pc:sldMk cId="28462845" sldId="349"/>
            <ac:spMk id="13" creationId="{7B717AC9-FB60-F9F2-6329-96A3CEC63663}"/>
          </ac:spMkLst>
        </pc:spChg>
        <pc:spChg chg="add mod">
          <ac:chgData name="Lewis Evans" userId="2f1cca16-934e-4fa4-b56f-9977d10481f7" providerId="ADAL" clId="{4D343712-B93D-4728-9E67-14AC8760524B}" dt="2022-11-20T10:13:45.330" v="4513" actId="1076"/>
          <ac:spMkLst>
            <pc:docMk/>
            <pc:sldMk cId="28462845" sldId="349"/>
            <ac:spMk id="14" creationId="{A72D5D5F-9083-A24D-7005-D298396CE83D}"/>
          </ac:spMkLst>
        </pc:spChg>
        <pc:picChg chg="add mod modCrop">
          <ac:chgData name="Lewis Evans" userId="2f1cca16-934e-4fa4-b56f-9977d10481f7" providerId="ADAL" clId="{4D343712-B93D-4728-9E67-14AC8760524B}" dt="2022-11-20T10:15:31.762" v="4529" actId="1076"/>
          <ac:picMkLst>
            <pc:docMk/>
            <pc:sldMk cId="28462845" sldId="349"/>
            <ac:picMk id="7" creationId="{F10E5735-00AC-FDC3-F129-060FADD991E6}"/>
          </ac:picMkLst>
        </pc:picChg>
        <pc:picChg chg="del">
          <ac:chgData name="Lewis Evans" userId="2f1cca16-934e-4fa4-b56f-9977d10481f7" providerId="ADAL" clId="{4D343712-B93D-4728-9E67-14AC8760524B}" dt="2022-11-18T21:24:49.673" v="3273" actId="478"/>
          <ac:picMkLst>
            <pc:docMk/>
            <pc:sldMk cId="28462845" sldId="349"/>
            <ac:picMk id="8" creationId="{800A638F-2524-1A58-CE9E-17CE8865B337}"/>
          </ac:picMkLst>
        </pc:picChg>
        <pc:picChg chg="add mod modCrop">
          <ac:chgData name="Lewis Evans" userId="2f1cca16-934e-4fa4-b56f-9977d10481f7" providerId="ADAL" clId="{4D343712-B93D-4728-9E67-14AC8760524B}" dt="2022-11-20T10:15:51.966" v="4532" actId="1076"/>
          <ac:picMkLst>
            <pc:docMk/>
            <pc:sldMk cId="28462845" sldId="349"/>
            <ac:picMk id="9" creationId="{8967A431-12E8-BCCB-1B86-BD44942160FD}"/>
          </ac:picMkLst>
        </pc:picChg>
      </pc:sldChg>
      <pc:sldChg chg="addSp delSp modSp new mod">
        <pc:chgData name="Lewis Evans" userId="2f1cca16-934e-4fa4-b56f-9977d10481f7" providerId="ADAL" clId="{4D343712-B93D-4728-9E67-14AC8760524B}" dt="2022-11-20T10:46:28.399" v="6316" actId="2711"/>
        <pc:sldMkLst>
          <pc:docMk/>
          <pc:sldMk cId="4143428263" sldId="350"/>
        </pc:sldMkLst>
        <pc:spChg chg="mod">
          <ac:chgData name="Lewis Evans" userId="2f1cca16-934e-4fa4-b56f-9977d10481f7" providerId="ADAL" clId="{4D343712-B93D-4728-9E67-14AC8760524B}" dt="2022-11-20T10:46:28.399" v="6316" actId="2711"/>
          <ac:spMkLst>
            <pc:docMk/>
            <pc:sldMk cId="4143428263" sldId="350"/>
            <ac:spMk id="2" creationId="{3B40F4FA-2A6F-0428-CC87-720D429A66F4}"/>
          </ac:spMkLst>
        </pc:spChg>
        <pc:spChg chg="del">
          <ac:chgData name="Lewis Evans" userId="2f1cca16-934e-4fa4-b56f-9977d10481f7" providerId="ADAL" clId="{4D343712-B93D-4728-9E67-14AC8760524B}" dt="2022-11-20T10:17:11.907" v="4646" actId="478"/>
          <ac:spMkLst>
            <pc:docMk/>
            <pc:sldMk cId="4143428263" sldId="350"/>
            <ac:spMk id="3" creationId="{06038DAD-328C-C2C5-9FD0-765BB54B7E03}"/>
          </ac:spMkLst>
        </pc:spChg>
        <pc:spChg chg="add mod">
          <ac:chgData name="Lewis Evans" userId="2f1cca16-934e-4fa4-b56f-9977d10481f7" providerId="ADAL" clId="{4D343712-B93D-4728-9E67-14AC8760524B}" dt="2022-11-20T10:17:04.905" v="4625"/>
          <ac:spMkLst>
            <pc:docMk/>
            <pc:sldMk cId="4143428263" sldId="350"/>
            <ac:spMk id="4" creationId="{E294E9E1-01EA-A209-B6CB-974BEAC7AD46}"/>
          </ac:spMkLst>
        </pc:spChg>
        <pc:spChg chg="add mod">
          <ac:chgData name="Lewis Evans" userId="2f1cca16-934e-4fa4-b56f-9977d10481f7" providerId="ADAL" clId="{4D343712-B93D-4728-9E67-14AC8760524B}" dt="2022-11-20T10:17:04.905" v="4625"/>
          <ac:spMkLst>
            <pc:docMk/>
            <pc:sldMk cId="4143428263" sldId="350"/>
            <ac:spMk id="5" creationId="{42BF3C23-7DE8-40DF-B853-2B273292F8EF}"/>
          </ac:spMkLst>
        </pc:spChg>
      </pc:sldChg>
      <pc:sldChg chg="addSp delSp modSp add mod modAnim">
        <pc:chgData name="Lewis Evans" userId="2f1cca16-934e-4fa4-b56f-9977d10481f7" providerId="ADAL" clId="{4D343712-B93D-4728-9E67-14AC8760524B}" dt="2022-11-20T10:50:57.092" v="6338"/>
        <pc:sldMkLst>
          <pc:docMk/>
          <pc:sldMk cId="2279148830" sldId="351"/>
        </pc:sldMkLst>
        <pc:spChg chg="mod">
          <ac:chgData name="Lewis Evans" userId="2f1cca16-934e-4fa4-b56f-9977d10481f7" providerId="ADAL" clId="{4D343712-B93D-4728-9E67-14AC8760524B}" dt="2022-11-20T10:25:25.965" v="4965" actId="20577"/>
          <ac:spMkLst>
            <pc:docMk/>
            <pc:sldMk cId="2279148830" sldId="351"/>
            <ac:spMk id="2" creationId="{097BBE48-BF0B-10D9-90A0-A42987663370}"/>
          </ac:spMkLst>
        </pc:spChg>
        <pc:spChg chg="del">
          <ac:chgData name="Lewis Evans" userId="2f1cca16-934e-4fa4-b56f-9977d10481f7" providerId="ADAL" clId="{4D343712-B93D-4728-9E67-14AC8760524B}" dt="2022-11-20T10:22:29.043" v="4896" actId="478"/>
          <ac:spMkLst>
            <pc:docMk/>
            <pc:sldMk cId="2279148830" sldId="351"/>
            <ac:spMk id="3" creationId="{7AE302E5-1F6D-B0CB-E659-81917A5BF5B4}"/>
          </ac:spMkLst>
        </pc:spChg>
        <pc:spChg chg="add mod">
          <ac:chgData name="Lewis Evans" userId="2f1cca16-934e-4fa4-b56f-9977d10481f7" providerId="ADAL" clId="{4D343712-B93D-4728-9E67-14AC8760524B}" dt="2022-11-20T10:23:10.168" v="4909" actId="14100"/>
          <ac:spMkLst>
            <pc:docMk/>
            <pc:sldMk cId="2279148830" sldId="351"/>
            <ac:spMk id="7" creationId="{E91A45E2-EA32-F5A5-AF6D-4DFC7D4A0CDB}"/>
          </ac:spMkLst>
        </pc:spChg>
        <pc:spChg chg="add mod">
          <ac:chgData name="Lewis Evans" userId="2f1cca16-934e-4fa4-b56f-9977d10481f7" providerId="ADAL" clId="{4D343712-B93D-4728-9E67-14AC8760524B}" dt="2022-11-20T10:23:23.827" v="4911" actId="1076"/>
          <ac:spMkLst>
            <pc:docMk/>
            <pc:sldMk cId="2279148830" sldId="351"/>
            <ac:spMk id="11" creationId="{117021E0-52F2-9DE7-77E8-9169F8396814}"/>
          </ac:spMkLst>
        </pc:spChg>
        <pc:spChg chg="add mod">
          <ac:chgData name="Lewis Evans" userId="2f1cca16-934e-4fa4-b56f-9977d10481f7" providerId="ADAL" clId="{4D343712-B93D-4728-9E67-14AC8760524B}" dt="2022-11-20T10:23:39.345" v="4916" actId="1076"/>
          <ac:spMkLst>
            <pc:docMk/>
            <pc:sldMk cId="2279148830" sldId="351"/>
            <ac:spMk id="12" creationId="{4229B919-8B20-54AD-B076-2EB886A8B627}"/>
          </ac:spMkLst>
        </pc:spChg>
        <pc:spChg chg="add mod">
          <ac:chgData name="Lewis Evans" userId="2f1cca16-934e-4fa4-b56f-9977d10481f7" providerId="ADAL" clId="{4D343712-B93D-4728-9E67-14AC8760524B}" dt="2022-11-20T10:23:59.365" v="4921" actId="1076"/>
          <ac:spMkLst>
            <pc:docMk/>
            <pc:sldMk cId="2279148830" sldId="351"/>
            <ac:spMk id="14" creationId="{077D9E4A-76EA-DD40-0285-FDD1A3C3F503}"/>
          </ac:spMkLst>
        </pc:spChg>
        <pc:spChg chg="add mod">
          <ac:chgData name="Lewis Evans" userId="2f1cca16-934e-4fa4-b56f-9977d10481f7" providerId="ADAL" clId="{4D343712-B93D-4728-9E67-14AC8760524B}" dt="2022-11-20T10:24:15.884" v="4926" actId="1076"/>
          <ac:spMkLst>
            <pc:docMk/>
            <pc:sldMk cId="2279148830" sldId="351"/>
            <ac:spMk id="21" creationId="{65B0CB41-85FE-8A85-7FD2-1F4A475D2A09}"/>
          </ac:spMkLst>
        </pc:spChg>
        <pc:spChg chg="add mod">
          <ac:chgData name="Lewis Evans" userId="2f1cca16-934e-4fa4-b56f-9977d10481f7" providerId="ADAL" clId="{4D343712-B93D-4728-9E67-14AC8760524B}" dt="2022-11-20T10:25:10.942" v="4938" actId="1076"/>
          <ac:spMkLst>
            <pc:docMk/>
            <pc:sldMk cId="2279148830" sldId="351"/>
            <ac:spMk id="23" creationId="{4F29D795-0E7E-C46A-7EF6-759C7AFF74BE}"/>
          </ac:spMkLst>
        </pc:spChg>
        <pc:picChg chg="add mod">
          <ac:chgData name="Lewis Evans" userId="2f1cca16-934e-4fa4-b56f-9977d10481f7" providerId="ADAL" clId="{4D343712-B93D-4728-9E67-14AC8760524B}" dt="2022-11-20T10:25:12.941" v="4939" actId="1076"/>
          <ac:picMkLst>
            <pc:docMk/>
            <pc:sldMk cId="2279148830" sldId="351"/>
            <ac:picMk id="25" creationId="{4AE89EF2-92CD-7FE1-B7BA-1DC467D92B93}"/>
          </ac:picMkLst>
        </pc:picChg>
        <pc:cxnChg chg="add mod">
          <ac:chgData name="Lewis Evans" userId="2f1cca16-934e-4fa4-b56f-9977d10481f7" providerId="ADAL" clId="{4D343712-B93D-4728-9E67-14AC8760524B}" dt="2022-11-20T10:23:23.827" v="4911" actId="1076"/>
          <ac:cxnSpMkLst>
            <pc:docMk/>
            <pc:sldMk cId="2279148830" sldId="351"/>
            <ac:cxnSpMk id="8" creationId="{ECBC0135-113A-3866-F87C-A2AAAF451D7A}"/>
          </ac:cxnSpMkLst>
        </pc:cxnChg>
        <pc:cxnChg chg="add mod">
          <ac:chgData name="Lewis Evans" userId="2f1cca16-934e-4fa4-b56f-9977d10481f7" providerId="ADAL" clId="{4D343712-B93D-4728-9E67-14AC8760524B}" dt="2022-11-20T10:23:57.490" v="4920" actId="14100"/>
          <ac:cxnSpMkLst>
            <pc:docMk/>
            <pc:sldMk cId="2279148830" sldId="351"/>
            <ac:cxnSpMk id="13" creationId="{717F0440-C435-9BBB-1372-7CAB1F90AC3F}"/>
          </ac:cxnSpMkLst>
        </pc:cxnChg>
        <pc:cxnChg chg="add mod">
          <ac:chgData name="Lewis Evans" userId="2f1cca16-934e-4fa4-b56f-9977d10481f7" providerId="ADAL" clId="{4D343712-B93D-4728-9E67-14AC8760524B}" dt="2022-11-20T10:24:07.269" v="4924" actId="14100"/>
          <ac:cxnSpMkLst>
            <pc:docMk/>
            <pc:sldMk cId="2279148830" sldId="351"/>
            <ac:cxnSpMk id="17" creationId="{087BCD56-6C50-D96E-0756-246A0F89B9FB}"/>
          </ac:cxnSpMkLst>
        </pc:cxnChg>
        <pc:cxnChg chg="add mod">
          <ac:chgData name="Lewis Evans" userId="2f1cca16-934e-4fa4-b56f-9977d10481f7" providerId="ADAL" clId="{4D343712-B93D-4728-9E67-14AC8760524B}" dt="2022-11-20T10:24:19.129" v="4927" actId="14100"/>
          <ac:cxnSpMkLst>
            <pc:docMk/>
            <pc:sldMk cId="2279148830" sldId="351"/>
            <ac:cxnSpMk id="20" creationId="{94ECFFA6-1231-8941-F047-0F848AFD9B5D}"/>
          </ac:cxnSpMkLst>
        </pc:cxnChg>
      </pc:sldChg>
      <pc:sldChg chg="addSp delSp modSp add mod">
        <pc:chgData name="Lewis Evans" userId="2f1cca16-934e-4fa4-b56f-9977d10481f7" providerId="ADAL" clId="{4D343712-B93D-4728-9E67-14AC8760524B}" dt="2022-11-20T10:36:38.067" v="5869" actId="1076"/>
        <pc:sldMkLst>
          <pc:docMk/>
          <pc:sldMk cId="121914011" sldId="352"/>
        </pc:sldMkLst>
        <pc:spChg chg="mod">
          <ac:chgData name="Lewis Evans" userId="2f1cca16-934e-4fa4-b56f-9977d10481f7" providerId="ADAL" clId="{4D343712-B93D-4728-9E67-14AC8760524B}" dt="2022-11-20T10:30:16.134" v="5367" actId="20577"/>
          <ac:spMkLst>
            <pc:docMk/>
            <pc:sldMk cId="121914011" sldId="352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20T10:30:37.917" v="5492" actId="20577"/>
          <ac:spMkLst>
            <pc:docMk/>
            <pc:sldMk cId="121914011" sldId="352"/>
            <ac:spMk id="3" creationId="{7AE302E5-1F6D-B0CB-E659-81917A5BF5B4}"/>
          </ac:spMkLst>
        </pc:spChg>
        <pc:picChg chg="add del mod">
          <ac:chgData name="Lewis Evans" userId="2f1cca16-934e-4fa4-b56f-9977d10481f7" providerId="ADAL" clId="{4D343712-B93D-4728-9E67-14AC8760524B}" dt="2022-11-20T10:36:35.406" v="5867" actId="478"/>
          <ac:picMkLst>
            <pc:docMk/>
            <pc:sldMk cId="121914011" sldId="352"/>
            <ac:picMk id="8" creationId="{8C056FB5-823F-254A-3155-9D28795EACAC}"/>
          </ac:picMkLst>
        </pc:picChg>
        <pc:picChg chg="add mod">
          <ac:chgData name="Lewis Evans" userId="2f1cca16-934e-4fa4-b56f-9977d10481f7" providerId="ADAL" clId="{4D343712-B93D-4728-9E67-14AC8760524B}" dt="2022-11-20T10:36:38.067" v="5869" actId="1076"/>
          <ac:picMkLst>
            <pc:docMk/>
            <pc:sldMk cId="121914011" sldId="352"/>
            <ac:picMk id="11" creationId="{2F2B8280-C633-0B80-56F5-ED9DE4086FAC}"/>
          </ac:picMkLst>
        </pc:picChg>
      </pc:sldChg>
      <pc:sldChg chg="add del">
        <pc:chgData name="Lewis Evans" userId="2f1cca16-934e-4fa4-b56f-9977d10481f7" providerId="ADAL" clId="{4D343712-B93D-4728-9E67-14AC8760524B}" dt="2022-11-20T11:11:26.567" v="6840" actId="47"/>
        <pc:sldMkLst>
          <pc:docMk/>
          <pc:sldMk cId="2927707406" sldId="353"/>
        </pc:sldMkLst>
      </pc:sldChg>
      <pc:sldChg chg="add del">
        <pc:chgData name="Lewis Evans" userId="2f1cca16-934e-4fa4-b56f-9977d10481f7" providerId="ADAL" clId="{4D343712-B93D-4728-9E67-14AC8760524B}" dt="2022-11-20T10:38:26.580" v="6160" actId="47"/>
        <pc:sldMkLst>
          <pc:docMk/>
          <pc:sldMk cId="2128853952" sldId="354"/>
        </pc:sldMkLst>
      </pc:sldChg>
      <pc:sldChg chg="addSp modSp add mod ord">
        <pc:chgData name="Lewis Evans" userId="2f1cca16-934e-4fa4-b56f-9977d10481f7" providerId="ADAL" clId="{4D343712-B93D-4728-9E67-14AC8760524B}" dt="2022-11-20T10:30:02.988" v="5327"/>
        <pc:sldMkLst>
          <pc:docMk/>
          <pc:sldMk cId="1785112896" sldId="355"/>
        </pc:sldMkLst>
        <pc:spChg chg="mod">
          <ac:chgData name="Lewis Evans" userId="2f1cca16-934e-4fa4-b56f-9977d10481f7" providerId="ADAL" clId="{4D343712-B93D-4728-9E67-14AC8760524B}" dt="2022-11-20T10:29:51.211" v="5324" actId="20577"/>
          <ac:spMkLst>
            <pc:docMk/>
            <pc:sldMk cId="1785112896" sldId="355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20T10:29:45.369" v="5303" actId="113"/>
          <ac:spMkLst>
            <pc:docMk/>
            <pc:sldMk cId="1785112896" sldId="355"/>
            <ac:spMk id="3" creationId="{7AE302E5-1F6D-B0CB-E659-81917A5BF5B4}"/>
          </ac:spMkLst>
        </pc:spChg>
        <pc:picChg chg="add mod">
          <ac:chgData name="Lewis Evans" userId="2f1cca16-934e-4fa4-b56f-9977d10481f7" providerId="ADAL" clId="{4D343712-B93D-4728-9E67-14AC8760524B}" dt="2022-11-20T10:29:56.268" v="5325" actId="1076"/>
          <ac:picMkLst>
            <pc:docMk/>
            <pc:sldMk cId="1785112896" sldId="355"/>
            <ac:picMk id="8" creationId="{C51FF427-2921-D1DE-A21C-681925DDD826}"/>
          </ac:picMkLst>
        </pc:picChg>
      </pc:sldChg>
      <pc:sldChg chg="add del">
        <pc:chgData name="Lewis Evans" userId="2f1cca16-934e-4fa4-b56f-9977d10481f7" providerId="ADAL" clId="{4D343712-B93D-4728-9E67-14AC8760524B}" dt="2022-11-20T10:38:26.580" v="6160" actId="47"/>
        <pc:sldMkLst>
          <pc:docMk/>
          <pc:sldMk cId="2714372332" sldId="356"/>
        </pc:sldMkLst>
      </pc:sldChg>
      <pc:sldChg chg="delSp modSp add del mod">
        <pc:chgData name="Lewis Evans" userId="2f1cca16-934e-4fa4-b56f-9977d10481f7" providerId="ADAL" clId="{4D343712-B93D-4728-9E67-14AC8760524B}" dt="2022-11-20T10:31:42.828" v="5507" actId="47"/>
        <pc:sldMkLst>
          <pc:docMk/>
          <pc:sldMk cId="3443263289" sldId="356"/>
        </pc:sldMkLst>
        <pc:spChg chg="mod">
          <ac:chgData name="Lewis Evans" userId="2f1cca16-934e-4fa4-b56f-9977d10481f7" providerId="ADAL" clId="{4D343712-B93D-4728-9E67-14AC8760524B}" dt="2022-11-20T10:31:32.085" v="5505" actId="14100"/>
          <ac:spMkLst>
            <pc:docMk/>
            <pc:sldMk cId="3443263289" sldId="356"/>
            <ac:spMk id="3" creationId="{7AE302E5-1F6D-B0CB-E659-81917A5BF5B4}"/>
          </ac:spMkLst>
        </pc:spChg>
        <pc:picChg chg="del mod">
          <ac:chgData name="Lewis Evans" userId="2f1cca16-934e-4fa4-b56f-9977d10481f7" providerId="ADAL" clId="{4D343712-B93D-4728-9E67-14AC8760524B}" dt="2022-11-20T10:31:40.966" v="5506" actId="478"/>
          <ac:picMkLst>
            <pc:docMk/>
            <pc:sldMk cId="3443263289" sldId="356"/>
            <ac:picMk id="8" creationId="{8C056FB5-823F-254A-3155-9D28795EACAC}"/>
          </ac:picMkLst>
        </pc:picChg>
      </pc:sldChg>
      <pc:sldChg chg="add del">
        <pc:chgData name="Lewis Evans" userId="2f1cca16-934e-4fa4-b56f-9977d10481f7" providerId="ADAL" clId="{4D343712-B93D-4728-9E67-14AC8760524B}" dt="2022-11-20T10:38:26.580" v="6160" actId="47"/>
        <pc:sldMkLst>
          <pc:docMk/>
          <pc:sldMk cId="1801142676" sldId="357"/>
        </pc:sldMkLst>
      </pc:sldChg>
      <pc:sldChg chg="addSp delSp modSp add mod modTransition modAnim">
        <pc:chgData name="Lewis Evans" userId="2f1cca16-934e-4fa4-b56f-9977d10481f7" providerId="ADAL" clId="{4D343712-B93D-4728-9E67-14AC8760524B}" dt="2022-11-20T10:36:58.640" v="5875"/>
        <pc:sldMkLst>
          <pc:docMk/>
          <pc:sldMk cId="2976928913" sldId="358"/>
        </pc:sldMkLst>
        <pc:spChg chg="del">
          <ac:chgData name="Lewis Evans" userId="2f1cca16-934e-4fa4-b56f-9977d10481f7" providerId="ADAL" clId="{4D343712-B93D-4728-9E67-14AC8760524B}" dt="2022-11-20T10:35:02.323" v="5515" actId="478"/>
          <ac:spMkLst>
            <pc:docMk/>
            <pc:sldMk cId="2976928913" sldId="358"/>
            <ac:spMk id="3" creationId="{7AE302E5-1F6D-B0CB-E659-81917A5BF5B4}"/>
          </ac:spMkLst>
        </pc:spChg>
        <pc:spChg chg="add mod">
          <ac:chgData name="Lewis Evans" userId="2f1cca16-934e-4fa4-b56f-9977d10481f7" providerId="ADAL" clId="{4D343712-B93D-4728-9E67-14AC8760524B}" dt="2022-11-20T10:36:45.513" v="5871" actId="313"/>
          <ac:spMkLst>
            <pc:docMk/>
            <pc:sldMk cId="2976928913" sldId="358"/>
            <ac:spMk id="11" creationId="{04C63561-FE2A-EFC3-9044-C531C817F250}"/>
          </ac:spMkLst>
        </pc:spChg>
        <pc:picChg chg="mod modCrop">
          <ac:chgData name="Lewis Evans" userId="2f1cca16-934e-4fa4-b56f-9977d10481f7" providerId="ADAL" clId="{4D343712-B93D-4728-9E67-14AC8760524B}" dt="2022-11-20T10:36:20.043" v="5860" actId="1076"/>
          <ac:picMkLst>
            <pc:docMk/>
            <pc:sldMk cId="2976928913" sldId="358"/>
            <ac:picMk id="8" creationId="{8C056FB5-823F-254A-3155-9D28795EACAC}"/>
          </ac:picMkLst>
        </pc:picChg>
      </pc:sldChg>
      <pc:sldChg chg="addSp delSp modSp add mod delAnim modAnim">
        <pc:chgData name="Lewis Evans" userId="2f1cca16-934e-4fa4-b56f-9977d10481f7" providerId="ADAL" clId="{4D343712-B93D-4728-9E67-14AC8760524B}" dt="2022-11-20T11:06:51.820" v="6837"/>
        <pc:sldMkLst>
          <pc:docMk/>
          <pc:sldMk cId="654817358" sldId="359"/>
        </pc:sldMkLst>
        <pc:spChg chg="mod">
          <ac:chgData name="Lewis Evans" userId="2f1cca16-934e-4fa4-b56f-9977d10481f7" providerId="ADAL" clId="{4D343712-B93D-4728-9E67-14AC8760524B}" dt="2022-11-20T10:54:22.545" v="6359" actId="20577"/>
          <ac:spMkLst>
            <pc:docMk/>
            <pc:sldMk cId="654817358" sldId="359"/>
            <ac:spMk id="2" creationId="{097BBE48-BF0B-10D9-90A0-A42987663370}"/>
          </ac:spMkLst>
        </pc:spChg>
        <pc:spChg chg="add del mod">
          <ac:chgData name="Lewis Evans" userId="2f1cca16-934e-4fa4-b56f-9977d10481f7" providerId="ADAL" clId="{4D343712-B93D-4728-9E67-14AC8760524B}" dt="2022-11-20T10:58:19.233" v="6364" actId="478"/>
          <ac:spMkLst>
            <pc:docMk/>
            <pc:sldMk cId="654817358" sldId="359"/>
            <ac:spMk id="3" creationId="{48EFD464-696D-7A8D-F869-6FF9DFDDD695}"/>
          </ac:spMkLst>
        </pc:spChg>
        <pc:spChg chg="del">
          <ac:chgData name="Lewis Evans" userId="2f1cca16-934e-4fa4-b56f-9977d10481f7" providerId="ADAL" clId="{4D343712-B93D-4728-9E67-14AC8760524B}" dt="2022-11-20T10:54:17.189" v="6341" actId="478"/>
          <ac:spMkLst>
            <pc:docMk/>
            <pc:sldMk cId="654817358" sldId="359"/>
            <ac:spMk id="8" creationId="{50DCD289-9D99-30F3-C046-A4D2E3880D08}"/>
          </ac:spMkLst>
        </pc:spChg>
        <pc:spChg chg="add mod">
          <ac:chgData name="Lewis Evans" userId="2f1cca16-934e-4fa4-b56f-9977d10481f7" providerId="ADAL" clId="{4D343712-B93D-4728-9E67-14AC8760524B}" dt="2022-11-20T11:01:09.781" v="6559" actId="20577"/>
          <ac:spMkLst>
            <pc:docMk/>
            <pc:sldMk cId="654817358" sldId="359"/>
            <ac:spMk id="12" creationId="{89F544D6-F6DF-75F1-8CCE-AE0EB507A6B3}"/>
          </ac:spMkLst>
        </pc:spChg>
        <pc:spChg chg="del">
          <ac:chgData name="Lewis Evans" userId="2f1cca16-934e-4fa4-b56f-9977d10481f7" providerId="ADAL" clId="{4D343712-B93D-4728-9E67-14AC8760524B}" dt="2022-11-20T10:54:16.466" v="6340" actId="478"/>
          <ac:spMkLst>
            <pc:docMk/>
            <pc:sldMk cId="654817358" sldId="359"/>
            <ac:spMk id="14" creationId="{A72D5D5F-9083-A24D-7005-D298396CE83D}"/>
          </ac:spMkLst>
        </pc:spChg>
        <pc:spChg chg="add del mod">
          <ac:chgData name="Lewis Evans" userId="2f1cca16-934e-4fa4-b56f-9977d10481f7" providerId="ADAL" clId="{4D343712-B93D-4728-9E67-14AC8760524B}" dt="2022-11-20T11:00:15.848" v="6438" actId="21"/>
          <ac:spMkLst>
            <pc:docMk/>
            <pc:sldMk cId="654817358" sldId="359"/>
            <ac:spMk id="15" creationId="{2C4FC1AE-9452-0E39-65C9-22BF79A5EB99}"/>
          </ac:spMkLst>
        </pc:spChg>
        <pc:spChg chg="add mod">
          <ac:chgData name="Lewis Evans" userId="2f1cca16-934e-4fa4-b56f-9977d10481f7" providerId="ADAL" clId="{4D343712-B93D-4728-9E67-14AC8760524B}" dt="2022-11-20T11:03:10.123" v="6703" actId="20577"/>
          <ac:spMkLst>
            <pc:docMk/>
            <pc:sldMk cId="654817358" sldId="359"/>
            <ac:spMk id="16" creationId="{5FA69E61-4F12-2C5E-2887-064E7B7174CE}"/>
          </ac:spMkLst>
        </pc:spChg>
        <pc:spChg chg="add mod">
          <ac:chgData name="Lewis Evans" userId="2f1cca16-934e-4fa4-b56f-9977d10481f7" providerId="ADAL" clId="{4D343712-B93D-4728-9E67-14AC8760524B}" dt="2022-11-20T11:05:48.695" v="6832" actId="14100"/>
          <ac:spMkLst>
            <pc:docMk/>
            <pc:sldMk cId="654817358" sldId="359"/>
            <ac:spMk id="21" creationId="{0BA1BFC7-3906-60AA-6B67-F0EFCC21B008}"/>
          </ac:spMkLst>
        </pc:spChg>
        <pc:spChg chg="add mod">
          <ac:chgData name="Lewis Evans" userId="2f1cca16-934e-4fa4-b56f-9977d10481f7" providerId="ADAL" clId="{4D343712-B93D-4728-9E67-14AC8760524B}" dt="2022-11-20T11:05:55.379" v="6833" actId="14100"/>
          <ac:spMkLst>
            <pc:docMk/>
            <pc:sldMk cId="654817358" sldId="359"/>
            <ac:spMk id="22" creationId="{6282E99D-990A-9F8C-E05E-5739B64F4787}"/>
          </ac:spMkLst>
        </pc:spChg>
        <pc:picChg chg="del">
          <ac:chgData name="Lewis Evans" userId="2f1cca16-934e-4fa4-b56f-9977d10481f7" providerId="ADAL" clId="{4D343712-B93D-4728-9E67-14AC8760524B}" dt="2022-11-20T10:54:17.828" v="6342" actId="478"/>
          <ac:picMkLst>
            <pc:docMk/>
            <pc:sldMk cId="654817358" sldId="359"/>
            <ac:picMk id="7" creationId="{F10E5735-00AC-FDC3-F129-060FADD991E6}"/>
          </ac:picMkLst>
        </pc:picChg>
        <pc:picChg chg="del">
          <ac:chgData name="Lewis Evans" userId="2f1cca16-934e-4fa4-b56f-9977d10481f7" providerId="ADAL" clId="{4D343712-B93D-4728-9E67-14AC8760524B}" dt="2022-11-20T10:54:18.457" v="6343" actId="478"/>
          <ac:picMkLst>
            <pc:docMk/>
            <pc:sldMk cId="654817358" sldId="359"/>
            <ac:picMk id="9" creationId="{8967A431-12E8-BCCB-1B86-BD44942160FD}"/>
          </ac:picMkLst>
        </pc:picChg>
        <pc:picChg chg="add mod">
          <ac:chgData name="Lewis Evans" userId="2f1cca16-934e-4fa4-b56f-9977d10481f7" providerId="ADAL" clId="{4D343712-B93D-4728-9E67-14AC8760524B}" dt="2022-11-20T11:01:31.655" v="6563" actId="108"/>
          <ac:picMkLst>
            <pc:docMk/>
            <pc:sldMk cId="654817358" sldId="359"/>
            <ac:picMk id="18" creationId="{4E4CEAC8-71A6-3532-FD46-92817A917C62}"/>
          </ac:picMkLst>
        </pc:picChg>
        <pc:cxnChg chg="add del mod">
          <ac:chgData name="Lewis Evans" userId="2f1cca16-934e-4fa4-b56f-9977d10481f7" providerId="ADAL" clId="{4D343712-B93D-4728-9E67-14AC8760524B}" dt="2022-11-20T11:03:40.433" v="6709" actId="478"/>
          <ac:cxnSpMkLst>
            <pc:docMk/>
            <pc:sldMk cId="654817358" sldId="359"/>
            <ac:cxnSpMk id="20" creationId="{D975874E-1B89-37A2-2D7F-B643B3F0D5F8}"/>
          </ac:cxnSpMkLst>
        </pc:cxnChg>
      </pc:sldChg>
    </pc:docChg>
  </pc:docChgLst>
  <pc:docChgLst>
    <pc:chgData name="Lewis Evans" userId="2f1cca16-934e-4fa4-b56f-9977d10481f7" providerId="ADAL" clId="{4159B68B-8974-45A2-ACA2-A5FB31D56446}"/>
    <pc:docChg chg="custSel modSld replTag delTag modShowInfo">
      <pc:chgData name="Lewis Evans" userId="2f1cca16-934e-4fa4-b56f-9977d10481f7" providerId="ADAL" clId="{4159B68B-8974-45A2-ACA2-A5FB31D56446}" dt="2022-10-06T07:37:55.329" v="489"/>
      <pc:docMkLst>
        <pc:docMk/>
      </pc:docMkLst>
      <pc:sldChg chg="modSp mod">
        <pc:chgData name="Lewis Evans" userId="2f1cca16-934e-4fa4-b56f-9977d10481f7" providerId="ADAL" clId="{4159B68B-8974-45A2-ACA2-A5FB31D56446}" dt="2022-10-06T06:47:10.728" v="122" actId="20577"/>
        <pc:sldMkLst>
          <pc:docMk/>
          <pc:sldMk cId="1409264936" sldId="267"/>
        </pc:sldMkLst>
        <pc:spChg chg="mod">
          <ac:chgData name="Lewis Evans" userId="2f1cca16-934e-4fa4-b56f-9977d10481f7" providerId="ADAL" clId="{4159B68B-8974-45A2-ACA2-A5FB31D56446}" dt="2022-10-06T06:47:10.728" v="122" actId="20577"/>
          <ac:spMkLst>
            <pc:docMk/>
            <pc:sldMk cId="1409264936" sldId="267"/>
            <ac:spMk id="3" creationId="{57D46B6B-F760-4BE3-B537-84425F7E928B}"/>
          </ac:spMkLst>
        </pc:spChg>
      </pc:sldChg>
      <pc:sldChg chg="modSp mod">
        <pc:chgData name="Lewis Evans" userId="2f1cca16-934e-4fa4-b56f-9977d10481f7" providerId="ADAL" clId="{4159B68B-8974-45A2-ACA2-A5FB31D56446}" dt="2022-10-06T07:04:12.739" v="481" actId="1582"/>
        <pc:sldMkLst>
          <pc:docMk/>
          <pc:sldMk cId="1295249069" sldId="268"/>
        </pc:sldMkLst>
        <pc:picChg chg="mod">
          <ac:chgData name="Lewis Evans" userId="2f1cca16-934e-4fa4-b56f-9977d10481f7" providerId="ADAL" clId="{4159B68B-8974-45A2-ACA2-A5FB31D56446}" dt="2022-10-06T07:04:12.739" v="481" actId="1582"/>
          <ac:picMkLst>
            <pc:docMk/>
            <pc:sldMk cId="1295249069" sldId="268"/>
            <ac:picMk id="23" creationId="{7FDD8B46-3319-4455-91BA-B59B032997A1}"/>
          </ac:picMkLst>
        </pc:picChg>
      </pc:sldChg>
      <pc:sldChg chg="modSp mod">
        <pc:chgData name="Lewis Evans" userId="2f1cca16-934e-4fa4-b56f-9977d10481f7" providerId="ADAL" clId="{4159B68B-8974-45A2-ACA2-A5FB31D56446}" dt="2022-10-06T06:51:25.482" v="136" actId="27636"/>
        <pc:sldMkLst>
          <pc:docMk/>
          <pc:sldMk cId="492990782" sldId="275"/>
        </pc:sldMkLst>
        <pc:spChg chg="mod">
          <ac:chgData name="Lewis Evans" userId="2f1cca16-934e-4fa4-b56f-9977d10481f7" providerId="ADAL" clId="{4159B68B-8974-45A2-ACA2-A5FB31D56446}" dt="2022-10-06T06:51:25.482" v="136" actId="27636"/>
          <ac:spMkLst>
            <pc:docMk/>
            <pc:sldMk cId="492990782" sldId="275"/>
            <ac:spMk id="3" creationId="{3BF3B038-1EB7-C9F4-5AED-F503D70B62BD}"/>
          </ac:spMkLst>
        </pc:spChg>
      </pc:sldChg>
      <pc:sldChg chg="delSp mod">
        <pc:chgData name="Lewis Evans" userId="2f1cca16-934e-4fa4-b56f-9977d10481f7" providerId="ADAL" clId="{4159B68B-8974-45A2-ACA2-A5FB31D56446}" dt="2022-10-06T07:37:52.700" v="486" actId="21"/>
        <pc:sldMkLst>
          <pc:docMk/>
          <pc:sldMk cId="3377687399" sldId="279"/>
        </pc:sldMkLst>
        <pc:spChg chg="del">
          <ac:chgData name="Lewis Evans" userId="2f1cca16-934e-4fa4-b56f-9977d10481f7" providerId="ADAL" clId="{4159B68B-8974-45A2-ACA2-A5FB31D56446}" dt="2022-10-06T07:37:52.700" v="486" actId="21"/>
          <ac:spMkLst>
            <pc:docMk/>
            <pc:sldMk cId="3377687399" sldId="279"/>
            <ac:spMk id="17" creationId="{9854A88E-3AD7-4677-92FA-F49E55FB7AE9}"/>
          </ac:spMkLst>
        </pc:spChg>
      </pc:sldChg>
      <pc:sldChg chg="modSp mod">
        <pc:chgData name="Lewis Evans" userId="2f1cca16-934e-4fa4-b56f-9977d10481f7" providerId="ADAL" clId="{4159B68B-8974-45A2-ACA2-A5FB31D56446}" dt="2022-10-06T06:49:02.782" v="126" actId="20577"/>
        <pc:sldMkLst>
          <pc:docMk/>
          <pc:sldMk cId="2864043889" sldId="282"/>
        </pc:sldMkLst>
        <pc:spChg chg="mod">
          <ac:chgData name="Lewis Evans" userId="2f1cca16-934e-4fa4-b56f-9977d10481f7" providerId="ADAL" clId="{4159B68B-8974-45A2-ACA2-A5FB31D56446}" dt="2022-10-06T06:49:02.782" v="126" actId="20577"/>
          <ac:spMkLst>
            <pc:docMk/>
            <pc:sldMk cId="2864043889" sldId="282"/>
            <ac:spMk id="11" creationId="{6D02323F-17D7-4EBC-884E-6EE15FD7C660}"/>
          </ac:spMkLst>
        </pc:spChg>
      </pc:sldChg>
      <pc:sldChg chg="modSp mod">
        <pc:chgData name="Lewis Evans" userId="2f1cca16-934e-4fa4-b56f-9977d10481f7" providerId="ADAL" clId="{4159B68B-8974-45A2-ACA2-A5FB31D56446}" dt="2022-10-06T07:03:56.163" v="473" actId="732"/>
        <pc:sldMkLst>
          <pc:docMk/>
          <pc:sldMk cId="1829224074" sldId="283"/>
        </pc:sldMkLst>
        <pc:spChg chg="mod">
          <ac:chgData name="Lewis Evans" userId="2f1cca16-934e-4fa4-b56f-9977d10481f7" providerId="ADAL" clId="{4159B68B-8974-45A2-ACA2-A5FB31D56446}" dt="2022-10-06T07:03:25.840" v="468" actId="20577"/>
          <ac:spMkLst>
            <pc:docMk/>
            <pc:sldMk cId="1829224074" sldId="283"/>
            <ac:spMk id="3" creationId="{3BF3B038-1EB7-C9F4-5AED-F503D70B62BD}"/>
          </ac:spMkLst>
        </pc:spChg>
        <pc:picChg chg="mod modCrop">
          <ac:chgData name="Lewis Evans" userId="2f1cca16-934e-4fa4-b56f-9977d10481f7" providerId="ADAL" clId="{4159B68B-8974-45A2-ACA2-A5FB31D56446}" dt="2022-10-06T07:03:56.163" v="473" actId="732"/>
          <ac:picMkLst>
            <pc:docMk/>
            <pc:sldMk cId="1829224074" sldId="283"/>
            <ac:picMk id="10" creationId="{CCA66795-E0AC-41BB-994D-ABC93034D8D1}"/>
          </ac:picMkLst>
        </pc:picChg>
      </pc:sldChg>
      <pc:sldChg chg="addSp modSp mod">
        <pc:chgData name="Lewis Evans" userId="2f1cca16-934e-4fa4-b56f-9977d10481f7" providerId="ADAL" clId="{4159B68B-8974-45A2-ACA2-A5FB31D56446}" dt="2022-10-06T06:56:41.113" v="327" actId="1582"/>
        <pc:sldMkLst>
          <pc:docMk/>
          <pc:sldMk cId="3101830463" sldId="289"/>
        </pc:sldMkLst>
        <pc:spChg chg="mod">
          <ac:chgData name="Lewis Evans" userId="2f1cca16-934e-4fa4-b56f-9977d10481f7" providerId="ADAL" clId="{4159B68B-8974-45A2-ACA2-A5FB31D56446}" dt="2022-10-06T06:55:27.632" v="323" actId="20577"/>
          <ac:spMkLst>
            <pc:docMk/>
            <pc:sldMk cId="3101830463" sldId="289"/>
            <ac:spMk id="3" creationId="{3BF3B038-1EB7-C9F4-5AED-F503D70B62BD}"/>
          </ac:spMkLst>
        </pc:spChg>
        <pc:picChg chg="add mod">
          <ac:chgData name="Lewis Evans" userId="2f1cca16-934e-4fa4-b56f-9977d10481f7" providerId="ADAL" clId="{4159B68B-8974-45A2-ACA2-A5FB31D56446}" dt="2022-10-06T06:56:41.113" v="327" actId="1582"/>
          <ac:picMkLst>
            <pc:docMk/>
            <pc:sldMk cId="3101830463" sldId="289"/>
            <ac:picMk id="10" creationId="{FBA6A803-DE25-4C84-B88A-59F884EB057B}"/>
          </ac:picMkLst>
        </pc:picChg>
        <pc:picChg chg="mod">
          <ac:chgData name="Lewis Evans" userId="2f1cca16-934e-4fa4-b56f-9977d10481f7" providerId="ADAL" clId="{4159B68B-8974-45A2-ACA2-A5FB31D56446}" dt="2022-10-06T06:54:23.444" v="235" actId="1076"/>
          <ac:picMkLst>
            <pc:docMk/>
            <pc:sldMk cId="3101830463" sldId="289"/>
            <ac:picMk id="13" creationId="{69BB210D-D6B3-4A6A-B8FA-0DE6B0FC7839}"/>
          </ac:picMkLst>
        </pc:picChg>
      </pc:sldChg>
    </pc:docChg>
  </pc:docChgLst>
  <pc:docChgLst>
    <pc:chgData name="Lewis Evans" userId="2f1cca16-934e-4fa4-b56f-9977d10481f7" providerId="ADAL" clId="{09F3A2E9-11AB-4407-9161-4A02AEDC7C52}"/>
    <pc:docChg chg="modMainMaster">
      <pc:chgData name="Lewis Evans" userId="2f1cca16-934e-4fa4-b56f-9977d10481f7" providerId="ADAL" clId="{09F3A2E9-11AB-4407-9161-4A02AEDC7C52}" dt="2023-02-25T15:34:56.586" v="1" actId="1076"/>
      <pc:docMkLst>
        <pc:docMk/>
      </pc:docMkLst>
      <pc:sldMasterChg chg="modSldLayout">
        <pc:chgData name="Lewis Evans" userId="2f1cca16-934e-4fa4-b56f-9977d10481f7" providerId="ADAL" clId="{09F3A2E9-11AB-4407-9161-4A02AEDC7C52}" dt="2023-02-25T15:34:56.586" v="1" actId="1076"/>
        <pc:sldMasterMkLst>
          <pc:docMk/>
          <pc:sldMasterMk cId="687206950" sldId="2147483648"/>
        </pc:sldMasterMkLst>
        <pc:sldLayoutChg chg="modSp mod">
          <pc:chgData name="Lewis Evans" userId="2f1cca16-934e-4fa4-b56f-9977d10481f7" providerId="ADAL" clId="{09F3A2E9-11AB-4407-9161-4A02AEDC7C52}" dt="2023-02-25T15:34:56.586" v="1" actId="1076"/>
          <pc:sldLayoutMkLst>
            <pc:docMk/>
            <pc:sldMasterMk cId="687206950" sldId="2147483648"/>
            <pc:sldLayoutMk cId="3784228436" sldId="2147483649"/>
          </pc:sldLayoutMkLst>
          <pc:spChg chg="mod">
            <ac:chgData name="Lewis Evans" userId="2f1cca16-934e-4fa4-b56f-9977d10481f7" providerId="ADAL" clId="{09F3A2E9-11AB-4407-9161-4A02AEDC7C52}" dt="2023-02-25T15:34:56.586" v="1" actId="1076"/>
            <ac:spMkLst>
              <pc:docMk/>
              <pc:sldMasterMk cId="687206950" sldId="2147483648"/>
              <pc:sldLayoutMk cId="3784228436" sldId="2147483649"/>
              <ac:spMk id="10" creationId="{29BAF00E-4393-45DD-986A-1ABF0B0B99A5}"/>
            </ac:spMkLst>
          </pc:spChg>
        </pc:sldLayoutChg>
      </pc:sldMasterChg>
    </pc:docChg>
  </pc:docChgLst>
  <pc:docChgLst>
    <pc:chgData name="Lewis Evans" userId="2f1cca16-934e-4fa4-b56f-9977d10481f7" providerId="ADAL" clId="{3C442124-65F6-48CC-8810-444BFBA37377}"/>
    <pc:docChg chg="custSel modSld replTag delTag">
      <pc:chgData name="Lewis Evans" userId="2f1cca16-934e-4fa4-b56f-9977d10481f7" providerId="ADAL" clId="{3C442124-65F6-48CC-8810-444BFBA37377}" dt="2022-10-12T07:16:36.054" v="3"/>
      <pc:docMkLst>
        <pc:docMk/>
      </pc:docMkLst>
      <pc:sldChg chg="modAnim">
        <pc:chgData name="Lewis Evans" userId="2f1cca16-934e-4fa4-b56f-9977d10481f7" providerId="ADAL" clId="{3C442124-65F6-48CC-8810-444BFBA37377}" dt="2022-10-12T07:16:27.279" v="0"/>
        <pc:sldMkLst>
          <pc:docMk/>
          <pc:sldMk cId="2073993246" sldId="277"/>
        </pc:sldMkLst>
      </pc:sldChg>
    </pc:docChg>
  </pc:docChgLst>
  <pc:docChgLst>
    <pc:chgData name="Lewis Evans" userId="2f1cca16-934e-4fa4-b56f-9977d10481f7" providerId="ADAL" clId="{DA5DAAB2-DB7D-4BB6-85D6-12FD6FF3994B}"/>
    <pc:docChg chg="undo custSel addSld delSld modSld modMainMaster modShowInfo">
      <pc:chgData name="Lewis Evans" userId="2f1cca16-934e-4fa4-b56f-9977d10481f7" providerId="ADAL" clId="{DA5DAAB2-DB7D-4BB6-85D6-12FD6FF3994B}" dt="2022-11-13T14:29:57.838" v="2268" actId="20577"/>
      <pc:docMkLst>
        <pc:docMk/>
      </pc:docMkLst>
      <pc:sldChg chg="addSp modSp mod modAnim">
        <pc:chgData name="Lewis Evans" userId="2f1cca16-934e-4fa4-b56f-9977d10481f7" providerId="ADAL" clId="{DA5DAAB2-DB7D-4BB6-85D6-12FD6FF3994B}" dt="2022-11-12T10:59:11.742" v="2212" actId="1076"/>
        <pc:sldMkLst>
          <pc:docMk/>
          <pc:sldMk cId="3431951021" sldId="256"/>
        </pc:sldMkLst>
        <pc:spChg chg="mod">
          <ac:chgData name="Lewis Evans" userId="2f1cca16-934e-4fa4-b56f-9977d10481f7" providerId="ADAL" clId="{DA5DAAB2-DB7D-4BB6-85D6-12FD6FF3994B}" dt="2022-11-07T19:59:14.075" v="133" actId="14100"/>
          <ac:spMkLst>
            <pc:docMk/>
            <pc:sldMk cId="3431951021" sldId="256"/>
            <ac:spMk id="2" creationId="{BDAF9BA7-B26B-4612-BF50-B34AAF287134}"/>
          </ac:spMkLst>
        </pc:spChg>
        <pc:spChg chg="mod">
          <ac:chgData name="Lewis Evans" userId="2f1cca16-934e-4fa4-b56f-9977d10481f7" providerId="ADAL" clId="{DA5DAAB2-DB7D-4BB6-85D6-12FD6FF3994B}" dt="2022-11-07T19:59:06.174" v="132" actId="20577"/>
          <ac:spMkLst>
            <pc:docMk/>
            <pc:sldMk cId="3431951021" sldId="256"/>
            <ac:spMk id="3" creationId="{B6FB359F-7E90-486C-9D3A-34EF6CD0EFF6}"/>
          </ac:spMkLst>
        </pc:spChg>
        <pc:spChg chg="add mod">
          <ac:chgData name="Lewis Evans" userId="2f1cca16-934e-4fa4-b56f-9977d10481f7" providerId="ADAL" clId="{DA5DAAB2-DB7D-4BB6-85D6-12FD6FF3994B}" dt="2022-11-12T10:59:11.742" v="2212" actId="1076"/>
          <ac:spMkLst>
            <pc:docMk/>
            <pc:sldMk cId="3431951021" sldId="256"/>
            <ac:spMk id="4" creationId="{38AB55EB-24E2-1383-883B-22DEBC7AD00A}"/>
          </ac:spMkLst>
        </pc:spChg>
      </pc:sldChg>
      <pc:sldChg chg="addSp delSp modSp add mod">
        <pc:chgData name="Lewis Evans" userId="2f1cca16-934e-4fa4-b56f-9977d10481f7" providerId="ADAL" clId="{DA5DAAB2-DB7D-4BB6-85D6-12FD6FF3994B}" dt="2022-11-12T10:52:37.108" v="1861" actId="1038"/>
        <pc:sldMkLst>
          <pc:docMk/>
          <pc:sldMk cId="2313360141" sldId="266"/>
        </pc:sldMkLst>
        <pc:spChg chg="del">
          <ac:chgData name="Lewis Evans" userId="2f1cca16-934e-4fa4-b56f-9977d10481f7" providerId="ADAL" clId="{DA5DAAB2-DB7D-4BB6-85D6-12FD6FF3994B}" dt="2022-11-07T20:01:39.428" v="184" actId="478"/>
          <ac:spMkLst>
            <pc:docMk/>
            <pc:sldMk cId="2313360141" sldId="266"/>
            <ac:spMk id="2" creationId="{3ED3B0C9-C9FB-4644-8540-17C71EBBB225}"/>
          </ac:spMkLst>
        </pc:spChg>
        <pc:spChg chg="add mod">
          <ac:chgData name="Lewis Evans" userId="2f1cca16-934e-4fa4-b56f-9977d10481f7" providerId="ADAL" clId="{DA5DAAB2-DB7D-4BB6-85D6-12FD6FF3994B}" dt="2022-11-07T20:03:04.596" v="210" actId="20577"/>
          <ac:spMkLst>
            <pc:docMk/>
            <pc:sldMk cId="2313360141" sldId="266"/>
            <ac:spMk id="6" creationId="{8FC0169F-6D78-1EB5-391A-090F48DF26B2}"/>
          </ac:spMkLst>
        </pc:spChg>
        <pc:spChg chg="mod">
          <ac:chgData name="Lewis Evans" userId="2f1cca16-934e-4fa4-b56f-9977d10481f7" providerId="ADAL" clId="{DA5DAAB2-DB7D-4BB6-85D6-12FD6FF3994B}" dt="2022-11-07T20:02:32.671" v="198"/>
          <ac:spMkLst>
            <pc:docMk/>
            <pc:sldMk cId="2313360141" sldId="266"/>
            <ac:spMk id="8" creationId="{49AB0FC3-6F00-3AFD-E191-26A879FFF6CF}"/>
          </ac:spMkLst>
        </pc:spChg>
        <pc:spChg chg="mod">
          <ac:chgData name="Lewis Evans" userId="2f1cca16-934e-4fa4-b56f-9977d10481f7" providerId="ADAL" clId="{DA5DAAB2-DB7D-4BB6-85D6-12FD6FF3994B}" dt="2022-11-07T20:03:00.917" v="203" actId="207"/>
          <ac:spMkLst>
            <pc:docMk/>
            <pc:sldMk cId="2313360141" sldId="266"/>
            <ac:spMk id="9" creationId="{59AC45F7-FA2F-512D-3629-3800E3CE56A3}"/>
          </ac:spMkLst>
        </pc:spChg>
        <pc:spChg chg="mod">
          <ac:chgData name="Lewis Evans" userId="2f1cca16-934e-4fa4-b56f-9977d10481f7" providerId="ADAL" clId="{DA5DAAB2-DB7D-4BB6-85D6-12FD6FF3994B}" dt="2022-11-07T20:00:57.213" v="175" actId="164"/>
          <ac:spMkLst>
            <pc:docMk/>
            <pc:sldMk cId="2313360141" sldId="266"/>
            <ac:spMk id="10" creationId="{8DAD0980-B7C7-4EFF-9B6C-F415040DCED1}"/>
          </ac:spMkLst>
        </pc:spChg>
        <pc:spChg chg="mod">
          <ac:chgData name="Lewis Evans" userId="2f1cca16-934e-4fa4-b56f-9977d10481f7" providerId="ADAL" clId="{DA5DAAB2-DB7D-4BB6-85D6-12FD6FF3994B}" dt="2022-11-07T20:09:27.439" v="429" actId="962"/>
          <ac:spMkLst>
            <pc:docMk/>
            <pc:sldMk cId="2313360141" sldId="266"/>
            <ac:spMk id="12" creationId="{0472BCD6-0CB9-4FB4-9652-8286191E1FF6}"/>
          </ac:spMkLst>
        </pc:spChg>
        <pc:spChg chg="del">
          <ac:chgData name="Lewis Evans" userId="2f1cca16-934e-4fa4-b56f-9977d10481f7" providerId="ADAL" clId="{DA5DAAB2-DB7D-4BB6-85D6-12FD6FF3994B}" dt="2022-11-07T20:07:35.826" v="413" actId="478"/>
          <ac:spMkLst>
            <pc:docMk/>
            <pc:sldMk cId="2313360141" sldId="266"/>
            <ac:spMk id="15" creationId="{0B0098DE-C5B2-4565-B790-5B882B427DEF}"/>
          </ac:spMkLst>
        </pc:spChg>
        <pc:spChg chg="mod">
          <ac:chgData name="Lewis Evans" userId="2f1cca16-934e-4fa4-b56f-9977d10481f7" providerId="ADAL" clId="{DA5DAAB2-DB7D-4BB6-85D6-12FD6FF3994B}" dt="2022-11-07T20:07:33.107" v="411"/>
          <ac:spMkLst>
            <pc:docMk/>
            <pc:sldMk cId="2313360141" sldId="266"/>
            <ac:spMk id="18" creationId="{91A3D1F0-84FC-AFD1-AA42-C8A85278CF05}"/>
          </ac:spMkLst>
        </pc:spChg>
        <pc:spChg chg="mod">
          <ac:chgData name="Lewis Evans" userId="2f1cca16-934e-4fa4-b56f-9977d10481f7" providerId="ADAL" clId="{DA5DAAB2-DB7D-4BB6-85D6-12FD6FF3994B}" dt="2022-11-07T20:07:33.107" v="411"/>
          <ac:spMkLst>
            <pc:docMk/>
            <pc:sldMk cId="2313360141" sldId="266"/>
            <ac:spMk id="20" creationId="{E138079D-9831-B92C-2BB2-F86BA99A17E5}"/>
          </ac:spMkLst>
        </pc:spChg>
        <pc:spChg chg="mod">
          <ac:chgData name="Lewis Evans" userId="2f1cca16-934e-4fa4-b56f-9977d10481f7" providerId="ADAL" clId="{DA5DAAB2-DB7D-4BB6-85D6-12FD6FF3994B}" dt="2022-11-07T20:07:33.107" v="411"/>
          <ac:spMkLst>
            <pc:docMk/>
            <pc:sldMk cId="2313360141" sldId="266"/>
            <ac:spMk id="21" creationId="{9827A0CF-A7D8-579F-E868-493D139A14D5}"/>
          </ac:spMkLst>
        </pc:spChg>
        <pc:spChg chg="mod">
          <ac:chgData name="Lewis Evans" userId="2f1cca16-934e-4fa4-b56f-9977d10481f7" providerId="ADAL" clId="{DA5DAAB2-DB7D-4BB6-85D6-12FD6FF3994B}" dt="2022-11-07T20:07:33.107" v="411"/>
          <ac:spMkLst>
            <pc:docMk/>
            <pc:sldMk cId="2313360141" sldId="266"/>
            <ac:spMk id="24" creationId="{93D51C6C-B055-5E9D-5C88-9EDB67E032C1}"/>
          </ac:spMkLst>
        </pc:spChg>
        <pc:spChg chg="mod">
          <ac:chgData name="Lewis Evans" userId="2f1cca16-934e-4fa4-b56f-9977d10481f7" providerId="ADAL" clId="{DA5DAAB2-DB7D-4BB6-85D6-12FD6FF3994B}" dt="2022-11-07T20:00:38.672" v="167" actId="20577"/>
          <ac:spMkLst>
            <pc:docMk/>
            <pc:sldMk cId="2313360141" sldId="266"/>
            <ac:spMk id="26" creationId="{3B44BF75-826E-44AC-A9A6-C214890E698F}"/>
          </ac:spMkLst>
        </pc:spChg>
        <pc:spChg chg="mod">
          <ac:chgData name="Lewis Evans" userId="2f1cca16-934e-4fa4-b56f-9977d10481f7" providerId="ADAL" clId="{DA5DAAB2-DB7D-4BB6-85D6-12FD6FF3994B}" dt="2022-11-07T20:00:33.991" v="154" actId="20577"/>
          <ac:spMkLst>
            <pc:docMk/>
            <pc:sldMk cId="2313360141" sldId="266"/>
            <ac:spMk id="28" creationId="{AB4BAB63-C49B-4EC2-9003-E2B2280D2203}"/>
          </ac:spMkLst>
        </pc:spChg>
        <pc:spChg chg="mod">
          <ac:chgData name="Lewis Evans" userId="2f1cca16-934e-4fa4-b56f-9977d10481f7" providerId="ADAL" clId="{DA5DAAB2-DB7D-4BB6-85D6-12FD6FF3994B}" dt="2022-11-07T20:00:29.367" v="148" actId="20577"/>
          <ac:spMkLst>
            <pc:docMk/>
            <pc:sldMk cId="2313360141" sldId="266"/>
            <ac:spMk id="30" creationId="{11683369-83EC-4B97-95DF-F8696711382A}"/>
          </ac:spMkLst>
        </pc:spChg>
        <pc:spChg chg="del">
          <ac:chgData name="Lewis Evans" userId="2f1cca16-934e-4fa4-b56f-9977d10481f7" providerId="ADAL" clId="{DA5DAAB2-DB7D-4BB6-85D6-12FD6FF3994B}" dt="2022-11-07T20:07:36.170" v="414" actId="478"/>
          <ac:spMkLst>
            <pc:docMk/>
            <pc:sldMk cId="2313360141" sldId="266"/>
            <ac:spMk id="31" creationId="{D84FCA12-F104-4D52-99FF-41D2102C5DBA}"/>
          </ac:spMkLst>
        </pc:spChg>
        <pc:spChg chg="mod">
          <ac:chgData name="Lewis Evans" userId="2f1cca16-934e-4fa4-b56f-9977d10481f7" providerId="ADAL" clId="{DA5DAAB2-DB7D-4BB6-85D6-12FD6FF3994B}" dt="2022-11-07T20:07:33.107" v="411"/>
          <ac:spMkLst>
            <pc:docMk/>
            <pc:sldMk cId="2313360141" sldId="266"/>
            <ac:spMk id="32" creationId="{4633608B-AA1C-6CBF-0BC4-F1FD9A341F22}"/>
          </ac:spMkLst>
        </pc:spChg>
        <pc:spChg chg="mod">
          <ac:chgData name="Lewis Evans" userId="2f1cca16-934e-4fa4-b56f-9977d10481f7" providerId="ADAL" clId="{DA5DAAB2-DB7D-4BB6-85D6-12FD6FF3994B}" dt="2022-11-07T20:07:33.107" v="411"/>
          <ac:spMkLst>
            <pc:docMk/>
            <pc:sldMk cId="2313360141" sldId="266"/>
            <ac:spMk id="33" creationId="{50E1B9F3-9AC9-A337-8B7D-CB49B856EABE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38" creationId="{2A25D0DB-57A0-7B05-5483-9DFEC8B70C32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39" creationId="{F92D4726-6FA5-C5C5-2F9C-7186D4D0F04A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0" creationId="{7DC82F4A-A5B3-D143-D0F3-ADECB07010F6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1" creationId="{E8BE812B-24AE-E36F-7AF4-7AD472189452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2" creationId="{BC95DDB4-FBBD-954E-1335-C066CCF3C4B2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3" creationId="{50195946-62EF-65A4-1CB2-C37A4B45E655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4" creationId="{92D216D6-38AF-81D3-1DE5-2E7A8EDD1194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5" creationId="{5CD98B92-C90D-A503-CAAF-9F64E21EC63D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6" creationId="{01F3CE40-6DD1-7D55-143D-B3CDFE277572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7" creationId="{7E6C416C-F90C-3899-F480-B3E092C18366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8" creationId="{F84D59BD-FADF-12D0-FD44-C7FE8B98AC95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9" creationId="{21191CAB-F087-F83D-9C9D-4CE66DF8DF53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50" creationId="{2A1245C3-236D-3220-8345-FBA9CF4D791F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51" creationId="{47ABF1B8-F19C-AC82-0AA6-CE99DA6B8252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52" creationId="{FED44E59-199B-A537-36F1-228E5108EFA8}"/>
          </ac:spMkLst>
        </pc:spChg>
        <pc:spChg chg="mod">
          <ac:chgData name="Lewis Evans" userId="2f1cca16-934e-4fa4-b56f-9977d10481f7" providerId="ADAL" clId="{DA5DAAB2-DB7D-4BB6-85D6-12FD6FF3994B}" dt="2022-11-12T10:52:35.111" v="1860" actId="6549"/>
          <ac:spMkLst>
            <pc:docMk/>
            <pc:sldMk cId="2313360141" sldId="266"/>
            <ac:spMk id="57" creationId="{79FB0BC2-955F-45D7-9CB2-02430A68EDB9}"/>
          </ac:spMkLst>
        </pc:spChg>
        <pc:spChg chg="mod">
          <ac:chgData name="Lewis Evans" userId="2f1cca16-934e-4fa4-b56f-9977d10481f7" providerId="ADAL" clId="{DA5DAAB2-DB7D-4BB6-85D6-12FD6FF3994B}" dt="2022-11-12T10:52:34.308" v="1859" actId="6549"/>
          <ac:spMkLst>
            <pc:docMk/>
            <pc:sldMk cId="2313360141" sldId="266"/>
            <ac:spMk id="58" creationId="{B350A11B-B2E8-4448-BCFC-81B98ECA22E0}"/>
          </ac:spMkLst>
        </pc:spChg>
        <pc:spChg chg="add del mod">
          <ac:chgData name="Lewis Evans" userId="2f1cca16-934e-4fa4-b56f-9977d10481f7" providerId="ADAL" clId="{DA5DAAB2-DB7D-4BB6-85D6-12FD6FF3994B}" dt="2022-11-12T10:52:37.108" v="1861" actId="1038"/>
          <ac:spMkLst>
            <pc:docMk/>
            <pc:sldMk cId="2313360141" sldId="266"/>
            <ac:spMk id="59" creationId="{FCF17721-2285-451A-AA99-71DBAF3ADBAD}"/>
          </ac:spMkLst>
        </pc:spChg>
        <pc:grpChg chg="add mod">
          <ac:chgData name="Lewis Evans" userId="2f1cca16-934e-4fa4-b56f-9977d10481f7" providerId="ADAL" clId="{DA5DAAB2-DB7D-4BB6-85D6-12FD6FF3994B}" dt="2022-11-07T20:00:54.121" v="174" actId="164"/>
          <ac:grpSpMkLst>
            <pc:docMk/>
            <pc:sldMk cId="2313360141" sldId="266"/>
            <ac:grpSpMk id="3" creationId="{2B34B519-C303-52E6-244E-67D66F3ED438}"/>
          </ac:grpSpMkLst>
        </pc:grpChg>
        <pc:grpChg chg="add mod">
          <ac:chgData name="Lewis Evans" userId="2f1cca16-934e-4fa4-b56f-9977d10481f7" providerId="ADAL" clId="{DA5DAAB2-DB7D-4BB6-85D6-12FD6FF3994B}" dt="2022-11-07T20:08:26.318" v="424" actId="962"/>
          <ac:grpSpMkLst>
            <pc:docMk/>
            <pc:sldMk cId="2313360141" sldId="266"/>
            <ac:grpSpMk id="4" creationId="{0C7419D3-B292-10B8-5B40-0D5D17398E64}"/>
          </ac:grpSpMkLst>
        </pc:grpChg>
        <pc:grpChg chg="add mod">
          <ac:chgData name="Lewis Evans" userId="2f1cca16-934e-4fa4-b56f-9977d10481f7" providerId="ADAL" clId="{DA5DAAB2-DB7D-4BB6-85D6-12FD6FF3994B}" dt="2022-11-07T20:03:19.129" v="212" actId="1076"/>
          <ac:grpSpMkLst>
            <pc:docMk/>
            <pc:sldMk cId="2313360141" sldId="266"/>
            <ac:grpSpMk id="7" creationId="{F85A1AEB-A6C3-E1AD-301D-14EC7A68FB93}"/>
          </ac:grpSpMkLst>
        </pc:grpChg>
        <pc:grpChg chg="add mod">
          <ac:chgData name="Lewis Evans" userId="2f1cca16-934e-4fa4-b56f-9977d10481f7" providerId="ADAL" clId="{DA5DAAB2-DB7D-4BB6-85D6-12FD6FF3994B}" dt="2022-11-07T20:07:47.396" v="418" actId="1076"/>
          <ac:grpSpMkLst>
            <pc:docMk/>
            <pc:sldMk cId="2313360141" sldId="266"/>
            <ac:grpSpMk id="11" creationId="{058D1533-436A-A5F3-4A05-6CED0D61184A}"/>
          </ac:grpSpMkLst>
        </pc:grpChg>
        <pc:grpChg chg="mod">
          <ac:chgData name="Lewis Evans" userId="2f1cca16-934e-4fa4-b56f-9977d10481f7" providerId="ADAL" clId="{DA5DAAB2-DB7D-4BB6-85D6-12FD6FF3994B}" dt="2022-11-07T20:01:16.748" v="182" actId="1076"/>
          <ac:grpSpMkLst>
            <pc:docMk/>
            <pc:sldMk cId="2313360141" sldId="266"/>
            <ac:grpSpMk id="13" creationId="{B64906F2-9B89-4D41-82AF-DD4E73271283}"/>
          </ac:grpSpMkLst>
        </pc:grpChg>
        <pc:grpChg chg="add mod">
          <ac:chgData name="Lewis Evans" userId="2f1cca16-934e-4fa4-b56f-9977d10481f7" providerId="ADAL" clId="{DA5DAAB2-DB7D-4BB6-85D6-12FD6FF3994B}" dt="2022-11-07T20:07:41.394" v="416" actId="14100"/>
          <ac:grpSpMkLst>
            <pc:docMk/>
            <pc:sldMk cId="2313360141" sldId="266"/>
            <ac:grpSpMk id="22" creationId="{0633E1E2-3881-6C8F-95A3-CBBEA19DDD92}"/>
          </ac:grpSpMkLst>
        </pc:grpChg>
        <pc:cxnChg chg="mod">
          <ac:chgData name="Lewis Evans" userId="2f1cca16-934e-4fa4-b56f-9977d10481f7" providerId="ADAL" clId="{DA5DAAB2-DB7D-4BB6-85D6-12FD6FF3994B}" dt="2022-11-07T20:07:33.107" v="411"/>
          <ac:cxnSpMkLst>
            <pc:docMk/>
            <pc:sldMk cId="2313360141" sldId="266"/>
            <ac:cxnSpMk id="34" creationId="{5B96BA9A-AD33-85D8-F3BC-443AC7D4773C}"/>
          </ac:cxnSpMkLst>
        </pc:cxnChg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3278753254" sldId="269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1372236867" sldId="284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1379383485" sldId="285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300211796" sldId="286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1514387078" sldId="287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2250267661" sldId="288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3043980318" sldId="289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3842937810" sldId="290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3308320204" sldId="291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2144298858" sldId="292"/>
        </pc:sldMkLst>
      </pc:sldChg>
      <pc:sldChg chg="del">
        <pc:chgData name="Lewis Evans" userId="2f1cca16-934e-4fa4-b56f-9977d10481f7" providerId="ADAL" clId="{DA5DAAB2-DB7D-4BB6-85D6-12FD6FF3994B}" dt="2022-11-07T19:59:39.112" v="136" actId="47"/>
        <pc:sldMkLst>
          <pc:docMk/>
          <pc:sldMk cId="712793683" sldId="293"/>
        </pc:sldMkLst>
      </pc:sldChg>
      <pc:sldChg chg="add">
        <pc:chgData name="Lewis Evans" userId="2f1cca16-934e-4fa4-b56f-9977d10481f7" providerId="ADAL" clId="{DA5DAAB2-DB7D-4BB6-85D6-12FD6FF3994B}" dt="2022-11-07T19:59:35.515" v="135" actId="2890"/>
        <pc:sldMkLst>
          <pc:docMk/>
          <pc:sldMk cId="993468653" sldId="294"/>
        </pc:sldMkLst>
      </pc:sldChg>
      <pc:sldChg chg="addSp delSp modSp add mod modTransition modAnim">
        <pc:chgData name="Lewis Evans" userId="2f1cca16-934e-4fa4-b56f-9977d10481f7" providerId="ADAL" clId="{DA5DAAB2-DB7D-4BB6-85D6-12FD6FF3994B}" dt="2022-11-12T10:52:46.431" v="1863"/>
        <pc:sldMkLst>
          <pc:docMk/>
          <pc:sldMk cId="3746857300" sldId="295"/>
        </pc:sldMkLst>
        <pc:spChg chg="add mod">
          <ac:chgData name="Lewis Evans" userId="2f1cca16-934e-4fa4-b56f-9977d10481f7" providerId="ADAL" clId="{DA5DAAB2-DB7D-4BB6-85D6-12FD6FF3994B}" dt="2022-11-07T20:06:52.711" v="407" actId="14100"/>
          <ac:spMkLst>
            <pc:docMk/>
            <pc:sldMk cId="3746857300" sldId="295"/>
            <ac:spMk id="2" creationId="{567F63DA-7D21-6D9C-BBEC-DFCF5FDB53A7}"/>
          </ac:spMkLst>
        </pc:spChg>
        <pc:spChg chg="add mod">
          <ac:chgData name="Lewis Evans" userId="2f1cca16-934e-4fa4-b56f-9977d10481f7" providerId="ADAL" clId="{DA5DAAB2-DB7D-4BB6-85D6-12FD6FF3994B}" dt="2022-11-12T10:52:46.431" v="1863"/>
          <ac:spMkLst>
            <pc:docMk/>
            <pc:sldMk cId="3746857300" sldId="295"/>
            <ac:spMk id="4" creationId="{2F7BA9AA-B4A5-2A7D-58E4-8F0311D83FD8}"/>
          </ac:spMkLst>
        </pc:spChg>
        <pc:spChg chg="add del mod">
          <ac:chgData name="Lewis Evans" userId="2f1cca16-934e-4fa4-b56f-9977d10481f7" providerId="ADAL" clId="{DA5DAAB2-DB7D-4BB6-85D6-12FD6FF3994B}" dt="2022-11-12T10:52:46.102" v="1862" actId="478"/>
          <ac:spMkLst>
            <pc:docMk/>
            <pc:sldMk cId="3746857300" sldId="295"/>
            <ac:spMk id="5" creationId="{E3FF8762-7E8C-B894-6CC3-0F37B9C5AB99}"/>
          </ac:spMkLst>
        </pc:spChg>
        <pc:spChg chg="mod">
          <ac:chgData name="Lewis Evans" userId="2f1cca16-934e-4fa4-b56f-9977d10481f7" providerId="ADAL" clId="{DA5DAAB2-DB7D-4BB6-85D6-12FD6FF3994B}" dt="2022-11-07T20:03:40.581" v="227" actId="20577"/>
          <ac:spMkLst>
            <pc:docMk/>
            <pc:sldMk cId="3746857300" sldId="295"/>
            <ac:spMk id="6" creationId="{8FC0169F-6D78-1EB5-391A-090F48DF26B2}"/>
          </ac:spMkLst>
        </pc:spChg>
        <pc:spChg chg="mod">
          <ac:chgData name="Lewis Evans" userId="2f1cca16-934e-4fa4-b56f-9977d10481f7" providerId="ADAL" clId="{DA5DAAB2-DB7D-4BB6-85D6-12FD6FF3994B}" dt="2022-11-07T20:09:18.931" v="428" actId="962"/>
          <ac:spMkLst>
            <pc:docMk/>
            <pc:sldMk cId="3746857300" sldId="295"/>
            <ac:spMk id="9" creationId="{59AC45F7-FA2F-512D-3629-3800E3CE56A3}"/>
          </ac:spMkLst>
        </pc:spChg>
        <pc:spChg chg="add mod">
          <ac:chgData name="Lewis Evans" userId="2f1cca16-934e-4fa4-b56f-9977d10481f7" providerId="ADAL" clId="{DA5DAAB2-DB7D-4BB6-85D6-12FD6FF3994B}" dt="2022-11-12T10:52:46.431" v="1863"/>
          <ac:spMkLst>
            <pc:docMk/>
            <pc:sldMk cId="3746857300" sldId="295"/>
            <ac:spMk id="10" creationId="{98C8D22F-BC36-B1C3-877F-2FEE60CAE21E}"/>
          </ac:spMkLst>
        </pc:spChg>
        <pc:spChg chg="add del mod">
          <ac:chgData name="Lewis Evans" userId="2f1cca16-934e-4fa4-b56f-9977d10481f7" providerId="ADAL" clId="{DA5DAAB2-DB7D-4BB6-85D6-12FD6FF3994B}" dt="2022-11-12T10:52:46.102" v="1862" actId="478"/>
          <ac:spMkLst>
            <pc:docMk/>
            <pc:sldMk cId="3746857300" sldId="295"/>
            <ac:spMk id="11" creationId="{35B48980-BCBC-FB18-6B31-266BD95AA402}"/>
          </ac:spMkLst>
        </pc:spChg>
        <pc:spChg chg="add mod">
          <ac:chgData name="Lewis Evans" userId="2f1cca16-934e-4fa4-b56f-9977d10481f7" providerId="ADAL" clId="{DA5DAAB2-DB7D-4BB6-85D6-12FD6FF3994B}" dt="2022-11-12T10:52:46.431" v="1863"/>
          <ac:spMkLst>
            <pc:docMk/>
            <pc:sldMk cId="3746857300" sldId="295"/>
            <ac:spMk id="12" creationId="{77965AA1-3CB8-A890-8CA8-E1F4A89755D0}"/>
          </ac:spMkLst>
        </pc:spChg>
        <pc:spChg chg="del">
          <ac:chgData name="Lewis Evans" userId="2f1cca16-934e-4fa4-b56f-9977d10481f7" providerId="ADAL" clId="{DA5DAAB2-DB7D-4BB6-85D6-12FD6FF3994B}" dt="2022-11-07T20:03:31.948" v="215" actId="478"/>
          <ac:spMkLst>
            <pc:docMk/>
            <pc:sldMk cId="3746857300" sldId="295"/>
            <ac:spMk id="14" creationId="{AD481626-8F1A-4EE5-A3F9-83FC293C4C30}"/>
          </ac:spMkLst>
        </pc:spChg>
        <pc:spChg chg="del">
          <ac:chgData name="Lewis Evans" userId="2f1cca16-934e-4fa4-b56f-9977d10481f7" providerId="ADAL" clId="{DA5DAAB2-DB7D-4BB6-85D6-12FD6FF3994B}" dt="2022-11-07T20:03:31.948" v="215" actId="478"/>
          <ac:spMkLst>
            <pc:docMk/>
            <pc:sldMk cId="3746857300" sldId="295"/>
            <ac:spMk id="15" creationId="{0B0098DE-C5B2-4565-B790-5B882B427DEF}"/>
          </ac:spMkLst>
        </pc:spChg>
        <pc:spChg chg="del">
          <ac:chgData name="Lewis Evans" userId="2f1cca16-934e-4fa4-b56f-9977d10481f7" providerId="ADAL" clId="{DA5DAAB2-DB7D-4BB6-85D6-12FD6FF3994B}" dt="2022-11-07T20:03:31.948" v="215" actId="478"/>
          <ac:spMkLst>
            <pc:docMk/>
            <pc:sldMk cId="3746857300" sldId="295"/>
            <ac:spMk id="17" creationId="{A3A82636-2058-42AB-A4AD-3A3FBD4FEFB9}"/>
          </ac:spMkLst>
        </pc:spChg>
        <pc:spChg chg="add del mod">
          <ac:chgData name="Lewis Evans" userId="2f1cca16-934e-4fa4-b56f-9977d10481f7" providerId="ADAL" clId="{DA5DAAB2-DB7D-4BB6-85D6-12FD6FF3994B}" dt="2022-11-12T10:52:46.102" v="1862" actId="478"/>
          <ac:spMkLst>
            <pc:docMk/>
            <pc:sldMk cId="3746857300" sldId="295"/>
            <ac:spMk id="18" creationId="{A098E1ED-4B9F-113E-000C-13D1C4C88843}"/>
          </ac:spMkLst>
        </pc:spChg>
        <pc:spChg chg="del">
          <ac:chgData name="Lewis Evans" userId="2f1cca16-934e-4fa4-b56f-9977d10481f7" providerId="ADAL" clId="{DA5DAAB2-DB7D-4BB6-85D6-12FD6FF3994B}" dt="2022-11-07T20:03:31.948" v="215" actId="478"/>
          <ac:spMkLst>
            <pc:docMk/>
            <pc:sldMk cId="3746857300" sldId="295"/>
            <ac:spMk id="31" creationId="{D84FCA12-F104-4D52-99FF-41D2102C5DBA}"/>
          </ac:spMkLst>
        </pc:spChg>
        <pc:spChg chg="del">
          <ac:chgData name="Lewis Evans" userId="2f1cca16-934e-4fa4-b56f-9977d10481f7" providerId="ADAL" clId="{DA5DAAB2-DB7D-4BB6-85D6-12FD6FF3994B}" dt="2022-11-07T20:12:15.745" v="749" actId="478"/>
          <ac:spMkLst>
            <pc:docMk/>
            <pc:sldMk cId="3746857300" sldId="295"/>
            <ac:spMk id="57" creationId="{79FB0BC2-955F-45D7-9CB2-02430A68EDB9}"/>
          </ac:spMkLst>
        </pc:spChg>
        <pc:spChg chg="del">
          <ac:chgData name="Lewis Evans" userId="2f1cca16-934e-4fa4-b56f-9977d10481f7" providerId="ADAL" clId="{DA5DAAB2-DB7D-4BB6-85D6-12FD6FF3994B}" dt="2022-11-07T20:12:15.745" v="749" actId="478"/>
          <ac:spMkLst>
            <pc:docMk/>
            <pc:sldMk cId="3746857300" sldId="295"/>
            <ac:spMk id="58" creationId="{B350A11B-B2E8-4448-BCFC-81B98ECA22E0}"/>
          </ac:spMkLst>
        </pc:spChg>
        <pc:spChg chg="del">
          <ac:chgData name="Lewis Evans" userId="2f1cca16-934e-4fa4-b56f-9977d10481f7" providerId="ADAL" clId="{DA5DAAB2-DB7D-4BB6-85D6-12FD6FF3994B}" dt="2022-11-07T20:12:15.745" v="749" actId="478"/>
          <ac:spMkLst>
            <pc:docMk/>
            <pc:sldMk cId="3746857300" sldId="295"/>
            <ac:spMk id="59" creationId="{FCF17721-2285-451A-AA99-71DBAF3ADBAD}"/>
          </ac:spMkLst>
        </pc:spChg>
        <pc:grpChg chg="del">
          <ac:chgData name="Lewis Evans" userId="2f1cca16-934e-4fa4-b56f-9977d10481f7" providerId="ADAL" clId="{DA5DAAB2-DB7D-4BB6-85D6-12FD6FF3994B}" dt="2022-11-07T20:03:31.948" v="215" actId="478"/>
          <ac:grpSpMkLst>
            <pc:docMk/>
            <pc:sldMk cId="3746857300" sldId="295"/>
            <ac:grpSpMk id="4" creationId="{0C7419D3-B292-10B8-5B40-0D5D17398E64}"/>
          </ac:grpSpMkLst>
        </pc:grpChg>
        <pc:grpChg chg="mod">
          <ac:chgData name="Lewis Evans" userId="2f1cca16-934e-4fa4-b56f-9977d10481f7" providerId="ADAL" clId="{DA5DAAB2-DB7D-4BB6-85D6-12FD6FF3994B}" dt="2022-11-07T20:08:34.533" v="425" actId="962"/>
          <ac:grpSpMkLst>
            <pc:docMk/>
            <pc:sldMk cId="3746857300" sldId="295"/>
            <ac:grpSpMk id="7" creationId="{F85A1AEB-A6C3-E1AD-301D-14EC7A68FB93}"/>
          </ac:grpSpMkLst>
        </pc:grpChg>
        <pc:grpChg chg="del">
          <ac:chgData name="Lewis Evans" userId="2f1cca16-934e-4fa4-b56f-9977d10481f7" providerId="ADAL" clId="{DA5DAAB2-DB7D-4BB6-85D6-12FD6FF3994B}" dt="2022-11-07T20:03:31.948" v="215" actId="478"/>
          <ac:grpSpMkLst>
            <pc:docMk/>
            <pc:sldMk cId="3746857300" sldId="295"/>
            <ac:grpSpMk id="13" creationId="{B64906F2-9B89-4D41-82AF-DD4E73271283}"/>
          </ac:grpSpMkLst>
        </pc:grpChg>
        <pc:grpChg chg="del">
          <ac:chgData name="Lewis Evans" userId="2f1cca16-934e-4fa4-b56f-9977d10481f7" providerId="ADAL" clId="{DA5DAAB2-DB7D-4BB6-85D6-12FD6FF3994B}" dt="2022-11-07T20:03:31.948" v="215" actId="478"/>
          <ac:grpSpMkLst>
            <pc:docMk/>
            <pc:sldMk cId="3746857300" sldId="295"/>
            <ac:grpSpMk id="16" creationId="{E3F959A8-C3B1-4CBB-98F4-D778C11ACDA8}"/>
          </ac:grpSpMkLst>
        </pc:grpChg>
        <pc:grpChg chg="del">
          <ac:chgData name="Lewis Evans" userId="2f1cca16-934e-4fa4-b56f-9977d10481f7" providerId="ADAL" clId="{DA5DAAB2-DB7D-4BB6-85D6-12FD6FF3994B}" dt="2022-11-07T20:03:31.948" v="215" actId="478"/>
          <ac:grpSpMkLst>
            <pc:docMk/>
            <pc:sldMk cId="3746857300" sldId="295"/>
            <ac:grpSpMk id="19" creationId="{F6FA1D6C-41F2-4CFC-819A-41FA415B3CE6}"/>
          </ac:grpSpMkLst>
        </pc:grpChg>
        <pc:picChg chg="add mod">
          <ac:chgData name="Lewis Evans" userId="2f1cca16-934e-4fa4-b56f-9977d10481f7" providerId="ADAL" clId="{DA5DAAB2-DB7D-4BB6-85D6-12FD6FF3994B}" dt="2022-11-07T20:07:04.186" v="409" actId="1076"/>
          <ac:picMkLst>
            <pc:docMk/>
            <pc:sldMk cId="3746857300" sldId="295"/>
            <ac:picMk id="3" creationId="{756308AC-A41D-ADA1-D637-5436BF4233A3}"/>
          </ac:picMkLst>
        </pc:picChg>
      </pc:sldChg>
      <pc:sldChg chg="new">
        <pc:chgData name="Lewis Evans" userId="2f1cca16-934e-4fa4-b56f-9977d10481f7" providerId="ADAL" clId="{DA5DAAB2-DB7D-4BB6-85D6-12FD6FF3994B}" dt="2022-11-07T20:03:28.631" v="214" actId="680"/>
        <pc:sldMkLst>
          <pc:docMk/>
          <pc:sldMk cId="1671775689" sldId="296"/>
        </pc:sldMkLst>
      </pc:sldChg>
      <pc:sldChg chg="addSp delSp modSp add mod delAnim">
        <pc:chgData name="Lewis Evans" userId="2f1cca16-934e-4fa4-b56f-9977d10481f7" providerId="ADAL" clId="{DA5DAAB2-DB7D-4BB6-85D6-12FD6FF3994B}" dt="2022-11-12T10:52:49.429" v="1865"/>
        <pc:sldMkLst>
          <pc:docMk/>
          <pc:sldMk cId="2324975048" sldId="297"/>
        </pc:sldMkLst>
        <pc:spChg chg="mod">
          <ac:chgData name="Lewis Evans" userId="2f1cca16-934e-4fa4-b56f-9977d10481f7" providerId="ADAL" clId="{DA5DAAB2-DB7D-4BB6-85D6-12FD6FF3994B}" dt="2022-11-07T20:10:41.443" v="732" actId="20577"/>
          <ac:spMkLst>
            <pc:docMk/>
            <pc:sldMk cId="2324975048" sldId="297"/>
            <ac:spMk id="2" creationId="{567F63DA-7D21-6D9C-BBEC-DFCF5FDB53A7}"/>
          </ac:spMkLst>
        </pc:spChg>
        <pc:spChg chg="add mod">
          <ac:chgData name="Lewis Evans" userId="2f1cca16-934e-4fa4-b56f-9977d10481f7" providerId="ADAL" clId="{DA5DAAB2-DB7D-4BB6-85D6-12FD6FF3994B}" dt="2022-11-12T10:52:49.429" v="1865"/>
          <ac:spMkLst>
            <pc:docMk/>
            <pc:sldMk cId="2324975048" sldId="297"/>
            <ac:spMk id="3" creationId="{AC8FC984-F0F6-380C-436D-2863504619D4}"/>
          </ac:spMkLst>
        </pc:spChg>
        <pc:spChg chg="add mod">
          <ac:chgData name="Lewis Evans" userId="2f1cca16-934e-4fa4-b56f-9977d10481f7" providerId="ADAL" clId="{DA5DAAB2-DB7D-4BB6-85D6-12FD6FF3994B}" dt="2022-11-12T10:52:49.429" v="1865"/>
          <ac:spMkLst>
            <pc:docMk/>
            <pc:sldMk cId="2324975048" sldId="297"/>
            <ac:spMk id="4" creationId="{C023E619-4755-A214-D47C-B03D77E42533}"/>
          </ac:spMkLst>
        </pc:spChg>
        <pc:spChg chg="add del mod">
          <ac:chgData name="Lewis Evans" userId="2f1cca16-934e-4fa4-b56f-9977d10481f7" providerId="ADAL" clId="{DA5DAAB2-DB7D-4BB6-85D6-12FD6FF3994B}" dt="2022-11-12T10:52:49.099" v="1864" actId="478"/>
          <ac:spMkLst>
            <pc:docMk/>
            <pc:sldMk cId="2324975048" sldId="297"/>
            <ac:spMk id="10" creationId="{13EBA67D-06B2-E675-211C-FD9451AABB83}"/>
          </ac:spMkLst>
        </pc:spChg>
        <pc:spChg chg="add del mod">
          <ac:chgData name="Lewis Evans" userId="2f1cca16-934e-4fa4-b56f-9977d10481f7" providerId="ADAL" clId="{DA5DAAB2-DB7D-4BB6-85D6-12FD6FF3994B}" dt="2022-11-12T10:52:49.099" v="1864" actId="478"/>
          <ac:spMkLst>
            <pc:docMk/>
            <pc:sldMk cId="2324975048" sldId="297"/>
            <ac:spMk id="11" creationId="{D34D8047-4CE6-5001-BF07-F8EF09BD643B}"/>
          </ac:spMkLst>
        </pc:spChg>
        <pc:spChg chg="add del mod">
          <ac:chgData name="Lewis Evans" userId="2f1cca16-934e-4fa4-b56f-9977d10481f7" providerId="ADAL" clId="{DA5DAAB2-DB7D-4BB6-85D6-12FD6FF3994B}" dt="2022-11-12T10:52:49.099" v="1864" actId="478"/>
          <ac:spMkLst>
            <pc:docMk/>
            <pc:sldMk cId="2324975048" sldId="297"/>
            <ac:spMk id="12" creationId="{53153118-3349-CDB8-5DA4-00C9EA6DC0CD}"/>
          </ac:spMkLst>
        </pc:spChg>
        <pc:spChg chg="add mod">
          <ac:chgData name="Lewis Evans" userId="2f1cca16-934e-4fa4-b56f-9977d10481f7" providerId="ADAL" clId="{DA5DAAB2-DB7D-4BB6-85D6-12FD6FF3994B}" dt="2022-11-12T10:52:49.429" v="1865"/>
          <ac:spMkLst>
            <pc:docMk/>
            <pc:sldMk cId="2324975048" sldId="297"/>
            <ac:spMk id="13" creationId="{6A9EE9BC-9624-048E-B5C6-DCAE8F96CE93}"/>
          </ac:spMkLst>
        </pc:spChg>
        <pc:spChg chg="del">
          <ac:chgData name="Lewis Evans" userId="2f1cca16-934e-4fa4-b56f-9977d10481f7" providerId="ADAL" clId="{DA5DAAB2-DB7D-4BB6-85D6-12FD6FF3994B}" dt="2022-11-07T20:12:19.021" v="751" actId="478"/>
          <ac:spMkLst>
            <pc:docMk/>
            <pc:sldMk cId="2324975048" sldId="297"/>
            <ac:spMk id="57" creationId="{79FB0BC2-955F-45D7-9CB2-02430A68EDB9}"/>
          </ac:spMkLst>
        </pc:spChg>
        <pc:spChg chg="del">
          <ac:chgData name="Lewis Evans" userId="2f1cca16-934e-4fa4-b56f-9977d10481f7" providerId="ADAL" clId="{DA5DAAB2-DB7D-4BB6-85D6-12FD6FF3994B}" dt="2022-11-07T20:12:18.620" v="750" actId="478"/>
          <ac:spMkLst>
            <pc:docMk/>
            <pc:sldMk cId="2324975048" sldId="297"/>
            <ac:spMk id="58" creationId="{B350A11B-B2E8-4448-BCFC-81B98ECA22E0}"/>
          </ac:spMkLst>
        </pc:spChg>
        <pc:spChg chg="del">
          <ac:chgData name="Lewis Evans" userId="2f1cca16-934e-4fa4-b56f-9977d10481f7" providerId="ADAL" clId="{DA5DAAB2-DB7D-4BB6-85D6-12FD6FF3994B}" dt="2022-11-07T20:12:18.620" v="750" actId="478"/>
          <ac:spMkLst>
            <pc:docMk/>
            <pc:sldMk cId="2324975048" sldId="297"/>
            <ac:spMk id="59" creationId="{FCF17721-2285-451A-AA99-71DBAF3ADBAD}"/>
          </ac:spMkLst>
        </pc:spChg>
        <pc:picChg chg="del">
          <ac:chgData name="Lewis Evans" userId="2f1cca16-934e-4fa4-b56f-9977d10481f7" providerId="ADAL" clId="{DA5DAAB2-DB7D-4BB6-85D6-12FD6FF3994B}" dt="2022-11-07T20:11:32.374" v="733" actId="478"/>
          <ac:picMkLst>
            <pc:docMk/>
            <pc:sldMk cId="2324975048" sldId="297"/>
            <ac:picMk id="3" creationId="{756308AC-A41D-ADA1-D637-5436BF4233A3}"/>
          </ac:picMkLst>
        </pc:picChg>
        <pc:picChg chg="add mod">
          <ac:chgData name="Lewis Evans" userId="2f1cca16-934e-4fa4-b56f-9977d10481f7" providerId="ADAL" clId="{DA5DAAB2-DB7D-4BB6-85D6-12FD6FF3994B}" dt="2022-11-07T20:11:40.970" v="740" actId="1076"/>
          <ac:picMkLst>
            <pc:docMk/>
            <pc:sldMk cId="2324975048" sldId="297"/>
            <ac:picMk id="5" creationId="{6433AC4E-2E51-1CFE-BC27-41268CB9A1CC}"/>
          </ac:picMkLst>
        </pc:picChg>
      </pc:sldChg>
      <pc:sldChg chg="addSp delSp modSp add mod">
        <pc:chgData name="Lewis Evans" userId="2f1cca16-934e-4fa4-b56f-9977d10481f7" providerId="ADAL" clId="{DA5DAAB2-DB7D-4BB6-85D6-12FD6FF3994B}" dt="2022-11-12T10:52:52.146" v="1867"/>
        <pc:sldMkLst>
          <pc:docMk/>
          <pc:sldMk cId="698894958" sldId="298"/>
        </pc:sldMkLst>
        <pc:spChg chg="mod">
          <ac:chgData name="Lewis Evans" userId="2f1cca16-934e-4fa4-b56f-9977d10481f7" providerId="ADAL" clId="{DA5DAAB2-DB7D-4BB6-85D6-12FD6FF3994B}" dt="2022-11-07T20:20:59.972" v="907" actId="113"/>
          <ac:spMkLst>
            <pc:docMk/>
            <pc:sldMk cId="698894958" sldId="298"/>
            <ac:spMk id="2" creationId="{567F63DA-7D21-6D9C-BBEC-DFCF5FDB53A7}"/>
          </ac:spMkLst>
        </pc:spChg>
        <pc:spChg chg="add del mod">
          <ac:chgData name="Lewis Evans" userId="2f1cca16-934e-4fa4-b56f-9977d10481f7" providerId="ADAL" clId="{DA5DAAB2-DB7D-4BB6-85D6-12FD6FF3994B}" dt="2022-11-12T10:52:51.840" v="1866" actId="478"/>
          <ac:spMkLst>
            <pc:docMk/>
            <pc:sldMk cId="698894958" sldId="298"/>
            <ac:spMk id="3" creationId="{CEE770AF-BE05-E3EA-288C-9CDF1921B820}"/>
          </ac:spMkLst>
        </pc:spChg>
        <pc:spChg chg="add del mod">
          <ac:chgData name="Lewis Evans" userId="2f1cca16-934e-4fa4-b56f-9977d10481f7" providerId="ADAL" clId="{DA5DAAB2-DB7D-4BB6-85D6-12FD6FF3994B}" dt="2022-11-12T10:52:51.840" v="1866" actId="478"/>
          <ac:spMkLst>
            <pc:docMk/>
            <pc:sldMk cId="698894958" sldId="298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2:52.146" v="1867"/>
          <ac:spMkLst>
            <pc:docMk/>
            <pc:sldMk cId="698894958" sldId="298"/>
            <ac:spMk id="5" creationId="{9AAE63DA-9430-FCF4-790F-73CAD7187353}"/>
          </ac:spMkLst>
        </pc:spChg>
        <pc:spChg chg="add del mod">
          <ac:chgData name="Lewis Evans" userId="2f1cca16-934e-4fa4-b56f-9977d10481f7" providerId="ADAL" clId="{DA5DAAB2-DB7D-4BB6-85D6-12FD6FF3994B}" dt="2022-11-12T10:52:51.840" v="1866" actId="478"/>
          <ac:spMkLst>
            <pc:docMk/>
            <pc:sldMk cId="698894958" sldId="298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2:52.146" v="1867"/>
          <ac:spMkLst>
            <pc:docMk/>
            <pc:sldMk cId="698894958" sldId="298"/>
            <ac:spMk id="13" creationId="{82197CE5-4DD9-14D1-8FB7-92D68F330B70}"/>
          </ac:spMkLst>
        </pc:spChg>
        <pc:spChg chg="add mod">
          <ac:chgData name="Lewis Evans" userId="2f1cca16-934e-4fa4-b56f-9977d10481f7" providerId="ADAL" clId="{DA5DAAB2-DB7D-4BB6-85D6-12FD6FF3994B}" dt="2022-11-12T10:52:52.146" v="1867"/>
          <ac:spMkLst>
            <pc:docMk/>
            <pc:sldMk cId="698894958" sldId="298"/>
            <ac:spMk id="14" creationId="{8C1D179C-1D82-CBB9-FB36-FC2CDB382BB8}"/>
          </ac:spMkLst>
        </pc:spChg>
        <pc:spChg chg="del">
          <ac:chgData name="Lewis Evans" userId="2f1cca16-934e-4fa4-b56f-9977d10481f7" providerId="ADAL" clId="{DA5DAAB2-DB7D-4BB6-85D6-12FD6FF3994B}" dt="2022-11-07T20:12:21.038" v="752" actId="478"/>
          <ac:spMkLst>
            <pc:docMk/>
            <pc:sldMk cId="698894958" sldId="298"/>
            <ac:spMk id="57" creationId="{79FB0BC2-955F-45D7-9CB2-02430A68EDB9}"/>
          </ac:spMkLst>
        </pc:spChg>
        <pc:spChg chg="del">
          <ac:chgData name="Lewis Evans" userId="2f1cca16-934e-4fa4-b56f-9977d10481f7" providerId="ADAL" clId="{DA5DAAB2-DB7D-4BB6-85D6-12FD6FF3994B}" dt="2022-11-07T20:12:21.038" v="752" actId="478"/>
          <ac:spMkLst>
            <pc:docMk/>
            <pc:sldMk cId="698894958" sldId="298"/>
            <ac:spMk id="58" creationId="{B350A11B-B2E8-4448-BCFC-81B98ECA22E0}"/>
          </ac:spMkLst>
        </pc:spChg>
        <pc:spChg chg="del">
          <ac:chgData name="Lewis Evans" userId="2f1cca16-934e-4fa4-b56f-9977d10481f7" providerId="ADAL" clId="{DA5DAAB2-DB7D-4BB6-85D6-12FD6FF3994B}" dt="2022-11-07T20:12:21.038" v="752" actId="478"/>
          <ac:spMkLst>
            <pc:docMk/>
            <pc:sldMk cId="698894958" sldId="298"/>
            <ac:spMk id="59" creationId="{FCF17721-2285-451A-AA99-71DBAF3ADBAD}"/>
          </ac:spMkLst>
        </pc:spChg>
        <pc:picChg chg="del">
          <ac:chgData name="Lewis Evans" userId="2f1cca16-934e-4fa4-b56f-9977d10481f7" providerId="ADAL" clId="{DA5DAAB2-DB7D-4BB6-85D6-12FD6FF3994B}" dt="2022-11-07T20:11:48.885" v="742" actId="478"/>
          <ac:picMkLst>
            <pc:docMk/>
            <pc:sldMk cId="698894958" sldId="298"/>
            <ac:picMk id="5" creationId="{6433AC4E-2E51-1CFE-BC27-41268CB9A1CC}"/>
          </ac:picMkLst>
        </pc:picChg>
        <pc:picChg chg="add mod">
          <ac:chgData name="Lewis Evans" userId="2f1cca16-934e-4fa4-b56f-9977d10481f7" providerId="ADAL" clId="{DA5DAAB2-DB7D-4BB6-85D6-12FD6FF3994B}" dt="2022-11-07T20:21:32.726" v="918" actId="1076"/>
          <ac:picMkLst>
            <pc:docMk/>
            <pc:sldMk cId="698894958" sldId="298"/>
            <ac:picMk id="11" creationId="{78BD7668-87C3-5ECA-A7E2-1DB38D749A03}"/>
          </ac:picMkLst>
        </pc:picChg>
        <pc:picChg chg="add mod">
          <ac:chgData name="Lewis Evans" userId="2f1cca16-934e-4fa4-b56f-9977d10481f7" providerId="ADAL" clId="{DA5DAAB2-DB7D-4BB6-85D6-12FD6FF3994B}" dt="2022-11-12T09:40:57.911" v="1283" actId="1076"/>
          <ac:picMkLst>
            <pc:docMk/>
            <pc:sldMk cId="698894958" sldId="298"/>
            <ac:picMk id="12" creationId="{7ABF5334-9670-5D0E-7944-A53184FE0E2B}"/>
          </ac:picMkLst>
        </pc:picChg>
      </pc:sldChg>
      <pc:sldChg chg="addSp delSp modSp add mod modAnim">
        <pc:chgData name="Lewis Evans" userId="2f1cca16-934e-4fa4-b56f-9977d10481f7" providerId="ADAL" clId="{DA5DAAB2-DB7D-4BB6-85D6-12FD6FF3994B}" dt="2022-11-12T10:53:47.789" v="1897"/>
        <pc:sldMkLst>
          <pc:docMk/>
          <pc:sldMk cId="1105979261" sldId="299"/>
        </pc:sldMkLst>
        <pc:spChg chg="mod">
          <ac:chgData name="Lewis Evans" userId="2f1cca16-934e-4fa4-b56f-9977d10481f7" providerId="ADAL" clId="{DA5DAAB2-DB7D-4BB6-85D6-12FD6FF3994B}" dt="2022-11-12T10:23:57.011" v="1331" actId="20577"/>
          <ac:spMkLst>
            <pc:docMk/>
            <pc:sldMk cId="1105979261" sldId="299"/>
            <ac:spMk id="2" creationId="{567F63DA-7D21-6D9C-BBEC-DFCF5FDB53A7}"/>
          </ac:spMkLst>
        </pc:spChg>
        <pc:spChg chg="del">
          <ac:chgData name="Lewis Evans" userId="2f1cca16-934e-4fa4-b56f-9977d10481f7" providerId="ADAL" clId="{DA5DAAB2-DB7D-4BB6-85D6-12FD6FF3994B}" dt="2022-11-12T10:53:47.544" v="1896" actId="478"/>
          <ac:spMkLst>
            <pc:docMk/>
            <pc:sldMk cId="1105979261" sldId="299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47.544" v="1896" actId="478"/>
          <ac:spMkLst>
            <pc:docMk/>
            <pc:sldMk cId="1105979261" sldId="299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47.789" v="1897"/>
          <ac:spMkLst>
            <pc:docMk/>
            <pc:sldMk cId="1105979261" sldId="299"/>
            <ac:spMk id="5" creationId="{62006829-AC1E-37CA-AF4B-BDC26C7FF065}"/>
          </ac:spMkLst>
        </pc:spChg>
        <pc:spChg chg="del">
          <ac:chgData name="Lewis Evans" userId="2f1cca16-934e-4fa4-b56f-9977d10481f7" providerId="ADAL" clId="{DA5DAAB2-DB7D-4BB6-85D6-12FD6FF3994B}" dt="2022-11-12T10:53:47.544" v="1896" actId="478"/>
          <ac:spMkLst>
            <pc:docMk/>
            <pc:sldMk cId="1105979261" sldId="299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47.789" v="1897"/>
          <ac:spMkLst>
            <pc:docMk/>
            <pc:sldMk cId="1105979261" sldId="299"/>
            <ac:spMk id="11" creationId="{79E6DDBD-AFB9-E120-DAE7-574522F5A943}"/>
          </ac:spMkLst>
        </pc:spChg>
        <pc:spChg chg="add mod">
          <ac:chgData name="Lewis Evans" userId="2f1cca16-934e-4fa4-b56f-9977d10481f7" providerId="ADAL" clId="{DA5DAAB2-DB7D-4BB6-85D6-12FD6FF3994B}" dt="2022-11-12T10:53:47.789" v="1897"/>
          <ac:spMkLst>
            <pc:docMk/>
            <pc:sldMk cId="1105979261" sldId="299"/>
            <ac:spMk id="12" creationId="{8C678C35-0E82-F502-F4E6-6B2298C583C3}"/>
          </ac:spMkLst>
        </pc:spChg>
      </pc:sldChg>
      <pc:sldChg chg="add">
        <pc:chgData name="Lewis Evans" userId="2f1cca16-934e-4fa4-b56f-9977d10481f7" providerId="ADAL" clId="{DA5DAAB2-DB7D-4BB6-85D6-12FD6FF3994B}" dt="2022-11-07T20:12:28.983" v="758" actId="2890"/>
        <pc:sldMkLst>
          <pc:docMk/>
          <pc:sldMk cId="330410097" sldId="300"/>
        </pc:sldMkLst>
      </pc:sldChg>
      <pc:sldChg chg="add">
        <pc:chgData name="Lewis Evans" userId="2f1cca16-934e-4fa4-b56f-9977d10481f7" providerId="ADAL" clId="{DA5DAAB2-DB7D-4BB6-85D6-12FD6FF3994B}" dt="2022-11-07T20:12:29.135" v="759" actId="2890"/>
        <pc:sldMkLst>
          <pc:docMk/>
          <pc:sldMk cId="2770008755" sldId="301"/>
        </pc:sldMkLst>
      </pc:sldChg>
      <pc:sldChg chg="add">
        <pc:chgData name="Lewis Evans" userId="2f1cca16-934e-4fa4-b56f-9977d10481f7" providerId="ADAL" clId="{DA5DAAB2-DB7D-4BB6-85D6-12FD6FF3994B}" dt="2022-11-07T20:12:29.261" v="760" actId="2890"/>
        <pc:sldMkLst>
          <pc:docMk/>
          <pc:sldMk cId="2992063113" sldId="302"/>
        </pc:sldMkLst>
      </pc:sldChg>
      <pc:sldChg chg="addSp delSp modSp add mod">
        <pc:chgData name="Lewis Evans" userId="2f1cca16-934e-4fa4-b56f-9977d10481f7" providerId="ADAL" clId="{DA5DAAB2-DB7D-4BB6-85D6-12FD6FF3994B}" dt="2022-11-12T10:52:55.397" v="1869"/>
        <pc:sldMkLst>
          <pc:docMk/>
          <pc:sldMk cId="14053303" sldId="303"/>
        </pc:sldMkLst>
        <pc:spChg chg="mod">
          <ac:chgData name="Lewis Evans" userId="2f1cca16-934e-4fa4-b56f-9977d10481f7" providerId="ADAL" clId="{DA5DAAB2-DB7D-4BB6-85D6-12FD6FF3994B}" dt="2022-11-07T20:41:28.649" v="1081" actId="20577"/>
          <ac:spMkLst>
            <pc:docMk/>
            <pc:sldMk cId="14053303" sldId="303"/>
            <ac:spMk id="2" creationId="{567F63DA-7D21-6D9C-BBEC-DFCF5FDB53A7}"/>
          </ac:spMkLst>
        </pc:spChg>
        <pc:spChg chg="del">
          <ac:chgData name="Lewis Evans" userId="2f1cca16-934e-4fa4-b56f-9977d10481f7" providerId="ADAL" clId="{DA5DAAB2-DB7D-4BB6-85D6-12FD6FF3994B}" dt="2022-11-12T10:52:55.153" v="1868" actId="478"/>
          <ac:spMkLst>
            <pc:docMk/>
            <pc:sldMk cId="14053303" sldId="303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2:55.153" v="1868" actId="478"/>
          <ac:spMkLst>
            <pc:docMk/>
            <pc:sldMk cId="14053303" sldId="303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2:55.397" v="1869"/>
          <ac:spMkLst>
            <pc:docMk/>
            <pc:sldMk cId="14053303" sldId="303"/>
            <ac:spMk id="5" creationId="{5C103EA4-E64E-F65E-A750-372BCC65E80D}"/>
          </ac:spMkLst>
        </pc:spChg>
        <pc:spChg chg="add mod">
          <ac:chgData name="Lewis Evans" userId="2f1cca16-934e-4fa4-b56f-9977d10481f7" providerId="ADAL" clId="{DA5DAAB2-DB7D-4BB6-85D6-12FD6FF3994B}" dt="2022-11-12T10:52:55.397" v="1869"/>
          <ac:spMkLst>
            <pc:docMk/>
            <pc:sldMk cId="14053303" sldId="303"/>
            <ac:spMk id="7" creationId="{CEB60267-F705-1AD8-6FF1-5C45988A990F}"/>
          </ac:spMkLst>
        </pc:spChg>
        <pc:spChg chg="del">
          <ac:chgData name="Lewis Evans" userId="2f1cca16-934e-4fa4-b56f-9977d10481f7" providerId="ADAL" clId="{DA5DAAB2-DB7D-4BB6-85D6-12FD6FF3994B}" dt="2022-11-12T10:52:55.153" v="1868" actId="478"/>
          <ac:spMkLst>
            <pc:docMk/>
            <pc:sldMk cId="14053303" sldId="303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2:55.397" v="1869"/>
          <ac:spMkLst>
            <pc:docMk/>
            <pc:sldMk cId="14053303" sldId="303"/>
            <ac:spMk id="11" creationId="{CE518957-6AFB-C776-0984-4614EDA7D43F}"/>
          </ac:spMkLst>
        </pc:spChg>
        <pc:picChg chg="del">
          <ac:chgData name="Lewis Evans" userId="2f1cca16-934e-4fa4-b56f-9977d10481f7" providerId="ADAL" clId="{DA5DAAB2-DB7D-4BB6-85D6-12FD6FF3994B}" dt="2022-11-07T20:41:18.504" v="1025" actId="478"/>
          <ac:picMkLst>
            <pc:docMk/>
            <pc:sldMk cId="14053303" sldId="303"/>
            <ac:picMk id="11" creationId="{78BD7668-87C3-5ECA-A7E2-1DB38D749A03}"/>
          </ac:picMkLst>
        </pc:picChg>
        <pc:picChg chg="del">
          <ac:chgData name="Lewis Evans" userId="2f1cca16-934e-4fa4-b56f-9977d10481f7" providerId="ADAL" clId="{DA5DAAB2-DB7D-4BB6-85D6-12FD6FF3994B}" dt="2022-11-07T20:41:18.937" v="1026" actId="478"/>
          <ac:picMkLst>
            <pc:docMk/>
            <pc:sldMk cId="14053303" sldId="303"/>
            <ac:picMk id="12" creationId="{7ABF5334-9670-5D0E-7944-A53184FE0E2B}"/>
          </ac:picMkLst>
        </pc:picChg>
      </pc:sldChg>
      <pc:sldChg chg="addSp delSp modSp mod modAnim">
        <pc:chgData name="Lewis Evans" userId="2f1cca16-934e-4fa4-b56f-9977d10481f7" providerId="ADAL" clId="{DA5DAAB2-DB7D-4BB6-85D6-12FD6FF3994B}" dt="2022-11-12T10:53:01.464" v="1873"/>
        <pc:sldMkLst>
          <pc:docMk/>
          <pc:sldMk cId="895612901" sldId="304"/>
        </pc:sldMkLst>
        <pc:spChg chg="del">
          <ac:chgData name="Lewis Evans" userId="2f1cca16-934e-4fa4-b56f-9977d10481f7" providerId="ADAL" clId="{DA5DAAB2-DB7D-4BB6-85D6-12FD6FF3994B}" dt="2022-11-12T10:53:01.232" v="1872" actId="478"/>
          <ac:spMkLst>
            <pc:docMk/>
            <pc:sldMk cId="895612901" sldId="304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01.232" v="1872" actId="478"/>
          <ac:spMkLst>
            <pc:docMk/>
            <pc:sldMk cId="895612901" sldId="304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09:41:54.270" v="1285"/>
          <ac:spMkLst>
            <pc:docMk/>
            <pc:sldMk cId="895612901" sldId="304"/>
            <ac:spMk id="7" creationId="{393B0815-C7F9-7DF2-4FE8-D8CB0D7D2C54}"/>
          </ac:spMkLst>
        </pc:spChg>
        <pc:spChg chg="del">
          <ac:chgData name="Lewis Evans" userId="2f1cca16-934e-4fa4-b56f-9977d10481f7" providerId="ADAL" clId="{DA5DAAB2-DB7D-4BB6-85D6-12FD6FF3994B}" dt="2022-11-12T10:53:01.232" v="1872" actId="478"/>
          <ac:spMkLst>
            <pc:docMk/>
            <pc:sldMk cId="895612901" sldId="304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09:41:54.270" v="1285"/>
          <ac:spMkLst>
            <pc:docMk/>
            <pc:sldMk cId="895612901" sldId="304"/>
            <ac:spMk id="11" creationId="{FB7E012A-665C-EB5A-B812-07D9601C16E6}"/>
          </ac:spMkLst>
        </pc:spChg>
        <pc:spChg chg="add mod">
          <ac:chgData name="Lewis Evans" userId="2f1cca16-934e-4fa4-b56f-9977d10481f7" providerId="ADAL" clId="{DA5DAAB2-DB7D-4BB6-85D6-12FD6FF3994B}" dt="2022-11-12T10:53:01.464" v="1873"/>
          <ac:spMkLst>
            <pc:docMk/>
            <pc:sldMk cId="895612901" sldId="304"/>
            <ac:spMk id="12" creationId="{97F39F36-F9F1-51B0-C176-CA7A5D775F8F}"/>
          </ac:spMkLst>
        </pc:spChg>
        <pc:spChg chg="add mod">
          <ac:chgData name="Lewis Evans" userId="2f1cca16-934e-4fa4-b56f-9977d10481f7" providerId="ADAL" clId="{DA5DAAB2-DB7D-4BB6-85D6-12FD6FF3994B}" dt="2022-11-12T10:53:01.464" v="1873"/>
          <ac:spMkLst>
            <pc:docMk/>
            <pc:sldMk cId="895612901" sldId="304"/>
            <ac:spMk id="13" creationId="{1C4C83C7-A629-0684-F049-68976FC0AA48}"/>
          </ac:spMkLst>
        </pc:spChg>
        <pc:spChg chg="del">
          <ac:chgData name="Lewis Evans" userId="2f1cca16-934e-4fa4-b56f-9977d10481f7" providerId="ADAL" clId="{DA5DAAB2-DB7D-4BB6-85D6-12FD6FF3994B}" dt="2022-11-12T09:41:53.687" v="1284" actId="478"/>
          <ac:spMkLst>
            <pc:docMk/>
            <pc:sldMk cId="895612901" sldId="304"/>
            <ac:spMk id="18" creationId="{2BF2378C-7F3D-4DCB-828C-FD27273231FB}"/>
          </ac:spMkLst>
        </pc:spChg>
        <pc:spChg chg="del">
          <ac:chgData name="Lewis Evans" userId="2f1cca16-934e-4fa4-b56f-9977d10481f7" providerId="ADAL" clId="{DA5DAAB2-DB7D-4BB6-85D6-12FD6FF3994B}" dt="2022-11-12T09:41:53.687" v="1284" actId="478"/>
          <ac:spMkLst>
            <pc:docMk/>
            <pc:sldMk cId="895612901" sldId="304"/>
            <ac:spMk id="19" creationId="{29C235BB-A03B-4C02-825C-05317CCA8B98}"/>
          </ac:spMkLst>
        </pc:spChg>
        <pc:spChg chg="mod">
          <ac:chgData name="Lewis Evans" userId="2f1cca16-934e-4fa4-b56f-9977d10481f7" providerId="ADAL" clId="{DA5DAAB2-DB7D-4BB6-85D6-12FD6FF3994B}" dt="2022-11-12T09:41:56.326" v="1286" actId="1035"/>
          <ac:spMkLst>
            <pc:docMk/>
            <pc:sldMk cId="895612901" sldId="304"/>
            <ac:spMk id="20" creationId="{0A5AD962-811C-40F2-A83B-681844E034A7}"/>
          </ac:spMkLst>
        </pc:spChg>
        <pc:spChg chg="add mod">
          <ac:chgData name="Lewis Evans" userId="2f1cca16-934e-4fa4-b56f-9977d10481f7" providerId="ADAL" clId="{DA5DAAB2-DB7D-4BB6-85D6-12FD6FF3994B}" dt="2022-11-12T10:53:01.464" v="1873"/>
          <ac:spMkLst>
            <pc:docMk/>
            <pc:sldMk cId="895612901" sldId="304"/>
            <ac:spMk id="21" creationId="{CD7DA3BF-3AEC-FB83-7170-18AA203A2153}"/>
          </ac:spMkLst>
        </pc:spChg>
        <pc:graphicFrameChg chg="add mod">
          <ac:chgData name="Lewis Evans" userId="2f1cca16-934e-4fa4-b56f-9977d10481f7" providerId="ADAL" clId="{DA5DAAB2-DB7D-4BB6-85D6-12FD6FF3994B}" dt="2022-11-12T09:41:54.270" v="1285"/>
          <ac:graphicFrameMkLst>
            <pc:docMk/>
            <pc:sldMk cId="895612901" sldId="304"/>
            <ac:graphicFrameMk id="2" creationId="{011CFB7A-7E53-0F3F-06DD-AED1FF04F215}"/>
          </ac:graphicFrameMkLst>
        </pc:graphicFrameChg>
        <pc:graphicFrameChg chg="add mod">
          <ac:chgData name="Lewis Evans" userId="2f1cca16-934e-4fa4-b56f-9977d10481f7" providerId="ADAL" clId="{DA5DAAB2-DB7D-4BB6-85D6-12FD6FF3994B}" dt="2022-11-12T09:41:54.270" v="1285"/>
          <ac:graphicFrameMkLst>
            <pc:docMk/>
            <pc:sldMk cId="895612901" sldId="304"/>
            <ac:graphicFrameMk id="5" creationId="{7A04BEA9-A4F7-3D22-1C88-C43CB6A6E9FC}"/>
          </ac:graphicFrameMkLst>
        </pc:graphicFrameChg>
        <pc:graphicFrameChg chg="mod">
          <ac:chgData name="Lewis Evans" userId="2f1cca16-934e-4fa4-b56f-9977d10481f7" providerId="ADAL" clId="{DA5DAAB2-DB7D-4BB6-85D6-12FD6FF3994B}" dt="2022-11-12T09:41:56.326" v="1286" actId="1035"/>
          <ac:graphicFrameMkLst>
            <pc:docMk/>
            <pc:sldMk cId="895612901" sldId="304"/>
            <ac:graphicFrameMk id="14" creationId="{7AD4D358-71AA-46F6-9E5F-3C2EC53306A1}"/>
          </ac:graphicFrameMkLst>
        </pc:graphicFrameChg>
        <pc:graphicFrameChg chg="del">
          <ac:chgData name="Lewis Evans" userId="2f1cca16-934e-4fa4-b56f-9977d10481f7" providerId="ADAL" clId="{DA5DAAB2-DB7D-4BB6-85D6-12FD6FF3994B}" dt="2022-11-12T09:41:53.687" v="1284" actId="478"/>
          <ac:graphicFrameMkLst>
            <pc:docMk/>
            <pc:sldMk cId="895612901" sldId="304"/>
            <ac:graphicFrameMk id="16" creationId="{63E7485F-16EE-4C0E-8F6F-2DE3454631E7}"/>
          </ac:graphicFrameMkLst>
        </pc:graphicFrameChg>
        <pc:graphicFrameChg chg="del">
          <ac:chgData name="Lewis Evans" userId="2f1cca16-934e-4fa4-b56f-9977d10481f7" providerId="ADAL" clId="{DA5DAAB2-DB7D-4BB6-85D6-12FD6FF3994B}" dt="2022-11-12T09:41:53.687" v="1284" actId="478"/>
          <ac:graphicFrameMkLst>
            <pc:docMk/>
            <pc:sldMk cId="895612901" sldId="304"/>
            <ac:graphicFrameMk id="17" creationId="{E4021B9C-F17D-498D-8154-17E70542AE13}"/>
          </ac:graphicFrameMkLst>
        </pc:graphicFrameChg>
      </pc:sldChg>
      <pc:sldChg chg="addSp delSp modSp mod">
        <pc:chgData name="Lewis Evans" userId="2f1cca16-934e-4fa4-b56f-9977d10481f7" providerId="ADAL" clId="{DA5DAAB2-DB7D-4BB6-85D6-12FD6FF3994B}" dt="2022-11-12T10:52:58.581" v="1871"/>
        <pc:sldMkLst>
          <pc:docMk/>
          <pc:sldMk cId="3185646436" sldId="305"/>
        </pc:sldMkLst>
        <pc:spChg chg="add mod">
          <ac:chgData name="Lewis Evans" userId="2f1cca16-934e-4fa4-b56f-9977d10481f7" providerId="ADAL" clId="{DA5DAAB2-DB7D-4BB6-85D6-12FD6FF3994B}" dt="2022-11-12T10:52:58.581" v="1871"/>
          <ac:spMkLst>
            <pc:docMk/>
            <pc:sldMk cId="3185646436" sldId="305"/>
            <ac:spMk id="2" creationId="{84FF8207-AF58-9453-F500-28A58A86EBB4}"/>
          </ac:spMkLst>
        </pc:spChg>
        <pc:spChg chg="del">
          <ac:chgData name="Lewis Evans" userId="2f1cca16-934e-4fa4-b56f-9977d10481f7" providerId="ADAL" clId="{DA5DAAB2-DB7D-4BB6-85D6-12FD6FF3994B}" dt="2022-11-12T10:52:58.394" v="1870" actId="478"/>
          <ac:spMkLst>
            <pc:docMk/>
            <pc:sldMk cId="3185646436" sldId="305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2:58.394" v="1870" actId="478"/>
          <ac:spMkLst>
            <pc:docMk/>
            <pc:sldMk cId="3185646436" sldId="305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2:58.581" v="1871"/>
          <ac:spMkLst>
            <pc:docMk/>
            <pc:sldMk cId="3185646436" sldId="305"/>
            <ac:spMk id="5" creationId="{0CE1ADB2-7ACF-64BD-527A-272F9EE8B080}"/>
          </ac:spMkLst>
        </pc:spChg>
        <pc:spChg chg="add mod">
          <ac:chgData name="Lewis Evans" userId="2f1cca16-934e-4fa4-b56f-9977d10481f7" providerId="ADAL" clId="{DA5DAAB2-DB7D-4BB6-85D6-12FD6FF3994B}" dt="2022-11-12T10:52:58.581" v="1871"/>
          <ac:spMkLst>
            <pc:docMk/>
            <pc:sldMk cId="3185646436" sldId="305"/>
            <ac:spMk id="7" creationId="{8EFF2D4F-6F68-8D03-467B-09F6D329A5C9}"/>
          </ac:spMkLst>
        </pc:spChg>
        <pc:spChg chg="del">
          <ac:chgData name="Lewis Evans" userId="2f1cca16-934e-4fa4-b56f-9977d10481f7" providerId="ADAL" clId="{DA5DAAB2-DB7D-4BB6-85D6-12FD6FF3994B}" dt="2022-11-12T10:52:58.394" v="1870" actId="478"/>
          <ac:spMkLst>
            <pc:docMk/>
            <pc:sldMk cId="3185646436" sldId="305"/>
            <ac:spMk id="10" creationId="{2FC07346-7B34-58C0-DFDE-1F512D54672C}"/>
          </ac:spMkLst>
        </pc:spChg>
      </pc:sldChg>
      <pc:sldChg chg="addSp delSp modSp mod">
        <pc:chgData name="Lewis Evans" userId="2f1cca16-934e-4fa4-b56f-9977d10481f7" providerId="ADAL" clId="{DA5DAAB2-DB7D-4BB6-85D6-12FD6FF3994B}" dt="2022-11-12T10:53:04.493" v="1875"/>
        <pc:sldMkLst>
          <pc:docMk/>
          <pc:sldMk cId="963468595" sldId="306"/>
        </pc:sldMkLst>
        <pc:spChg chg="add mod">
          <ac:chgData name="Lewis Evans" userId="2f1cca16-934e-4fa4-b56f-9977d10481f7" providerId="ADAL" clId="{DA5DAAB2-DB7D-4BB6-85D6-12FD6FF3994B}" dt="2022-11-12T10:53:04.493" v="1875"/>
          <ac:spMkLst>
            <pc:docMk/>
            <pc:sldMk cId="963468595" sldId="306"/>
            <ac:spMk id="2" creationId="{8E929A51-8C5D-CAC9-BA2C-E99397DA6977}"/>
          </ac:spMkLst>
        </pc:spChg>
        <pc:spChg chg="del">
          <ac:chgData name="Lewis Evans" userId="2f1cca16-934e-4fa4-b56f-9977d10481f7" providerId="ADAL" clId="{DA5DAAB2-DB7D-4BB6-85D6-12FD6FF3994B}" dt="2022-11-12T10:53:04.239" v="1874" actId="478"/>
          <ac:spMkLst>
            <pc:docMk/>
            <pc:sldMk cId="963468595" sldId="306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04.239" v="1874" actId="478"/>
          <ac:spMkLst>
            <pc:docMk/>
            <pc:sldMk cId="963468595" sldId="306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04.493" v="1875"/>
          <ac:spMkLst>
            <pc:docMk/>
            <pc:sldMk cId="963468595" sldId="306"/>
            <ac:spMk id="7" creationId="{B151D080-FAD4-14DA-A6BD-7D69AFF53F7B}"/>
          </ac:spMkLst>
        </pc:spChg>
        <pc:spChg chg="del">
          <ac:chgData name="Lewis Evans" userId="2f1cca16-934e-4fa4-b56f-9977d10481f7" providerId="ADAL" clId="{DA5DAAB2-DB7D-4BB6-85D6-12FD6FF3994B}" dt="2022-11-12T10:53:04.239" v="1874" actId="478"/>
          <ac:spMkLst>
            <pc:docMk/>
            <pc:sldMk cId="963468595" sldId="306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04.493" v="1875"/>
          <ac:spMkLst>
            <pc:docMk/>
            <pc:sldMk cId="963468595" sldId="306"/>
            <ac:spMk id="12" creationId="{458D9936-D9BB-C2F9-908F-962E4BC50DF1}"/>
          </ac:spMkLst>
        </pc:spChg>
        <pc:spChg chg="mod">
          <ac:chgData name="Lewis Evans" userId="2f1cca16-934e-4fa4-b56f-9977d10481f7" providerId="ADAL" clId="{DA5DAAB2-DB7D-4BB6-85D6-12FD6FF3994B}" dt="2022-11-12T09:43:40.910" v="1307" actId="20577"/>
          <ac:spMkLst>
            <pc:docMk/>
            <pc:sldMk cId="963468595" sldId="306"/>
            <ac:spMk id="15" creationId="{2192A3D3-D2BD-478C-9FBB-3F500C089D56}"/>
          </ac:spMkLst>
        </pc:spChg>
      </pc:sldChg>
      <pc:sldChg chg="addSp delSp modSp mod delAnim modAnim">
        <pc:chgData name="Lewis Evans" userId="2f1cca16-934e-4fa4-b56f-9977d10481f7" providerId="ADAL" clId="{DA5DAAB2-DB7D-4BB6-85D6-12FD6FF3994B}" dt="2022-11-13T14:27:56.760" v="2266" actId="208"/>
        <pc:sldMkLst>
          <pc:docMk/>
          <pc:sldMk cId="1250339517" sldId="307"/>
        </pc:sldMkLst>
        <pc:spChg chg="add mod ord">
          <ac:chgData name="Lewis Evans" userId="2f1cca16-934e-4fa4-b56f-9977d10481f7" providerId="ADAL" clId="{DA5DAAB2-DB7D-4BB6-85D6-12FD6FF3994B}" dt="2022-11-12T10:53:18.756" v="1882" actId="167"/>
          <ac:spMkLst>
            <pc:docMk/>
            <pc:sldMk cId="1250339517" sldId="307"/>
            <ac:spMk id="2" creationId="{86E188C6-94A3-552D-BCDF-74C67BEFB021}"/>
          </ac:spMkLst>
        </pc:spChg>
        <pc:spChg chg="del">
          <ac:chgData name="Lewis Evans" userId="2f1cca16-934e-4fa4-b56f-9977d10481f7" providerId="ADAL" clId="{DA5DAAB2-DB7D-4BB6-85D6-12FD6FF3994B}" dt="2022-11-12T10:53:13.646" v="1880" actId="478"/>
          <ac:spMkLst>
            <pc:docMk/>
            <pc:sldMk cId="1250339517" sldId="307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13.646" v="1880" actId="478"/>
          <ac:spMkLst>
            <pc:docMk/>
            <pc:sldMk cId="1250339517" sldId="307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3T14:26:20.486" v="2218"/>
          <ac:spMkLst>
            <pc:docMk/>
            <pc:sldMk cId="1250339517" sldId="307"/>
            <ac:spMk id="4" creationId="{E386F314-D64D-37DA-FDEC-7B49EA99F053}"/>
          </ac:spMkLst>
        </pc:spChg>
        <pc:spChg chg="add mod ord">
          <ac:chgData name="Lewis Evans" userId="2f1cca16-934e-4fa4-b56f-9977d10481f7" providerId="ADAL" clId="{DA5DAAB2-DB7D-4BB6-85D6-12FD6FF3994B}" dt="2022-11-12T10:53:18.756" v="1882" actId="167"/>
          <ac:spMkLst>
            <pc:docMk/>
            <pc:sldMk cId="1250339517" sldId="307"/>
            <ac:spMk id="5" creationId="{D2C54C4E-2CC2-A3B2-25B1-7075CA10CF01}"/>
          </ac:spMkLst>
        </pc:spChg>
        <pc:spChg chg="add mod ord">
          <ac:chgData name="Lewis Evans" userId="2f1cca16-934e-4fa4-b56f-9977d10481f7" providerId="ADAL" clId="{DA5DAAB2-DB7D-4BB6-85D6-12FD6FF3994B}" dt="2022-11-12T10:53:18.756" v="1882" actId="167"/>
          <ac:spMkLst>
            <pc:docMk/>
            <pc:sldMk cId="1250339517" sldId="307"/>
            <ac:spMk id="7" creationId="{064D82BE-9359-C62A-0759-5F02B7B03B83}"/>
          </ac:spMkLst>
        </pc:spChg>
        <pc:spChg chg="add mod">
          <ac:chgData name="Lewis Evans" userId="2f1cca16-934e-4fa4-b56f-9977d10481f7" providerId="ADAL" clId="{DA5DAAB2-DB7D-4BB6-85D6-12FD6FF3994B}" dt="2022-11-13T14:26:20.486" v="2218"/>
          <ac:spMkLst>
            <pc:docMk/>
            <pc:sldMk cId="1250339517" sldId="307"/>
            <ac:spMk id="10" creationId="{0A080151-705D-C453-CD39-8CBE9A2D06C2}"/>
          </ac:spMkLst>
        </pc:spChg>
        <pc:spChg chg="del">
          <ac:chgData name="Lewis Evans" userId="2f1cca16-934e-4fa4-b56f-9977d10481f7" providerId="ADAL" clId="{DA5DAAB2-DB7D-4BB6-85D6-12FD6FF3994B}" dt="2022-11-12T10:53:13.646" v="1880" actId="478"/>
          <ac:spMkLst>
            <pc:docMk/>
            <pc:sldMk cId="1250339517" sldId="307"/>
            <ac:spMk id="10" creationId="{2FC07346-7B34-58C0-DFDE-1F512D54672C}"/>
          </ac:spMkLst>
        </pc:spChg>
        <pc:spChg chg="add del mod">
          <ac:chgData name="Lewis Evans" userId="2f1cca16-934e-4fa4-b56f-9977d10481f7" providerId="ADAL" clId="{DA5DAAB2-DB7D-4BB6-85D6-12FD6FF3994B}" dt="2022-11-12T10:56:42.483" v="1987" actId="478"/>
          <ac:spMkLst>
            <pc:docMk/>
            <pc:sldMk cId="1250339517" sldId="307"/>
            <ac:spMk id="11" creationId="{E5ABA596-2184-803D-8CF9-117B6A631140}"/>
          </ac:spMkLst>
        </pc:spChg>
        <pc:spChg chg="mod">
          <ac:chgData name="Lewis Evans" userId="2f1cca16-934e-4fa4-b56f-9977d10481f7" providerId="ADAL" clId="{DA5DAAB2-DB7D-4BB6-85D6-12FD6FF3994B}" dt="2022-11-13T14:26:22.996" v="2222" actId="20577"/>
          <ac:spMkLst>
            <pc:docMk/>
            <pc:sldMk cId="1250339517" sldId="307"/>
            <ac:spMk id="15" creationId="{2192A3D3-D2BD-478C-9FBB-3F500C089D56}"/>
          </ac:spMkLst>
        </pc:spChg>
        <pc:spChg chg="mod">
          <ac:chgData name="Lewis Evans" userId="2f1cca16-934e-4fa4-b56f-9977d10481f7" providerId="ADAL" clId="{DA5DAAB2-DB7D-4BB6-85D6-12FD6FF3994B}" dt="2022-11-12T10:57:00.160" v="1996" actId="207"/>
          <ac:spMkLst>
            <pc:docMk/>
            <pc:sldMk cId="1250339517" sldId="307"/>
            <ac:spMk id="19" creationId="{CB0D2CEC-CF7D-4F22-A901-D700EF56FD87}"/>
          </ac:spMkLst>
        </pc:spChg>
        <pc:spChg chg="mod">
          <ac:chgData name="Lewis Evans" userId="2f1cca16-934e-4fa4-b56f-9977d10481f7" providerId="ADAL" clId="{DA5DAAB2-DB7D-4BB6-85D6-12FD6FF3994B}" dt="2022-11-12T10:57:00.160" v="1996" actId="207"/>
          <ac:spMkLst>
            <pc:docMk/>
            <pc:sldMk cId="1250339517" sldId="307"/>
            <ac:spMk id="20" creationId="{B8C2C842-8695-4F6E-809F-2254A045C86B}"/>
          </ac:spMkLst>
        </pc:spChg>
        <pc:spChg chg="mod">
          <ac:chgData name="Lewis Evans" userId="2f1cca16-934e-4fa4-b56f-9977d10481f7" providerId="ADAL" clId="{DA5DAAB2-DB7D-4BB6-85D6-12FD6FF3994B}" dt="2022-11-12T10:57:00.160" v="1996" actId="207"/>
          <ac:spMkLst>
            <pc:docMk/>
            <pc:sldMk cId="1250339517" sldId="307"/>
            <ac:spMk id="21" creationId="{8FFEBCBC-3A3C-453C-98D5-2B07BB5DDA87}"/>
          </ac:spMkLst>
        </pc:spChg>
        <pc:spChg chg="mod">
          <ac:chgData name="Lewis Evans" userId="2f1cca16-934e-4fa4-b56f-9977d10481f7" providerId="ADAL" clId="{DA5DAAB2-DB7D-4BB6-85D6-12FD6FF3994B}" dt="2022-11-12T10:57:00.160" v="1996" actId="207"/>
          <ac:spMkLst>
            <pc:docMk/>
            <pc:sldMk cId="1250339517" sldId="307"/>
            <ac:spMk id="22" creationId="{DA7B664B-9073-4B23-887B-FE06751313F3}"/>
          </ac:spMkLst>
        </pc:spChg>
        <pc:spChg chg="mod">
          <ac:chgData name="Lewis Evans" userId="2f1cca16-934e-4fa4-b56f-9977d10481f7" providerId="ADAL" clId="{DA5DAAB2-DB7D-4BB6-85D6-12FD6FF3994B}" dt="2022-11-12T10:57:00.160" v="1996" actId="207"/>
          <ac:spMkLst>
            <pc:docMk/>
            <pc:sldMk cId="1250339517" sldId="307"/>
            <ac:spMk id="23" creationId="{928C06A5-F373-4D21-A4DF-F26B33490607}"/>
          </ac:spMkLst>
        </pc:spChg>
        <pc:spChg chg="mod">
          <ac:chgData name="Lewis Evans" userId="2f1cca16-934e-4fa4-b56f-9977d10481f7" providerId="ADAL" clId="{DA5DAAB2-DB7D-4BB6-85D6-12FD6FF3994B}" dt="2022-11-12T10:57:00.160" v="1996" actId="207"/>
          <ac:spMkLst>
            <pc:docMk/>
            <pc:sldMk cId="1250339517" sldId="307"/>
            <ac:spMk id="24" creationId="{F4666133-9E8F-4AFF-A76C-605F8FD2B0FC}"/>
          </ac:spMkLst>
        </pc:spChg>
        <pc:spChg chg="add mod">
          <ac:chgData name="Lewis Evans" userId="2f1cca16-934e-4fa4-b56f-9977d10481f7" providerId="ADAL" clId="{DA5DAAB2-DB7D-4BB6-85D6-12FD6FF3994B}" dt="2022-11-13T14:27:48.985" v="2265" actId="208"/>
          <ac:spMkLst>
            <pc:docMk/>
            <pc:sldMk cId="1250339517" sldId="307"/>
            <ac:spMk id="28" creationId="{859A4760-4919-9E6D-FDF7-2D6169E97198}"/>
          </ac:spMkLst>
        </pc:spChg>
        <pc:spChg chg="add mod">
          <ac:chgData name="Lewis Evans" userId="2f1cca16-934e-4fa4-b56f-9977d10481f7" providerId="ADAL" clId="{DA5DAAB2-DB7D-4BB6-85D6-12FD6FF3994B}" dt="2022-11-13T14:27:56.760" v="2266" actId="208"/>
          <ac:spMkLst>
            <pc:docMk/>
            <pc:sldMk cId="1250339517" sldId="307"/>
            <ac:spMk id="29" creationId="{D26EBB6C-C1A6-64AB-26A1-0940D2C7AA46}"/>
          </ac:spMkLst>
        </pc:spChg>
        <pc:spChg chg="mod">
          <ac:chgData name="Lewis Evans" userId="2f1cca16-934e-4fa4-b56f-9977d10481f7" providerId="ADAL" clId="{DA5DAAB2-DB7D-4BB6-85D6-12FD6FF3994B}" dt="2022-11-13T14:27:39.903" v="2263" actId="1076"/>
          <ac:spMkLst>
            <pc:docMk/>
            <pc:sldMk cId="1250339517" sldId="307"/>
            <ac:spMk id="36" creationId="{D167BAB7-358B-4D0A-B198-20E6E7708ABB}"/>
          </ac:spMkLst>
        </pc:spChg>
        <pc:spChg chg="mod">
          <ac:chgData name="Lewis Evans" userId="2f1cca16-934e-4fa4-b56f-9977d10481f7" providerId="ADAL" clId="{DA5DAAB2-DB7D-4BB6-85D6-12FD6FF3994B}" dt="2022-11-13T14:27:39.903" v="2263" actId="1076"/>
          <ac:spMkLst>
            <pc:docMk/>
            <pc:sldMk cId="1250339517" sldId="307"/>
            <ac:spMk id="37" creationId="{84F9CEF5-369A-4E1D-A126-CF09CFCD0D8F}"/>
          </ac:spMkLst>
        </pc:spChg>
        <pc:spChg chg="mod">
          <ac:chgData name="Lewis Evans" userId="2f1cca16-934e-4fa4-b56f-9977d10481f7" providerId="ADAL" clId="{DA5DAAB2-DB7D-4BB6-85D6-12FD6FF3994B}" dt="2022-11-12T10:56:47.185" v="1995" actId="20577"/>
          <ac:spMkLst>
            <pc:docMk/>
            <pc:sldMk cId="1250339517" sldId="307"/>
            <ac:spMk id="50" creationId="{BC1F337B-31B9-47E5-93CC-CB61696866F9}"/>
          </ac:spMkLst>
        </pc:spChg>
        <pc:grpChg chg="add mod">
          <ac:chgData name="Lewis Evans" userId="2f1cca16-934e-4fa4-b56f-9977d10481f7" providerId="ADAL" clId="{DA5DAAB2-DB7D-4BB6-85D6-12FD6FF3994B}" dt="2022-11-13T14:26:20.486" v="2218"/>
          <ac:grpSpMkLst>
            <pc:docMk/>
            <pc:sldMk cId="1250339517" sldId="307"/>
            <ac:grpSpMk id="3" creationId="{AD44BEC9-2B53-1684-EEAE-543F5046738B}"/>
          </ac:grpSpMkLst>
        </pc:grpChg>
        <pc:grpChg chg="add mod">
          <ac:chgData name="Lewis Evans" userId="2f1cca16-934e-4fa4-b56f-9977d10481f7" providerId="ADAL" clId="{DA5DAAB2-DB7D-4BB6-85D6-12FD6FF3994B}" dt="2022-11-13T14:27:43.670" v="2264" actId="1076"/>
          <ac:grpSpMkLst>
            <pc:docMk/>
            <pc:sldMk cId="1250339517" sldId="307"/>
            <ac:grpSpMk id="13" creationId="{44E3CF78-51F6-4B2B-43B0-225548336510}"/>
          </ac:grpSpMkLst>
        </pc:grpChg>
        <pc:picChg chg="add mod">
          <ac:chgData name="Lewis Evans" userId="2f1cca16-934e-4fa4-b56f-9977d10481f7" providerId="ADAL" clId="{DA5DAAB2-DB7D-4BB6-85D6-12FD6FF3994B}" dt="2022-11-13T14:26:20.486" v="2218"/>
          <ac:picMkLst>
            <pc:docMk/>
            <pc:sldMk cId="1250339517" sldId="307"/>
            <ac:picMk id="11" creationId="{CD7E8ABF-4610-0967-D2D6-E4FDD5583A11}"/>
          </ac:picMkLst>
        </pc:picChg>
        <pc:picChg chg="add mod">
          <ac:chgData name="Lewis Evans" userId="2f1cca16-934e-4fa4-b56f-9977d10481f7" providerId="ADAL" clId="{DA5DAAB2-DB7D-4BB6-85D6-12FD6FF3994B}" dt="2022-11-13T14:27:10.663" v="2245" actId="1036"/>
          <ac:picMkLst>
            <pc:docMk/>
            <pc:sldMk cId="1250339517" sldId="307"/>
            <ac:picMk id="59" creationId="{3ADDEAF8-06B1-E4A3-0DDB-B571BD06292C}"/>
          </ac:picMkLst>
        </pc:picChg>
        <pc:cxnChg chg="mod">
          <ac:chgData name="Lewis Evans" userId="2f1cca16-934e-4fa4-b56f-9977d10481f7" providerId="ADAL" clId="{DA5DAAB2-DB7D-4BB6-85D6-12FD6FF3994B}" dt="2022-11-13T14:27:39.903" v="2263" actId="1076"/>
          <ac:cxnSpMkLst>
            <pc:docMk/>
            <pc:sldMk cId="1250339517" sldId="307"/>
            <ac:cxnSpMk id="40" creationId="{BA2C74D8-9876-4CF4-8585-7208DD4330BC}"/>
          </ac:cxnSpMkLst>
        </pc:cxnChg>
        <pc:cxnChg chg="mod">
          <ac:chgData name="Lewis Evans" userId="2f1cca16-934e-4fa4-b56f-9977d10481f7" providerId="ADAL" clId="{DA5DAAB2-DB7D-4BB6-85D6-12FD6FF3994B}" dt="2022-11-13T14:27:39.903" v="2263" actId="1076"/>
          <ac:cxnSpMkLst>
            <pc:docMk/>
            <pc:sldMk cId="1250339517" sldId="307"/>
            <ac:cxnSpMk id="41" creationId="{EFCE8BC7-505B-4FE8-84DF-5086BC74776E}"/>
          </ac:cxnSpMkLst>
        </pc:cxnChg>
      </pc:sldChg>
      <pc:sldChg chg="addSp delSp modSp mod">
        <pc:chgData name="Lewis Evans" userId="2f1cca16-934e-4fa4-b56f-9977d10481f7" providerId="ADAL" clId="{DA5DAAB2-DB7D-4BB6-85D6-12FD6FF3994B}" dt="2022-11-12T10:53:07.749" v="1877"/>
        <pc:sldMkLst>
          <pc:docMk/>
          <pc:sldMk cId="2103488229" sldId="308"/>
        </pc:sldMkLst>
        <pc:spChg chg="add mod">
          <ac:chgData name="Lewis Evans" userId="2f1cca16-934e-4fa4-b56f-9977d10481f7" providerId="ADAL" clId="{DA5DAAB2-DB7D-4BB6-85D6-12FD6FF3994B}" dt="2022-11-12T10:53:07.749" v="1877"/>
          <ac:spMkLst>
            <pc:docMk/>
            <pc:sldMk cId="2103488229" sldId="308"/>
            <ac:spMk id="2" creationId="{203C8695-38C3-E1E7-7B3B-7AC4404B0142}"/>
          </ac:spMkLst>
        </pc:spChg>
        <pc:spChg chg="del">
          <ac:chgData name="Lewis Evans" userId="2f1cca16-934e-4fa4-b56f-9977d10481f7" providerId="ADAL" clId="{DA5DAAB2-DB7D-4BB6-85D6-12FD6FF3994B}" dt="2022-11-12T10:53:07.513" v="1876" actId="478"/>
          <ac:spMkLst>
            <pc:docMk/>
            <pc:sldMk cId="2103488229" sldId="308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07.513" v="1876" actId="478"/>
          <ac:spMkLst>
            <pc:docMk/>
            <pc:sldMk cId="2103488229" sldId="308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07.749" v="1877"/>
          <ac:spMkLst>
            <pc:docMk/>
            <pc:sldMk cId="2103488229" sldId="308"/>
            <ac:spMk id="5" creationId="{530974D1-8F64-DC48-C813-1BD34EF1F9E3}"/>
          </ac:spMkLst>
        </pc:spChg>
        <pc:spChg chg="del">
          <ac:chgData name="Lewis Evans" userId="2f1cca16-934e-4fa4-b56f-9977d10481f7" providerId="ADAL" clId="{DA5DAAB2-DB7D-4BB6-85D6-12FD6FF3994B}" dt="2022-11-12T10:53:07.513" v="1876" actId="478"/>
          <ac:spMkLst>
            <pc:docMk/>
            <pc:sldMk cId="2103488229" sldId="308"/>
            <ac:spMk id="10" creationId="{2FC07346-7B34-58C0-DFDE-1F512D54672C}"/>
          </ac:spMkLst>
        </pc:spChg>
        <pc:spChg chg="mod">
          <ac:chgData name="Lewis Evans" userId="2f1cca16-934e-4fa4-b56f-9977d10481f7" providerId="ADAL" clId="{DA5DAAB2-DB7D-4BB6-85D6-12FD6FF3994B}" dt="2022-11-12T09:44:48.961" v="1309" actId="1076"/>
          <ac:spMkLst>
            <pc:docMk/>
            <pc:sldMk cId="2103488229" sldId="308"/>
            <ac:spMk id="11" creationId="{615AC286-23B6-4807-BCF2-1AB33026442F}"/>
          </ac:spMkLst>
        </pc:spChg>
        <pc:spChg chg="add mod">
          <ac:chgData name="Lewis Evans" userId="2f1cca16-934e-4fa4-b56f-9977d10481f7" providerId="ADAL" clId="{DA5DAAB2-DB7D-4BB6-85D6-12FD6FF3994B}" dt="2022-11-12T10:53:07.749" v="1877"/>
          <ac:spMkLst>
            <pc:docMk/>
            <pc:sldMk cId="2103488229" sldId="308"/>
            <ac:spMk id="12" creationId="{87B91DC5-C2C5-86AB-9980-5806E78C484A}"/>
          </ac:spMkLst>
        </pc:spChg>
        <pc:spChg chg="mod">
          <ac:chgData name="Lewis Evans" userId="2f1cca16-934e-4fa4-b56f-9977d10481f7" providerId="ADAL" clId="{DA5DAAB2-DB7D-4BB6-85D6-12FD6FF3994B}" dt="2022-11-12T09:44:44.441" v="1308" actId="14100"/>
          <ac:spMkLst>
            <pc:docMk/>
            <pc:sldMk cId="2103488229" sldId="308"/>
            <ac:spMk id="15" creationId="{2192A3D3-D2BD-478C-9FBB-3F500C089D56}"/>
          </ac:spMkLst>
        </pc:spChg>
      </pc:sldChg>
      <pc:sldChg chg="addSp delSp modSp mod">
        <pc:chgData name="Lewis Evans" userId="2f1cca16-934e-4fa4-b56f-9977d10481f7" providerId="ADAL" clId="{DA5DAAB2-DB7D-4BB6-85D6-12FD6FF3994B}" dt="2022-11-12T10:53:10.562" v="1879"/>
        <pc:sldMkLst>
          <pc:docMk/>
          <pc:sldMk cId="1554332607" sldId="310"/>
        </pc:sldMkLst>
        <pc:spChg chg="add mod">
          <ac:chgData name="Lewis Evans" userId="2f1cca16-934e-4fa4-b56f-9977d10481f7" providerId="ADAL" clId="{DA5DAAB2-DB7D-4BB6-85D6-12FD6FF3994B}" dt="2022-11-12T10:53:10.562" v="1879"/>
          <ac:spMkLst>
            <pc:docMk/>
            <pc:sldMk cId="1554332607" sldId="310"/>
            <ac:spMk id="2" creationId="{DF89C689-7D65-9D56-C968-A19CD7658ABF}"/>
          </ac:spMkLst>
        </pc:spChg>
        <pc:spChg chg="del">
          <ac:chgData name="Lewis Evans" userId="2f1cca16-934e-4fa4-b56f-9977d10481f7" providerId="ADAL" clId="{DA5DAAB2-DB7D-4BB6-85D6-12FD6FF3994B}" dt="2022-11-12T10:53:10.315" v="1878" actId="478"/>
          <ac:spMkLst>
            <pc:docMk/>
            <pc:sldMk cId="1554332607" sldId="310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10.315" v="1878" actId="478"/>
          <ac:spMkLst>
            <pc:docMk/>
            <pc:sldMk cId="1554332607" sldId="310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10.562" v="1879"/>
          <ac:spMkLst>
            <pc:docMk/>
            <pc:sldMk cId="1554332607" sldId="310"/>
            <ac:spMk id="7" creationId="{D2F37FE1-C4DF-8DE3-F7C0-5EC7BBACC761}"/>
          </ac:spMkLst>
        </pc:spChg>
        <pc:spChg chg="del">
          <ac:chgData name="Lewis Evans" userId="2f1cca16-934e-4fa4-b56f-9977d10481f7" providerId="ADAL" clId="{DA5DAAB2-DB7D-4BB6-85D6-12FD6FF3994B}" dt="2022-11-12T10:53:10.315" v="1878" actId="478"/>
          <ac:spMkLst>
            <pc:docMk/>
            <pc:sldMk cId="1554332607" sldId="310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10.562" v="1879"/>
          <ac:spMkLst>
            <pc:docMk/>
            <pc:sldMk cId="1554332607" sldId="310"/>
            <ac:spMk id="11" creationId="{AE238BFE-F5B4-2E1C-F594-23B4D5EE1BBA}"/>
          </ac:spMkLst>
        </pc:spChg>
      </pc:sldChg>
      <pc:sldChg chg="addSp delSp modSp mod">
        <pc:chgData name="Lewis Evans" userId="2f1cca16-934e-4fa4-b56f-9977d10481f7" providerId="ADAL" clId="{DA5DAAB2-DB7D-4BB6-85D6-12FD6FF3994B}" dt="2022-11-12T10:57:39.177" v="1999" actId="166"/>
        <pc:sldMkLst>
          <pc:docMk/>
          <pc:sldMk cId="3601726530" sldId="311"/>
        </pc:sldMkLst>
        <pc:spChg chg="add del mod ord">
          <ac:chgData name="Lewis Evans" userId="2f1cca16-934e-4fa4-b56f-9977d10481f7" providerId="ADAL" clId="{DA5DAAB2-DB7D-4BB6-85D6-12FD6FF3994B}" dt="2022-11-12T10:57:36.733" v="1997" actId="478"/>
          <ac:spMkLst>
            <pc:docMk/>
            <pc:sldMk cId="3601726530" sldId="311"/>
            <ac:spMk id="2" creationId="{8586BD07-2BA1-A68C-3F1F-5B1AEF1EA3D7}"/>
          </ac:spMkLst>
        </pc:spChg>
        <pc:spChg chg="del">
          <ac:chgData name="Lewis Evans" userId="2f1cca16-934e-4fa4-b56f-9977d10481f7" providerId="ADAL" clId="{DA5DAAB2-DB7D-4BB6-85D6-12FD6FF3994B}" dt="2022-11-12T10:57:36.733" v="1997" actId="478"/>
          <ac:spMkLst>
            <pc:docMk/>
            <pc:sldMk cId="3601726530" sldId="311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21.612" v="1883" actId="478"/>
          <ac:spMkLst>
            <pc:docMk/>
            <pc:sldMk cId="3601726530" sldId="311"/>
            <ac:spMk id="4" creationId="{858AA158-2459-E881-AA59-31E786773624}"/>
          </ac:spMkLst>
        </pc:spChg>
        <pc:spChg chg="add del mod ord">
          <ac:chgData name="Lewis Evans" userId="2f1cca16-934e-4fa4-b56f-9977d10481f7" providerId="ADAL" clId="{DA5DAAB2-DB7D-4BB6-85D6-12FD6FF3994B}" dt="2022-11-12T10:57:36.733" v="1997" actId="478"/>
          <ac:spMkLst>
            <pc:docMk/>
            <pc:sldMk cId="3601726530" sldId="311"/>
            <ac:spMk id="7" creationId="{073BFDF7-02A0-E8D5-EBC7-22C7DE9A0E13}"/>
          </ac:spMkLst>
        </pc:spChg>
        <pc:spChg chg="del">
          <ac:chgData name="Lewis Evans" userId="2f1cca16-934e-4fa4-b56f-9977d10481f7" providerId="ADAL" clId="{DA5DAAB2-DB7D-4BB6-85D6-12FD6FF3994B}" dt="2022-11-12T10:53:21.612" v="1883" actId="478"/>
          <ac:spMkLst>
            <pc:docMk/>
            <pc:sldMk cId="3601726530" sldId="311"/>
            <ac:spMk id="10" creationId="{2FC07346-7B34-58C0-DFDE-1F512D54672C}"/>
          </ac:spMkLst>
        </pc:spChg>
        <pc:spChg chg="add del mod ord">
          <ac:chgData name="Lewis Evans" userId="2f1cca16-934e-4fa4-b56f-9977d10481f7" providerId="ADAL" clId="{DA5DAAB2-DB7D-4BB6-85D6-12FD6FF3994B}" dt="2022-11-12T10:57:36.733" v="1997" actId="478"/>
          <ac:spMkLst>
            <pc:docMk/>
            <pc:sldMk cId="3601726530" sldId="311"/>
            <ac:spMk id="11" creationId="{4E57609F-08D2-5DB5-EC5D-B5EF5EBA4276}"/>
          </ac:spMkLst>
        </pc:spChg>
        <pc:spChg chg="add mod">
          <ac:chgData name="Lewis Evans" userId="2f1cca16-934e-4fa4-b56f-9977d10481f7" providerId="ADAL" clId="{DA5DAAB2-DB7D-4BB6-85D6-12FD6FF3994B}" dt="2022-11-12T10:57:37.061" v="1998"/>
          <ac:spMkLst>
            <pc:docMk/>
            <pc:sldMk cId="3601726530" sldId="311"/>
            <ac:spMk id="12" creationId="{D6081DC4-DED7-908F-0009-CA3D847D8EF7}"/>
          </ac:spMkLst>
        </pc:spChg>
        <pc:spChg chg="add mod">
          <ac:chgData name="Lewis Evans" userId="2f1cca16-934e-4fa4-b56f-9977d10481f7" providerId="ADAL" clId="{DA5DAAB2-DB7D-4BB6-85D6-12FD6FF3994B}" dt="2022-11-12T10:57:37.061" v="1998"/>
          <ac:spMkLst>
            <pc:docMk/>
            <pc:sldMk cId="3601726530" sldId="311"/>
            <ac:spMk id="13" creationId="{517B5B7A-9DBC-2482-D3D7-2E5DAF8FC366}"/>
          </ac:spMkLst>
        </pc:spChg>
        <pc:spChg chg="add mod">
          <ac:chgData name="Lewis Evans" userId="2f1cca16-934e-4fa4-b56f-9977d10481f7" providerId="ADAL" clId="{DA5DAAB2-DB7D-4BB6-85D6-12FD6FF3994B}" dt="2022-11-12T10:57:37.061" v="1998"/>
          <ac:spMkLst>
            <pc:docMk/>
            <pc:sldMk cId="3601726530" sldId="311"/>
            <ac:spMk id="14" creationId="{C0ABE465-3A23-4380-2E56-82692A686090}"/>
          </ac:spMkLst>
        </pc:spChg>
        <pc:picChg chg="ord">
          <ac:chgData name="Lewis Evans" userId="2f1cca16-934e-4fa4-b56f-9977d10481f7" providerId="ADAL" clId="{DA5DAAB2-DB7D-4BB6-85D6-12FD6FF3994B}" dt="2022-11-12T10:57:39.177" v="1999" actId="166"/>
          <ac:picMkLst>
            <pc:docMk/>
            <pc:sldMk cId="3601726530" sldId="311"/>
            <ac:picMk id="5" creationId="{E8C52AA1-E337-4DE5-ACB5-64098667FAB6}"/>
          </ac:picMkLst>
        </pc:picChg>
      </pc:sldChg>
      <pc:sldChg chg="addSp delSp modSp mod">
        <pc:chgData name="Lewis Evans" userId="2f1cca16-934e-4fa4-b56f-9977d10481f7" providerId="ADAL" clId="{DA5DAAB2-DB7D-4BB6-85D6-12FD6FF3994B}" dt="2022-11-12T10:53:27.515" v="1887"/>
        <pc:sldMkLst>
          <pc:docMk/>
          <pc:sldMk cId="1646768849" sldId="312"/>
        </pc:sldMkLst>
        <pc:spChg chg="add mod">
          <ac:chgData name="Lewis Evans" userId="2f1cca16-934e-4fa4-b56f-9977d10481f7" providerId="ADAL" clId="{DA5DAAB2-DB7D-4BB6-85D6-12FD6FF3994B}" dt="2022-11-12T10:53:27.515" v="1887"/>
          <ac:spMkLst>
            <pc:docMk/>
            <pc:sldMk cId="1646768849" sldId="312"/>
            <ac:spMk id="2" creationId="{C0CE03D0-66E3-6156-6551-AB779F5D5464}"/>
          </ac:spMkLst>
        </pc:spChg>
        <pc:spChg chg="del">
          <ac:chgData name="Lewis Evans" userId="2f1cca16-934e-4fa4-b56f-9977d10481f7" providerId="ADAL" clId="{DA5DAAB2-DB7D-4BB6-85D6-12FD6FF3994B}" dt="2022-11-12T10:53:27.286" v="1886" actId="478"/>
          <ac:spMkLst>
            <pc:docMk/>
            <pc:sldMk cId="1646768849" sldId="312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27.286" v="1886" actId="478"/>
          <ac:spMkLst>
            <pc:docMk/>
            <pc:sldMk cId="1646768849" sldId="312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27.515" v="1887"/>
          <ac:spMkLst>
            <pc:docMk/>
            <pc:sldMk cId="1646768849" sldId="312"/>
            <ac:spMk id="5" creationId="{3812094F-575C-C688-4B73-924102F76FF6}"/>
          </ac:spMkLst>
        </pc:spChg>
        <pc:spChg chg="del">
          <ac:chgData name="Lewis Evans" userId="2f1cca16-934e-4fa4-b56f-9977d10481f7" providerId="ADAL" clId="{DA5DAAB2-DB7D-4BB6-85D6-12FD6FF3994B}" dt="2022-11-12T10:53:27.286" v="1886" actId="478"/>
          <ac:spMkLst>
            <pc:docMk/>
            <pc:sldMk cId="1646768849" sldId="312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27.515" v="1887"/>
          <ac:spMkLst>
            <pc:docMk/>
            <pc:sldMk cId="1646768849" sldId="312"/>
            <ac:spMk id="12" creationId="{61C9C0AD-A800-125A-7EE4-39D0FE6B0F95}"/>
          </ac:spMkLst>
        </pc:spChg>
        <pc:picChg chg="mod">
          <ac:chgData name="Lewis Evans" userId="2f1cca16-934e-4fa4-b56f-9977d10481f7" providerId="ADAL" clId="{DA5DAAB2-DB7D-4BB6-85D6-12FD6FF3994B}" dt="2022-11-11T22:20:02.537" v="1261" actId="108"/>
          <ac:picMkLst>
            <pc:docMk/>
            <pc:sldMk cId="1646768849" sldId="312"/>
            <ac:picMk id="7" creationId="{72806FA5-F17D-4E86-8CCF-CB60F37C744D}"/>
          </ac:picMkLst>
        </pc:picChg>
        <pc:picChg chg="mod">
          <ac:chgData name="Lewis Evans" userId="2f1cca16-934e-4fa4-b56f-9977d10481f7" providerId="ADAL" clId="{DA5DAAB2-DB7D-4BB6-85D6-12FD6FF3994B}" dt="2022-11-11T22:20:01.654" v="1260" actId="108"/>
          <ac:picMkLst>
            <pc:docMk/>
            <pc:sldMk cId="1646768849" sldId="312"/>
            <ac:picMk id="13" creationId="{43FDA9F7-B479-428D-A609-DE838D3CF0D7}"/>
          </ac:picMkLst>
        </pc:picChg>
        <pc:picChg chg="mod">
          <ac:chgData name="Lewis Evans" userId="2f1cca16-934e-4fa4-b56f-9977d10481f7" providerId="ADAL" clId="{DA5DAAB2-DB7D-4BB6-85D6-12FD6FF3994B}" dt="2022-11-11T22:20:02.981" v="1262" actId="108"/>
          <ac:picMkLst>
            <pc:docMk/>
            <pc:sldMk cId="1646768849" sldId="312"/>
            <ac:picMk id="17" creationId="{D7935176-250E-4428-A804-F61B95EC7F3A}"/>
          </ac:picMkLst>
        </pc:picChg>
      </pc:sldChg>
      <pc:sldChg chg="addSp delSp modSp mod">
        <pc:chgData name="Lewis Evans" userId="2f1cca16-934e-4fa4-b56f-9977d10481f7" providerId="ADAL" clId="{DA5DAAB2-DB7D-4BB6-85D6-12FD6FF3994B}" dt="2022-11-12T10:53:50.545" v="1899"/>
        <pc:sldMkLst>
          <pc:docMk/>
          <pc:sldMk cId="552638963" sldId="313"/>
        </pc:sldMkLst>
        <pc:spChg chg="del">
          <ac:chgData name="Lewis Evans" userId="2f1cca16-934e-4fa4-b56f-9977d10481f7" providerId="ADAL" clId="{DA5DAAB2-DB7D-4BB6-85D6-12FD6FF3994B}" dt="2022-11-12T10:53:50.314" v="1898" actId="478"/>
          <ac:spMkLst>
            <pc:docMk/>
            <pc:sldMk cId="552638963" sldId="313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50.314" v="1898" actId="478"/>
          <ac:spMkLst>
            <pc:docMk/>
            <pc:sldMk cId="552638963" sldId="313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50.545" v="1899"/>
          <ac:spMkLst>
            <pc:docMk/>
            <pc:sldMk cId="552638963" sldId="313"/>
            <ac:spMk id="7" creationId="{CB5922CE-D1E0-E25C-F6F4-C8055B98FC07}"/>
          </ac:spMkLst>
        </pc:spChg>
        <pc:spChg chg="add mod">
          <ac:chgData name="Lewis Evans" userId="2f1cca16-934e-4fa4-b56f-9977d10481f7" providerId="ADAL" clId="{DA5DAAB2-DB7D-4BB6-85D6-12FD6FF3994B}" dt="2022-11-12T10:53:50.545" v="1899"/>
          <ac:spMkLst>
            <pc:docMk/>
            <pc:sldMk cId="552638963" sldId="313"/>
            <ac:spMk id="9" creationId="{4F6EFF92-F05A-7C38-51E8-38CA22B1EEDA}"/>
          </ac:spMkLst>
        </pc:spChg>
        <pc:spChg chg="del">
          <ac:chgData name="Lewis Evans" userId="2f1cca16-934e-4fa4-b56f-9977d10481f7" providerId="ADAL" clId="{DA5DAAB2-DB7D-4BB6-85D6-12FD6FF3994B}" dt="2022-11-12T10:53:50.314" v="1898" actId="478"/>
          <ac:spMkLst>
            <pc:docMk/>
            <pc:sldMk cId="552638963" sldId="313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50.545" v="1899"/>
          <ac:spMkLst>
            <pc:docMk/>
            <pc:sldMk cId="552638963" sldId="313"/>
            <ac:spMk id="11" creationId="{E914850C-744D-5D5C-D0DC-3004AD799347}"/>
          </ac:spMkLst>
        </pc:spChg>
      </pc:sldChg>
      <pc:sldChg chg="addSp delSp modSp mod modTransition delAnim modAnim">
        <pc:chgData name="Lewis Evans" userId="2f1cca16-934e-4fa4-b56f-9977d10481f7" providerId="ADAL" clId="{DA5DAAB2-DB7D-4BB6-85D6-12FD6FF3994B}" dt="2022-11-12T10:53:35.887" v="1890" actId="166"/>
        <pc:sldMkLst>
          <pc:docMk/>
          <pc:sldMk cId="580065510" sldId="314"/>
        </pc:sldMkLst>
        <pc:spChg chg="del">
          <ac:chgData name="Lewis Evans" userId="2f1cca16-934e-4fa4-b56f-9977d10481f7" providerId="ADAL" clId="{DA5DAAB2-DB7D-4BB6-85D6-12FD6FF3994B}" dt="2022-11-12T10:53:33.276" v="1888" actId="478"/>
          <ac:spMkLst>
            <pc:docMk/>
            <pc:sldMk cId="580065510" sldId="314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33.276" v="1888" actId="478"/>
          <ac:spMkLst>
            <pc:docMk/>
            <pc:sldMk cId="580065510" sldId="314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33.582" v="1889"/>
          <ac:spMkLst>
            <pc:docMk/>
            <pc:sldMk cId="580065510" sldId="314"/>
            <ac:spMk id="5" creationId="{094020BB-7861-5CA0-6C1D-B668383DD592}"/>
          </ac:spMkLst>
        </pc:spChg>
        <pc:spChg chg="add mod">
          <ac:chgData name="Lewis Evans" userId="2f1cca16-934e-4fa4-b56f-9977d10481f7" providerId="ADAL" clId="{DA5DAAB2-DB7D-4BB6-85D6-12FD6FF3994B}" dt="2022-11-12T10:53:33.582" v="1889"/>
          <ac:spMkLst>
            <pc:docMk/>
            <pc:sldMk cId="580065510" sldId="314"/>
            <ac:spMk id="7" creationId="{4427FBB7-E377-4178-6E7B-6B818746EEEE}"/>
          </ac:spMkLst>
        </pc:spChg>
        <pc:spChg chg="del">
          <ac:chgData name="Lewis Evans" userId="2f1cca16-934e-4fa4-b56f-9977d10481f7" providerId="ADAL" clId="{DA5DAAB2-DB7D-4BB6-85D6-12FD6FF3994B}" dt="2022-11-12T10:53:33.276" v="1888" actId="478"/>
          <ac:spMkLst>
            <pc:docMk/>
            <pc:sldMk cId="580065510" sldId="314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33.582" v="1889"/>
          <ac:spMkLst>
            <pc:docMk/>
            <pc:sldMk cId="580065510" sldId="314"/>
            <ac:spMk id="11" creationId="{5CFDEE68-ECAC-A2E1-5843-8D060EAE86EC}"/>
          </ac:spMkLst>
        </pc:spChg>
        <pc:picChg chg="add mod ord modCrop">
          <ac:chgData name="Lewis Evans" userId="2f1cca16-934e-4fa4-b56f-9977d10481f7" providerId="ADAL" clId="{DA5DAAB2-DB7D-4BB6-85D6-12FD6FF3994B}" dt="2022-11-12T10:53:35.887" v="1890" actId="166"/>
          <ac:picMkLst>
            <pc:docMk/>
            <pc:sldMk cId="580065510" sldId="314"/>
            <ac:picMk id="2" creationId="{888F6B17-738B-02A3-2E64-15F0FFE2262F}"/>
          </ac:picMkLst>
        </pc:picChg>
        <pc:picChg chg="del">
          <ac:chgData name="Lewis Evans" userId="2f1cca16-934e-4fa4-b56f-9977d10481f7" providerId="ADAL" clId="{DA5DAAB2-DB7D-4BB6-85D6-12FD6FF3994B}" dt="2022-11-12T10:22:31.857" v="1313" actId="478"/>
          <ac:picMkLst>
            <pc:docMk/>
            <pc:sldMk cId="580065510" sldId="314"/>
            <ac:picMk id="12" creationId="{C23259D2-C9F8-45BF-B698-B46B3DD12822}"/>
          </ac:picMkLst>
        </pc:picChg>
      </pc:sldChg>
      <pc:sldChg chg="addSp delSp modSp mod modAnim">
        <pc:chgData name="Lewis Evans" userId="2f1cca16-934e-4fa4-b56f-9977d10481f7" providerId="ADAL" clId="{DA5DAAB2-DB7D-4BB6-85D6-12FD6FF3994B}" dt="2022-11-12T10:53:42.396" v="1893" actId="166"/>
        <pc:sldMkLst>
          <pc:docMk/>
          <pc:sldMk cId="4223240877" sldId="315"/>
        </pc:sldMkLst>
        <pc:spChg chg="add mod ord">
          <ac:chgData name="Lewis Evans" userId="2f1cca16-934e-4fa4-b56f-9977d10481f7" providerId="ADAL" clId="{DA5DAAB2-DB7D-4BB6-85D6-12FD6FF3994B}" dt="2022-11-12T10:53:42.396" v="1893" actId="166"/>
          <ac:spMkLst>
            <pc:docMk/>
            <pc:sldMk cId="4223240877" sldId="315"/>
            <ac:spMk id="2" creationId="{662A280A-73AE-BF6D-BC6C-FE0511AA857A}"/>
          </ac:spMkLst>
        </pc:spChg>
        <pc:spChg chg="del">
          <ac:chgData name="Lewis Evans" userId="2f1cca16-934e-4fa4-b56f-9977d10481f7" providerId="ADAL" clId="{DA5DAAB2-DB7D-4BB6-85D6-12FD6FF3994B}" dt="2022-11-12T10:53:38.743" v="1891" actId="478"/>
          <ac:spMkLst>
            <pc:docMk/>
            <pc:sldMk cId="4223240877" sldId="315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38.743" v="1891" actId="478"/>
          <ac:spMkLst>
            <pc:docMk/>
            <pc:sldMk cId="4223240877" sldId="315"/>
            <ac:spMk id="4" creationId="{858AA158-2459-E881-AA59-31E786773624}"/>
          </ac:spMkLst>
        </pc:spChg>
        <pc:spChg chg="add mod ord">
          <ac:chgData name="Lewis Evans" userId="2f1cca16-934e-4fa4-b56f-9977d10481f7" providerId="ADAL" clId="{DA5DAAB2-DB7D-4BB6-85D6-12FD6FF3994B}" dt="2022-11-12T10:53:42.396" v="1893" actId="166"/>
          <ac:spMkLst>
            <pc:docMk/>
            <pc:sldMk cId="4223240877" sldId="315"/>
            <ac:spMk id="5" creationId="{CDA8F773-0CEE-ED73-8655-507A0375074A}"/>
          </ac:spMkLst>
        </pc:spChg>
        <pc:spChg chg="del">
          <ac:chgData name="Lewis Evans" userId="2f1cca16-934e-4fa4-b56f-9977d10481f7" providerId="ADAL" clId="{DA5DAAB2-DB7D-4BB6-85D6-12FD6FF3994B}" dt="2022-11-12T10:53:38.743" v="1891" actId="478"/>
          <ac:spMkLst>
            <pc:docMk/>
            <pc:sldMk cId="4223240877" sldId="315"/>
            <ac:spMk id="10" creationId="{2FC07346-7B34-58C0-DFDE-1F512D54672C}"/>
          </ac:spMkLst>
        </pc:spChg>
        <pc:spChg chg="add mod ord">
          <ac:chgData name="Lewis Evans" userId="2f1cca16-934e-4fa4-b56f-9977d10481f7" providerId="ADAL" clId="{DA5DAAB2-DB7D-4BB6-85D6-12FD6FF3994B}" dt="2022-11-12T10:53:42.396" v="1893" actId="166"/>
          <ac:spMkLst>
            <pc:docMk/>
            <pc:sldMk cId="4223240877" sldId="315"/>
            <ac:spMk id="12" creationId="{A82E702F-8FB5-CCB4-1581-10FC90EDB3FC}"/>
          </ac:spMkLst>
        </pc:spChg>
        <pc:picChg chg="mod modCrop">
          <ac:chgData name="Lewis Evans" userId="2f1cca16-934e-4fa4-b56f-9977d10481f7" providerId="ADAL" clId="{DA5DAAB2-DB7D-4BB6-85D6-12FD6FF3994B}" dt="2022-11-11T22:19:57.260" v="1259" actId="1076"/>
          <ac:picMkLst>
            <pc:docMk/>
            <pc:sldMk cId="4223240877" sldId="315"/>
            <ac:picMk id="7" creationId="{039DA077-2C56-4A4E-849F-69B8C3A122E5}"/>
          </ac:picMkLst>
        </pc:picChg>
      </pc:sldChg>
      <pc:sldChg chg="addSp delSp modSp mod modAnim">
        <pc:chgData name="Lewis Evans" userId="2f1cca16-934e-4fa4-b56f-9977d10481f7" providerId="ADAL" clId="{DA5DAAB2-DB7D-4BB6-85D6-12FD6FF3994B}" dt="2022-11-12T10:53:45.026" v="1895"/>
        <pc:sldMkLst>
          <pc:docMk/>
          <pc:sldMk cId="3958770552" sldId="316"/>
        </pc:sldMkLst>
        <pc:spChg chg="del">
          <ac:chgData name="Lewis Evans" userId="2f1cca16-934e-4fa4-b56f-9977d10481f7" providerId="ADAL" clId="{DA5DAAB2-DB7D-4BB6-85D6-12FD6FF3994B}" dt="2022-11-12T10:53:44.812" v="1894" actId="478"/>
          <ac:spMkLst>
            <pc:docMk/>
            <pc:sldMk cId="3958770552" sldId="316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44.812" v="1894" actId="478"/>
          <ac:spMkLst>
            <pc:docMk/>
            <pc:sldMk cId="3958770552" sldId="316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45.026" v="1895"/>
          <ac:spMkLst>
            <pc:docMk/>
            <pc:sldMk cId="3958770552" sldId="316"/>
            <ac:spMk id="5" creationId="{271028F9-951E-3B74-58E1-689F9BD9B40F}"/>
          </ac:spMkLst>
        </pc:spChg>
        <pc:spChg chg="del">
          <ac:chgData name="Lewis Evans" userId="2f1cca16-934e-4fa4-b56f-9977d10481f7" providerId="ADAL" clId="{DA5DAAB2-DB7D-4BB6-85D6-12FD6FF3994B}" dt="2022-11-12T10:53:44.812" v="1894" actId="478"/>
          <ac:spMkLst>
            <pc:docMk/>
            <pc:sldMk cId="3958770552" sldId="316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45.026" v="1895"/>
          <ac:spMkLst>
            <pc:docMk/>
            <pc:sldMk cId="3958770552" sldId="316"/>
            <ac:spMk id="11" creationId="{01A6A06A-6738-68B0-9140-77FD1A2423CC}"/>
          </ac:spMkLst>
        </pc:spChg>
        <pc:spChg chg="add mod">
          <ac:chgData name="Lewis Evans" userId="2f1cca16-934e-4fa4-b56f-9977d10481f7" providerId="ADAL" clId="{DA5DAAB2-DB7D-4BB6-85D6-12FD6FF3994B}" dt="2022-11-12T10:53:45.026" v="1895"/>
          <ac:spMkLst>
            <pc:docMk/>
            <pc:sldMk cId="3958770552" sldId="316"/>
            <ac:spMk id="12" creationId="{FCB74C46-ABB4-8311-CF57-C0BE0B6B9CFF}"/>
          </ac:spMkLst>
        </pc:spChg>
        <pc:spChg chg="mod">
          <ac:chgData name="Lewis Evans" userId="2f1cca16-934e-4fa4-b56f-9977d10481f7" providerId="ADAL" clId="{DA5DAAB2-DB7D-4BB6-85D6-12FD6FF3994B}" dt="2022-11-11T22:20:09.411" v="1266" actId="20577"/>
          <ac:spMkLst>
            <pc:docMk/>
            <pc:sldMk cId="3958770552" sldId="316"/>
            <ac:spMk id="15" creationId="{2192A3D3-D2BD-478C-9FBB-3F500C089D56}"/>
          </ac:spMkLst>
        </pc:spChg>
        <pc:picChg chg="mod">
          <ac:chgData name="Lewis Evans" userId="2f1cca16-934e-4fa4-b56f-9977d10481f7" providerId="ADAL" clId="{DA5DAAB2-DB7D-4BB6-85D6-12FD6FF3994B}" dt="2022-11-11T22:20:04.608" v="1263" actId="108"/>
          <ac:picMkLst>
            <pc:docMk/>
            <pc:sldMk cId="3958770552" sldId="316"/>
            <ac:picMk id="2" creationId="{58870EB7-288F-4CE0-A524-9D34D5110688}"/>
          </ac:picMkLst>
        </pc:picChg>
        <pc:picChg chg="mod">
          <ac:chgData name="Lewis Evans" userId="2f1cca16-934e-4fa4-b56f-9977d10481f7" providerId="ADAL" clId="{DA5DAAB2-DB7D-4BB6-85D6-12FD6FF3994B}" dt="2022-11-11T22:20:10.748" v="1267" actId="1076"/>
          <ac:picMkLst>
            <pc:docMk/>
            <pc:sldMk cId="3958770552" sldId="316"/>
            <ac:picMk id="7" creationId="{039DA077-2C56-4A4E-849F-69B8C3A122E5}"/>
          </ac:picMkLst>
        </pc:picChg>
      </pc:sldChg>
      <pc:sldChg chg="del">
        <pc:chgData name="Lewis Evans" userId="2f1cca16-934e-4fa4-b56f-9977d10481f7" providerId="ADAL" clId="{DA5DAAB2-DB7D-4BB6-85D6-12FD6FF3994B}" dt="2022-11-12T10:28:15.393" v="1335" actId="47"/>
        <pc:sldMkLst>
          <pc:docMk/>
          <pc:sldMk cId="1925909032" sldId="317"/>
        </pc:sldMkLst>
      </pc:sldChg>
      <pc:sldChg chg="addSp delSp modSp mod modAnim">
        <pc:chgData name="Lewis Evans" userId="2f1cca16-934e-4fa4-b56f-9977d10481f7" providerId="ADAL" clId="{DA5DAAB2-DB7D-4BB6-85D6-12FD6FF3994B}" dt="2022-11-12T10:53:56.032" v="1903"/>
        <pc:sldMkLst>
          <pc:docMk/>
          <pc:sldMk cId="2656945722" sldId="318"/>
        </pc:sldMkLst>
        <pc:spChg chg="add mod">
          <ac:chgData name="Lewis Evans" userId="2f1cca16-934e-4fa4-b56f-9977d10481f7" providerId="ADAL" clId="{DA5DAAB2-DB7D-4BB6-85D6-12FD6FF3994B}" dt="2022-11-12T10:53:56.032" v="1903"/>
          <ac:spMkLst>
            <pc:docMk/>
            <pc:sldMk cId="2656945722" sldId="318"/>
            <ac:spMk id="2" creationId="{61B68C55-0993-59F2-CE1D-29DB1A5AF7D6}"/>
          </ac:spMkLst>
        </pc:spChg>
        <pc:spChg chg="del">
          <ac:chgData name="Lewis Evans" userId="2f1cca16-934e-4fa4-b56f-9977d10481f7" providerId="ADAL" clId="{DA5DAAB2-DB7D-4BB6-85D6-12FD6FF3994B}" dt="2022-11-12T10:53:55.781" v="1902" actId="478"/>
          <ac:spMkLst>
            <pc:docMk/>
            <pc:sldMk cId="2656945722" sldId="318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55.781" v="1902" actId="478"/>
          <ac:spMkLst>
            <pc:docMk/>
            <pc:sldMk cId="2656945722" sldId="318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56.032" v="1903"/>
          <ac:spMkLst>
            <pc:docMk/>
            <pc:sldMk cId="2656945722" sldId="318"/>
            <ac:spMk id="7" creationId="{87927835-C4FE-C326-6AF6-F477D9705E64}"/>
          </ac:spMkLst>
        </pc:spChg>
        <pc:spChg chg="add mod">
          <ac:chgData name="Lewis Evans" userId="2f1cca16-934e-4fa4-b56f-9977d10481f7" providerId="ADAL" clId="{DA5DAAB2-DB7D-4BB6-85D6-12FD6FF3994B}" dt="2022-11-12T10:53:56.032" v="1903"/>
          <ac:spMkLst>
            <pc:docMk/>
            <pc:sldMk cId="2656945722" sldId="318"/>
            <ac:spMk id="9" creationId="{173A36A7-BEC1-0E00-1AE6-8A8EDBC6A267}"/>
          </ac:spMkLst>
        </pc:spChg>
        <pc:spChg chg="del">
          <ac:chgData name="Lewis Evans" userId="2f1cca16-934e-4fa4-b56f-9977d10481f7" providerId="ADAL" clId="{DA5DAAB2-DB7D-4BB6-85D6-12FD6FF3994B}" dt="2022-11-12T10:53:55.781" v="1902" actId="478"/>
          <ac:spMkLst>
            <pc:docMk/>
            <pc:sldMk cId="2656945722" sldId="318"/>
            <ac:spMk id="10" creationId="{2FC07346-7B34-58C0-DFDE-1F512D54672C}"/>
          </ac:spMkLst>
        </pc:spChg>
      </pc:sldChg>
      <pc:sldChg chg="addSp delSp modSp mod">
        <pc:chgData name="Lewis Evans" userId="2f1cca16-934e-4fa4-b56f-9977d10481f7" providerId="ADAL" clId="{DA5DAAB2-DB7D-4BB6-85D6-12FD6FF3994B}" dt="2022-11-12T10:57:47.715" v="2001"/>
        <pc:sldMkLst>
          <pc:docMk/>
          <pc:sldMk cId="2729613933" sldId="319"/>
        </pc:sldMkLst>
        <pc:spChg chg="del">
          <ac:chgData name="Lewis Evans" userId="2f1cca16-934e-4fa4-b56f-9977d10481f7" providerId="ADAL" clId="{DA5DAAB2-DB7D-4BB6-85D6-12FD6FF3994B}" dt="2022-11-12T10:57:47.511" v="2000" actId="478"/>
          <ac:spMkLst>
            <pc:docMk/>
            <pc:sldMk cId="2729613933" sldId="319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7:47.511" v="2000" actId="478"/>
          <ac:spMkLst>
            <pc:docMk/>
            <pc:sldMk cId="2729613933" sldId="319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7:47.715" v="2001"/>
          <ac:spMkLst>
            <pc:docMk/>
            <pc:sldMk cId="2729613933" sldId="319"/>
            <ac:spMk id="5" creationId="{FAD1558E-373B-DB7B-8ED6-0890D3A6E265}"/>
          </ac:spMkLst>
        </pc:spChg>
        <pc:spChg chg="add mod">
          <ac:chgData name="Lewis Evans" userId="2f1cca16-934e-4fa4-b56f-9977d10481f7" providerId="ADAL" clId="{DA5DAAB2-DB7D-4BB6-85D6-12FD6FF3994B}" dt="2022-11-12T10:57:47.715" v="2001"/>
          <ac:spMkLst>
            <pc:docMk/>
            <pc:sldMk cId="2729613933" sldId="319"/>
            <ac:spMk id="7" creationId="{C163E0E6-10D2-CAE2-A4BD-DE1902C499EB}"/>
          </ac:spMkLst>
        </pc:spChg>
        <pc:spChg chg="del">
          <ac:chgData name="Lewis Evans" userId="2f1cca16-934e-4fa4-b56f-9977d10481f7" providerId="ADAL" clId="{DA5DAAB2-DB7D-4BB6-85D6-12FD6FF3994B}" dt="2022-11-12T10:57:47.511" v="2000" actId="478"/>
          <ac:spMkLst>
            <pc:docMk/>
            <pc:sldMk cId="2729613933" sldId="319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7:47.715" v="2001"/>
          <ac:spMkLst>
            <pc:docMk/>
            <pc:sldMk cId="2729613933" sldId="319"/>
            <ac:spMk id="11" creationId="{0B067CFD-415E-6946-CE77-CDEBEFB7464B}"/>
          </ac:spMkLst>
        </pc:spChg>
      </pc:sldChg>
      <pc:sldChg chg="addSp delSp modSp mod">
        <pc:chgData name="Lewis Evans" userId="2f1cca16-934e-4fa4-b56f-9977d10481f7" providerId="ADAL" clId="{DA5DAAB2-DB7D-4BB6-85D6-12FD6FF3994B}" dt="2022-11-12T10:54:02.058" v="1907"/>
        <pc:sldMkLst>
          <pc:docMk/>
          <pc:sldMk cId="1804172811" sldId="320"/>
        </pc:sldMkLst>
        <pc:spChg chg="mod">
          <ac:chgData name="Lewis Evans" userId="2f1cca16-934e-4fa4-b56f-9977d10481f7" providerId="ADAL" clId="{DA5DAAB2-DB7D-4BB6-85D6-12FD6FF3994B}" dt="2022-11-12T10:29:16.433" v="1407" actId="20577"/>
          <ac:spMkLst>
            <pc:docMk/>
            <pc:sldMk cId="1804172811" sldId="320"/>
            <ac:spMk id="2" creationId="{567F63DA-7D21-6D9C-BBEC-DFCF5FDB53A7}"/>
          </ac:spMkLst>
        </pc:spChg>
        <pc:spChg chg="del">
          <ac:chgData name="Lewis Evans" userId="2f1cca16-934e-4fa4-b56f-9977d10481f7" providerId="ADAL" clId="{DA5DAAB2-DB7D-4BB6-85D6-12FD6FF3994B}" dt="2022-11-12T10:54:01.836" v="1906" actId="478"/>
          <ac:spMkLst>
            <pc:docMk/>
            <pc:sldMk cId="1804172811" sldId="320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4:01.836" v="1906" actId="478"/>
          <ac:spMkLst>
            <pc:docMk/>
            <pc:sldMk cId="1804172811" sldId="320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4:02.058" v="1907"/>
          <ac:spMkLst>
            <pc:docMk/>
            <pc:sldMk cId="1804172811" sldId="320"/>
            <ac:spMk id="7" creationId="{C9FE2AF2-2060-E90D-AB73-3ACA9FC90853}"/>
          </ac:spMkLst>
        </pc:spChg>
        <pc:spChg chg="add mod">
          <ac:chgData name="Lewis Evans" userId="2f1cca16-934e-4fa4-b56f-9977d10481f7" providerId="ADAL" clId="{DA5DAAB2-DB7D-4BB6-85D6-12FD6FF3994B}" dt="2022-11-12T10:54:02.058" v="1907"/>
          <ac:spMkLst>
            <pc:docMk/>
            <pc:sldMk cId="1804172811" sldId="320"/>
            <ac:spMk id="9" creationId="{5DA4EE7F-A66A-5865-4C8A-B88660E6503D}"/>
          </ac:spMkLst>
        </pc:spChg>
        <pc:spChg chg="del">
          <ac:chgData name="Lewis Evans" userId="2f1cca16-934e-4fa4-b56f-9977d10481f7" providerId="ADAL" clId="{DA5DAAB2-DB7D-4BB6-85D6-12FD6FF3994B}" dt="2022-11-12T10:54:01.836" v="1906" actId="478"/>
          <ac:spMkLst>
            <pc:docMk/>
            <pc:sldMk cId="1804172811" sldId="320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4:02.058" v="1907"/>
          <ac:spMkLst>
            <pc:docMk/>
            <pc:sldMk cId="1804172811" sldId="320"/>
            <ac:spMk id="11" creationId="{A4893938-6B1C-8251-47BD-07FC9578B730}"/>
          </ac:spMkLst>
        </pc:spChg>
      </pc:sldChg>
      <pc:sldChg chg="addSp delSp modSp mod modAnim">
        <pc:chgData name="Lewis Evans" userId="2f1cca16-934e-4fa4-b56f-9977d10481f7" providerId="ADAL" clId="{DA5DAAB2-DB7D-4BB6-85D6-12FD6FF3994B}" dt="2022-11-13T14:29:57.838" v="2268" actId="20577"/>
        <pc:sldMkLst>
          <pc:docMk/>
          <pc:sldMk cId="759000067" sldId="321"/>
        </pc:sldMkLst>
        <pc:spChg chg="mod">
          <ac:chgData name="Lewis Evans" userId="2f1cca16-934e-4fa4-b56f-9977d10481f7" providerId="ADAL" clId="{DA5DAAB2-DB7D-4BB6-85D6-12FD6FF3994B}" dt="2022-11-13T14:29:57.838" v="2268" actId="20577"/>
          <ac:spMkLst>
            <pc:docMk/>
            <pc:sldMk cId="759000067" sldId="321"/>
            <ac:spMk id="2" creationId="{567F63DA-7D21-6D9C-BBEC-DFCF5FDB53A7}"/>
          </ac:spMkLst>
        </pc:spChg>
        <pc:spChg chg="del">
          <ac:chgData name="Lewis Evans" userId="2f1cca16-934e-4fa4-b56f-9977d10481f7" providerId="ADAL" clId="{DA5DAAB2-DB7D-4BB6-85D6-12FD6FF3994B}" dt="2022-11-12T10:54:11.646" v="1912" actId="478"/>
          <ac:spMkLst>
            <pc:docMk/>
            <pc:sldMk cId="759000067" sldId="321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4:11.646" v="1912" actId="478"/>
          <ac:spMkLst>
            <pc:docMk/>
            <pc:sldMk cId="759000067" sldId="321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4:11.859" v="1913"/>
          <ac:spMkLst>
            <pc:docMk/>
            <pc:sldMk cId="759000067" sldId="321"/>
            <ac:spMk id="7" creationId="{C0B39266-AC1C-02A3-C094-C4AD47278F11}"/>
          </ac:spMkLst>
        </pc:spChg>
        <pc:spChg chg="add mod">
          <ac:chgData name="Lewis Evans" userId="2f1cca16-934e-4fa4-b56f-9977d10481f7" providerId="ADAL" clId="{DA5DAAB2-DB7D-4BB6-85D6-12FD6FF3994B}" dt="2022-11-12T10:54:11.859" v="1913"/>
          <ac:spMkLst>
            <pc:docMk/>
            <pc:sldMk cId="759000067" sldId="321"/>
            <ac:spMk id="9" creationId="{C56BAD28-589A-462F-AD3C-BFFE7DA25F9C}"/>
          </ac:spMkLst>
        </pc:spChg>
        <pc:spChg chg="del">
          <ac:chgData name="Lewis Evans" userId="2f1cca16-934e-4fa4-b56f-9977d10481f7" providerId="ADAL" clId="{DA5DAAB2-DB7D-4BB6-85D6-12FD6FF3994B}" dt="2022-11-12T10:54:11.646" v="1912" actId="478"/>
          <ac:spMkLst>
            <pc:docMk/>
            <pc:sldMk cId="759000067" sldId="321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4:11.859" v="1913"/>
          <ac:spMkLst>
            <pc:docMk/>
            <pc:sldMk cId="759000067" sldId="321"/>
            <ac:spMk id="11" creationId="{CF1BCF36-D6DF-0DFA-2BC8-3EE481E285B3}"/>
          </ac:spMkLst>
        </pc:spChg>
      </pc:sldChg>
      <pc:sldChg chg="addSp delSp modSp mod">
        <pc:chgData name="Lewis Evans" userId="2f1cca16-934e-4fa4-b56f-9977d10481f7" providerId="ADAL" clId="{DA5DAAB2-DB7D-4BB6-85D6-12FD6FF3994B}" dt="2022-11-12T10:53:59.206" v="1905"/>
        <pc:sldMkLst>
          <pc:docMk/>
          <pc:sldMk cId="2525604201" sldId="322"/>
        </pc:sldMkLst>
        <pc:spChg chg="mod">
          <ac:chgData name="Lewis Evans" userId="2f1cca16-934e-4fa4-b56f-9977d10481f7" providerId="ADAL" clId="{DA5DAAB2-DB7D-4BB6-85D6-12FD6FF3994B}" dt="2022-11-12T10:28:41.535" v="1353" actId="20577"/>
          <ac:spMkLst>
            <pc:docMk/>
            <pc:sldMk cId="2525604201" sldId="322"/>
            <ac:spMk id="2" creationId="{567F63DA-7D21-6D9C-BBEC-DFCF5FDB53A7}"/>
          </ac:spMkLst>
        </pc:spChg>
        <pc:spChg chg="del">
          <ac:chgData name="Lewis Evans" userId="2f1cca16-934e-4fa4-b56f-9977d10481f7" providerId="ADAL" clId="{DA5DAAB2-DB7D-4BB6-85D6-12FD6FF3994B}" dt="2022-11-12T10:53:58.933" v="1904" actId="478"/>
          <ac:spMkLst>
            <pc:docMk/>
            <pc:sldMk cId="2525604201" sldId="322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58.933" v="1904" actId="478"/>
          <ac:spMkLst>
            <pc:docMk/>
            <pc:sldMk cId="2525604201" sldId="322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59.206" v="1905"/>
          <ac:spMkLst>
            <pc:docMk/>
            <pc:sldMk cId="2525604201" sldId="322"/>
            <ac:spMk id="7" creationId="{6769CF21-D8C2-E558-C1D3-C051A07B8854}"/>
          </ac:spMkLst>
        </pc:spChg>
        <pc:spChg chg="del">
          <ac:chgData name="Lewis Evans" userId="2f1cca16-934e-4fa4-b56f-9977d10481f7" providerId="ADAL" clId="{DA5DAAB2-DB7D-4BB6-85D6-12FD6FF3994B}" dt="2022-11-12T10:53:58.933" v="1904" actId="478"/>
          <ac:spMkLst>
            <pc:docMk/>
            <pc:sldMk cId="2525604201" sldId="322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59.206" v="1905"/>
          <ac:spMkLst>
            <pc:docMk/>
            <pc:sldMk cId="2525604201" sldId="322"/>
            <ac:spMk id="11" creationId="{32BE147E-1BC1-76CD-F696-CA3319BA4E25}"/>
          </ac:spMkLst>
        </pc:spChg>
        <pc:spChg chg="add mod">
          <ac:chgData name="Lewis Evans" userId="2f1cca16-934e-4fa4-b56f-9977d10481f7" providerId="ADAL" clId="{DA5DAAB2-DB7D-4BB6-85D6-12FD6FF3994B}" dt="2022-11-12T10:53:59.206" v="1905"/>
          <ac:spMkLst>
            <pc:docMk/>
            <pc:sldMk cId="2525604201" sldId="322"/>
            <ac:spMk id="12" creationId="{CDA0F0CA-0D48-1660-42DD-B4987C2DB4DB}"/>
          </ac:spMkLst>
        </pc:spChg>
        <pc:picChg chg="mod">
          <ac:chgData name="Lewis Evans" userId="2f1cca16-934e-4fa4-b56f-9977d10481f7" providerId="ADAL" clId="{DA5DAAB2-DB7D-4BB6-85D6-12FD6FF3994B}" dt="2022-11-11T22:11:47.534" v="1116" actId="1076"/>
          <ac:picMkLst>
            <pc:docMk/>
            <pc:sldMk cId="2525604201" sldId="322"/>
            <ac:picMk id="9" creationId="{2BFF2D87-F995-4F32-B644-F97888BF6E2B}"/>
          </ac:picMkLst>
        </pc:picChg>
        <pc:picChg chg="mod">
          <ac:chgData name="Lewis Evans" userId="2f1cca16-934e-4fa4-b56f-9977d10481f7" providerId="ADAL" clId="{DA5DAAB2-DB7D-4BB6-85D6-12FD6FF3994B}" dt="2022-11-11T22:11:43.680" v="1115" actId="1076"/>
          <ac:picMkLst>
            <pc:docMk/>
            <pc:sldMk cId="2525604201" sldId="322"/>
            <ac:picMk id="33" creationId="{AA6742C8-E06A-4637-A036-9C6B1CC2A65A}"/>
          </ac:picMkLst>
        </pc:picChg>
      </pc:sldChg>
      <pc:sldChg chg="addSp delSp modSp mod">
        <pc:chgData name="Lewis Evans" userId="2f1cca16-934e-4fa4-b56f-9977d10481f7" providerId="ADAL" clId="{DA5DAAB2-DB7D-4BB6-85D6-12FD6FF3994B}" dt="2022-11-12T10:53:53.275" v="1901"/>
        <pc:sldMkLst>
          <pc:docMk/>
          <pc:sldMk cId="1578388040" sldId="323"/>
        </pc:sldMkLst>
        <pc:spChg chg="del">
          <ac:chgData name="Lewis Evans" userId="2f1cca16-934e-4fa4-b56f-9977d10481f7" providerId="ADAL" clId="{DA5DAAB2-DB7D-4BB6-85D6-12FD6FF3994B}" dt="2022-11-12T10:53:53.036" v="1900" actId="478"/>
          <ac:spMkLst>
            <pc:docMk/>
            <pc:sldMk cId="1578388040" sldId="323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53.036" v="1900" actId="478"/>
          <ac:spMkLst>
            <pc:docMk/>
            <pc:sldMk cId="1578388040" sldId="323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53.275" v="1901"/>
          <ac:spMkLst>
            <pc:docMk/>
            <pc:sldMk cId="1578388040" sldId="323"/>
            <ac:spMk id="7" creationId="{0703F13B-3F17-2A6E-A443-4143AB80B44D}"/>
          </ac:spMkLst>
        </pc:spChg>
        <pc:spChg chg="add mod">
          <ac:chgData name="Lewis Evans" userId="2f1cca16-934e-4fa4-b56f-9977d10481f7" providerId="ADAL" clId="{DA5DAAB2-DB7D-4BB6-85D6-12FD6FF3994B}" dt="2022-11-12T10:53:53.275" v="1901"/>
          <ac:spMkLst>
            <pc:docMk/>
            <pc:sldMk cId="1578388040" sldId="323"/>
            <ac:spMk id="9" creationId="{FBC8298D-33D4-802D-3CB1-34484D151484}"/>
          </ac:spMkLst>
        </pc:spChg>
        <pc:spChg chg="del">
          <ac:chgData name="Lewis Evans" userId="2f1cca16-934e-4fa4-b56f-9977d10481f7" providerId="ADAL" clId="{DA5DAAB2-DB7D-4BB6-85D6-12FD6FF3994B}" dt="2022-11-12T10:53:53.036" v="1900" actId="478"/>
          <ac:spMkLst>
            <pc:docMk/>
            <pc:sldMk cId="1578388040" sldId="323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53.275" v="1901"/>
          <ac:spMkLst>
            <pc:docMk/>
            <pc:sldMk cId="1578388040" sldId="323"/>
            <ac:spMk id="11" creationId="{C2C2373C-4F12-D34D-7233-D1488E06A3AB}"/>
          </ac:spMkLst>
        </pc:spChg>
      </pc:sldChg>
      <pc:sldChg chg="addSp delSp modSp mod delAnim modAnim">
        <pc:chgData name="Lewis Evans" userId="2f1cca16-934e-4fa4-b56f-9977d10481f7" providerId="ADAL" clId="{DA5DAAB2-DB7D-4BB6-85D6-12FD6FF3994B}" dt="2022-11-12T10:54:05.427" v="1909"/>
        <pc:sldMkLst>
          <pc:docMk/>
          <pc:sldMk cId="492078698" sldId="324"/>
        </pc:sldMkLst>
        <pc:spChg chg="mod">
          <ac:chgData name="Lewis Evans" userId="2f1cca16-934e-4fa4-b56f-9977d10481f7" providerId="ADAL" clId="{DA5DAAB2-DB7D-4BB6-85D6-12FD6FF3994B}" dt="2022-11-12T10:32:01.886" v="1434" actId="962"/>
          <ac:spMkLst>
            <pc:docMk/>
            <pc:sldMk cId="492078698" sldId="324"/>
            <ac:spMk id="2" creationId="{567F63DA-7D21-6D9C-BBEC-DFCF5FDB53A7}"/>
          </ac:spMkLst>
        </pc:spChg>
        <pc:spChg chg="del">
          <ac:chgData name="Lewis Evans" userId="2f1cca16-934e-4fa4-b56f-9977d10481f7" providerId="ADAL" clId="{DA5DAAB2-DB7D-4BB6-85D6-12FD6FF3994B}" dt="2022-11-12T10:54:05.195" v="1908" actId="478"/>
          <ac:spMkLst>
            <pc:docMk/>
            <pc:sldMk cId="492078698" sldId="324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4:05.195" v="1908" actId="478"/>
          <ac:spMkLst>
            <pc:docMk/>
            <pc:sldMk cId="492078698" sldId="324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29:38.159" v="1409" actId="1076"/>
          <ac:spMkLst>
            <pc:docMk/>
            <pc:sldMk cId="492078698" sldId="324"/>
            <ac:spMk id="7" creationId="{BCA86045-2EF6-2446-AB91-E56791578ACA}"/>
          </ac:spMkLst>
        </pc:spChg>
        <pc:spChg chg="del">
          <ac:chgData name="Lewis Evans" userId="2f1cca16-934e-4fa4-b56f-9977d10481f7" providerId="ADAL" clId="{DA5DAAB2-DB7D-4BB6-85D6-12FD6FF3994B}" dt="2022-11-12T10:54:05.195" v="1908" actId="478"/>
          <ac:spMkLst>
            <pc:docMk/>
            <pc:sldMk cId="492078698" sldId="324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4:05.427" v="1909"/>
          <ac:spMkLst>
            <pc:docMk/>
            <pc:sldMk cId="492078698" sldId="324"/>
            <ac:spMk id="13" creationId="{7E8FC1B6-D1DE-CC2E-2986-8CEE37F3FB09}"/>
          </ac:spMkLst>
        </pc:spChg>
        <pc:spChg chg="add mod">
          <ac:chgData name="Lewis Evans" userId="2f1cca16-934e-4fa4-b56f-9977d10481f7" providerId="ADAL" clId="{DA5DAAB2-DB7D-4BB6-85D6-12FD6FF3994B}" dt="2022-11-12T10:54:05.427" v="1909"/>
          <ac:spMkLst>
            <pc:docMk/>
            <pc:sldMk cId="492078698" sldId="324"/>
            <ac:spMk id="14" creationId="{1F935482-D1AE-E455-AF39-54C52C7643CD}"/>
          </ac:spMkLst>
        </pc:spChg>
        <pc:spChg chg="add mod">
          <ac:chgData name="Lewis Evans" userId="2f1cca16-934e-4fa4-b56f-9977d10481f7" providerId="ADAL" clId="{DA5DAAB2-DB7D-4BB6-85D6-12FD6FF3994B}" dt="2022-11-12T10:54:05.427" v="1909"/>
          <ac:spMkLst>
            <pc:docMk/>
            <pc:sldMk cId="492078698" sldId="324"/>
            <ac:spMk id="15" creationId="{006B4618-757B-039A-DBC0-C582069841D1}"/>
          </ac:spMkLst>
        </pc:spChg>
        <pc:spChg chg="del">
          <ac:chgData name="Lewis Evans" userId="2f1cca16-934e-4fa4-b56f-9977d10481f7" providerId="ADAL" clId="{DA5DAAB2-DB7D-4BB6-85D6-12FD6FF3994B}" dt="2022-11-11T22:13:04.409" v="1252" actId="478"/>
          <ac:spMkLst>
            <pc:docMk/>
            <pc:sldMk cId="492078698" sldId="324"/>
            <ac:spMk id="61" creationId="{E4B027A3-1BE2-4B32-9F27-0F71D1CA4F3F}"/>
          </ac:spMkLst>
        </pc:spChg>
      </pc:sldChg>
      <pc:sldChg chg="addSp delSp modSp mod modAnim">
        <pc:chgData name="Lewis Evans" userId="2f1cca16-934e-4fa4-b56f-9977d10481f7" providerId="ADAL" clId="{DA5DAAB2-DB7D-4BB6-85D6-12FD6FF3994B}" dt="2022-11-12T10:59:44.384" v="2213"/>
        <pc:sldMkLst>
          <pc:docMk/>
          <pc:sldMk cId="1424452859" sldId="325"/>
        </pc:sldMkLst>
        <pc:spChg chg="mod">
          <ac:chgData name="Lewis Evans" userId="2f1cca16-934e-4fa4-b56f-9977d10481f7" providerId="ADAL" clId="{DA5DAAB2-DB7D-4BB6-85D6-12FD6FF3994B}" dt="2022-11-12T10:59:44.384" v="2213"/>
          <ac:spMkLst>
            <pc:docMk/>
            <pc:sldMk cId="1424452859" sldId="325"/>
            <ac:spMk id="2" creationId="{567F63DA-7D21-6D9C-BBEC-DFCF5FDB53A7}"/>
          </ac:spMkLst>
        </pc:spChg>
        <pc:spChg chg="del">
          <ac:chgData name="Lewis Evans" userId="2f1cca16-934e-4fa4-b56f-9977d10481f7" providerId="ADAL" clId="{DA5DAAB2-DB7D-4BB6-85D6-12FD6FF3994B}" dt="2022-11-12T10:54:08.401" v="1910" actId="478"/>
          <ac:spMkLst>
            <pc:docMk/>
            <pc:sldMk cId="1424452859" sldId="325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4:08.401" v="1910" actId="478"/>
          <ac:spMkLst>
            <pc:docMk/>
            <pc:sldMk cId="1424452859" sldId="325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4:08.623" v="1911"/>
          <ac:spMkLst>
            <pc:docMk/>
            <pc:sldMk cId="1424452859" sldId="325"/>
            <ac:spMk id="7" creationId="{ADCF4DCA-CE33-BE6D-3AC9-0A13CAD361D8}"/>
          </ac:spMkLst>
        </pc:spChg>
        <pc:spChg chg="del">
          <ac:chgData name="Lewis Evans" userId="2f1cca16-934e-4fa4-b56f-9977d10481f7" providerId="ADAL" clId="{DA5DAAB2-DB7D-4BB6-85D6-12FD6FF3994B}" dt="2022-11-12T10:54:08.401" v="1910" actId="478"/>
          <ac:spMkLst>
            <pc:docMk/>
            <pc:sldMk cId="1424452859" sldId="325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4:08.623" v="1911"/>
          <ac:spMkLst>
            <pc:docMk/>
            <pc:sldMk cId="1424452859" sldId="325"/>
            <ac:spMk id="13" creationId="{9B14F4DC-A832-82B5-69A1-F8B6158D758C}"/>
          </ac:spMkLst>
        </pc:spChg>
        <pc:spChg chg="add mod">
          <ac:chgData name="Lewis Evans" userId="2f1cca16-934e-4fa4-b56f-9977d10481f7" providerId="ADAL" clId="{DA5DAAB2-DB7D-4BB6-85D6-12FD6FF3994B}" dt="2022-11-12T10:54:08.623" v="1911"/>
          <ac:spMkLst>
            <pc:docMk/>
            <pc:sldMk cId="1424452859" sldId="325"/>
            <ac:spMk id="14" creationId="{09C55506-076C-2404-8CB7-B7BD6D372607}"/>
          </ac:spMkLst>
        </pc:spChg>
        <pc:spChg chg="mod">
          <ac:chgData name="Lewis Evans" userId="2f1cca16-934e-4fa4-b56f-9977d10481f7" providerId="ADAL" clId="{DA5DAAB2-DB7D-4BB6-85D6-12FD6FF3994B}" dt="2022-11-11T22:12:55.987" v="1249" actId="404"/>
          <ac:spMkLst>
            <pc:docMk/>
            <pc:sldMk cId="1424452859" sldId="325"/>
            <ac:spMk id="61" creationId="{E4B027A3-1BE2-4B32-9F27-0F71D1CA4F3F}"/>
          </ac:spMkLst>
        </pc:spChg>
      </pc:sldChg>
      <pc:sldMasterChg chg="modSldLayout">
        <pc:chgData name="Lewis Evans" userId="2f1cca16-934e-4fa4-b56f-9977d10481f7" providerId="ADAL" clId="{DA5DAAB2-DB7D-4BB6-85D6-12FD6FF3994B}" dt="2022-11-07T20:02:25.788" v="197" actId="179"/>
        <pc:sldMasterMkLst>
          <pc:docMk/>
          <pc:sldMasterMk cId="687206950" sldId="2147483648"/>
        </pc:sldMasterMkLst>
        <pc:sldLayoutChg chg="addSp modSp mod">
          <pc:chgData name="Lewis Evans" userId="2f1cca16-934e-4fa4-b56f-9977d10481f7" providerId="ADAL" clId="{DA5DAAB2-DB7D-4BB6-85D6-12FD6FF3994B}" dt="2022-11-07T20:02:25.788" v="197" actId="179"/>
          <pc:sldLayoutMkLst>
            <pc:docMk/>
            <pc:sldMasterMk cId="687206950" sldId="2147483648"/>
            <pc:sldLayoutMk cId="496282193" sldId="2147483650"/>
          </pc:sldLayoutMkLst>
          <pc:spChg chg="mod">
            <ac:chgData name="Lewis Evans" userId="2f1cca16-934e-4fa4-b56f-9977d10481f7" providerId="ADAL" clId="{DA5DAAB2-DB7D-4BB6-85D6-12FD6FF3994B}" dt="2022-11-07T20:02:25.788" v="197" actId="179"/>
            <ac:spMkLst>
              <pc:docMk/>
              <pc:sldMasterMk cId="687206950" sldId="2147483648"/>
              <pc:sldLayoutMk cId="496282193" sldId="2147483650"/>
              <ac:spMk id="2" creationId="{0B80EA77-87AC-4BAB-B96A-3E1804B31F30}"/>
            </ac:spMkLst>
          </pc:spChg>
          <pc:cxnChg chg="add mod">
            <ac:chgData name="Lewis Evans" userId="2f1cca16-934e-4fa4-b56f-9977d10481f7" providerId="ADAL" clId="{DA5DAAB2-DB7D-4BB6-85D6-12FD6FF3994B}" dt="2022-11-07T20:02:06.402" v="192" actId="1037"/>
            <ac:cxnSpMkLst>
              <pc:docMk/>
              <pc:sldMasterMk cId="687206950" sldId="2147483648"/>
              <pc:sldLayoutMk cId="496282193" sldId="2147483650"/>
              <ac:cxnSpMk id="5" creationId="{05ABEBBB-3995-0DA2-C0C5-ED2F4ED590C7}"/>
            </ac:cxnSpMkLst>
          </pc:cxnChg>
        </pc:sldLayoutChg>
      </pc:sldMasterChg>
    </pc:docChg>
  </pc:docChgLst>
  <pc:docChgLst>
    <pc:chgData name="Lewis Evans" userId="2f1cca16-934e-4fa4-b56f-9977d10481f7" providerId="ADAL" clId="{96D52F60-0A5A-4BBE-86EA-F29AE94C8C5A}"/>
    <pc:docChg chg="undo custSel addSld delSld modSld sldOrd replTag delTag">
      <pc:chgData name="Lewis Evans" userId="2f1cca16-934e-4fa4-b56f-9977d10481f7" providerId="ADAL" clId="{96D52F60-0A5A-4BBE-86EA-F29AE94C8C5A}" dt="2022-11-14T16:04:12.907" v="10467"/>
      <pc:docMkLst>
        <pc:docMk/>
      </pc:docMkLst>
      <pc:sldChg chg="modSp mod">
        <pc:chgData name="Lewis Evans" userId="2f1cca16-934e-4fa4-b56f-9977d10481f7" providerId="ADAL" clId="{96D52F60-0A5A-4BBE-86EA-F29AE94C8C5A}" dt="2022-11-11T15:16:54.842" v="8047" actId="20577"/>
        <pc:sldMkLst>
          <pc:docMk/>
          <pc:sldMk cId="3431951021" sldId="256"/>
        </pc:sldMkLst>
        <pc:spChg chg="mod">
          <ac:chgData name="Lewis Evans" userId="2f1cca16-934e-4fa4-b56f-9977d10481f7" providerId="ADAL" clId="{96D52F60-0A5A-4BBE-86EA-F29AE94C8C5A}" dt="2022-11-11T15:16:38.294" v="8037" actId="14100"/>
          <ac:spMkLst>
            <pc:docMk/>
            <pc:sldMk cId="3431951021" sldId="256"/>
            <ac:spMk id="2" creationId="{BDAF9BA7-B26B-4612-BF50-B34AAF287134}"/>
          </ac:spMkLst>
        </pc:spChg>
        <pc:spChg chg="mod">
          <ac:chgData name="Lewis Evans" userId="2f1cca16-934e-4fa4-b56f-9977d10481f7" providerId="ADAL" clId="{96D52F60-0A5A-4BBE-86EA-F29AE94C8C5A}" dt="2022-11-11T15:16:54.842" v="8047" actId="20577"/>
          <ac:spMkLst>
            <pc:docMk/>
            <pc:sldMk cId="3431951021" sldId="256"/>
            <ac:spMk id="3" creationId="{B6FB359F-7E90-486C-9D3A-34EF6CD0EFF6}"/>
          </ac:spMkLst>
        </pc:spChg>
      </pc:sldChg>
      <pc:sldChg chg="modSp mod">
        <pc:chgData name="Lewis Evans" userId="2f1cca16-934e-4fa4-b56f-9977d10481f7" providerId="ADAL" clId="{96D52F60-0A5A-4BBE-86EA-F29AE94C8C5A}" dt="2022-11-10T10:23:57.204" v="3440" actId="14100"/>
        <pc:sldMkLst>
          <pc:docMk/>
          <pc:sldMk cId="2313360141" sldId="266"/>
        </pc:sldMkLst>
        <pc:cxnChg chg="mod">
          <ac:chgData name="Lewis Evans" userId="2f1cca16-934e-4fa4-b56f-9977d10481f7" providerId="ADAL" clId="{96D52F60-0A5A-4BBE-86EA-F29AE94C8C5A}" dt="2022-11-10T10:23:57.204" v="3440" actId="14100"/>
          <ac:cxnSpMkLst>
            <pc:docMk/>
            <pc:sldMk cId="2313360141" sldId="266"/>
            <ac:cxnSpMk id="34" creationId="{5B96BA9A-AD33-85D8-F3BC-443AC7D4773C}"/>
          </ac:cxnSpMkLst>
        </pc:cxnChg>
      </pc:sldChg>
      <pc:sldChg chg="del">
        <pc:chgData name="Lewis Evans" userId="2f1cca16-934e-4fa4-b56f-9977d10481f7" providerId="ADAL" clId="{96D52F60-0A5A-4BBE-86EA-F29AE94C8C5A}" dt="2022-11-11T13:49:49.232" v="6167" actId="47"/>
        <pc:sldMkLst>
          <pc:docMk/>
          <pc:sldMk cId="993468653" sldId="294"/>
        </pc:sldMkLst>
      </pc:sldChg>
      <pc:sldChg chg="del">
        <pc:chgData name="Lewis Evans" userId="2f1cca16-934e-4fa4-b56f-9977d10481f7" providerId="ADAL" clId="{96D52F60-0A5A-4BBE-86EA-F29AE94C8C5A}" dt="2022-11-11T13:49:48.454" v="6166" actId="47"/>
        <pc:sldMkLst>
          <pc:docMk/>
          <pc:sldMk cId="1671775689" sldId="296"/>
        </pc:sldMkLst>
      </pc:sldChg>
      <pc:sldChg chg="modSp mod modTransition modAnim">
        <pc:chgData name="Lewis Evans" userId="2f1cca16-934e-4fa4-b56f-9977d10481f7" providerId="ADAL" clId="{96D52F60-0A5A-4BBE-86EA-F29AE94C8C5A}" dt="2022-11-11T16:30:59.524" v="10430"/>
        <pc:sldMkLst>
          <pc:docMk/>
          <pc:sldMk cId="2324975048" sldId="297"/>
        </pc:sldMkLst>
        <pc:spChg chg="mod">
          <ac:chgData name="Lewis Evans" userId="2f1cca16-934e-4fa4-b56f-9977d10481f7" providerId="ADAL" clId="{96D52F60-0A5A-4BBE-86EA-F29AE94C8C5A}" dt="2022-11-10T10:26:41.515" v="3503" actId="14100"/>
          <ac:spMkLst>
            <pc:docMk/>
            <pc:sldMk cId="2324975048" sldId="297"/>
            <ac:spMk id="2" creationId="{567F63DA-7D21-6D9C-BBEC-DFCF5FDB53A7}"/>
          </ac:spMkLst>
        </pc:spChg>
      </pc:sldChg>
      <pc:sldChg chg="delSp modSp mod modAnim">
        <pc:chgData name="Lewis Evans" userId="2f1cca16-934e-4fa4-b56f-9977d10481f7" providerId="ADAL" clId="{96D52F60-0A5A-4BBE-86EA-F29AE94C8C5A}" dt="2022-11-11T16:31:24.455" v="10436"/>
        <pc:sldMkLst>
          <pc:docMk/>
          <pc:sldMk cId="698894958" sldId="298"/>
        </pc:sldMkLst>
        <pc:spChg chg="mod">
          <ac:chgData name="Lewis Evans" userId="2f1cca16-934e-4fa4-b56f-9977d10481f7" providerId="ADAL" clId="{96D52F60-0A5A-4BBE-86EA-F29AE94C8C5A}" dt="2022-11-10T08:03:52.525" v="79" actId="113"/>
          <ac:spMkLst>
            <pc:docMk/>
            <pc:sldMk cId="698894958" sldId="298"/>
            <ac:spMk id="2" creationId="{567F63DA-7D21-6D9C-BBEC-DFCF5FDB53A7}"/>
          </ac:spMkLst>
        </pc:spChg>
        <pc:spChg chg="del">
          <ac:chgData name="Lewis Evans" userId="2f1cca16-934e-4fa4-b56f-9977d10481f7" providerId="ADAL" clId="{96D52F60-0A5A-4BBE-86EA-F29AE94C8C5A}" dt="2022-11-10T08:04:02.194" v="84" actId="478"/>
          <ac:spMkLst>
            <pc:docMk/>
            <pc:sldMk cId="698894958" sldId="298"/>
            <ac:spMk id="23" creationId="{5FA12034-4AAA-42E7-B572-D4F0BAFCF531}"/>
          </ac:spMkLst>
        </pc:spChg>
        <pc:picChg chg="mod">
          <ac:chgData name="Lewis Evans" userId="2f1cca16-934e-4fa4-b56f-9977d10481f7" providerId="ADAL" clId="{96D52F60-0A5A-4BBE-86EA-F29AE94C8C5A}" dt="2022-11-10T08:03:56.566" v="80" actId="1076"/>
          <ac:picMkLst>
            <pc:docMk/>
            <pc:sldMk cId="698894958" sldId="298"/>
            <ac:picMk id="12" creationId="{7ABF5334-9670-5D0E-7944-A53184FE0E2B}"/>
          </ac:picMkLst>
        </pc:picChg>
      </pc:sldChg>
      <pc:sldChg chg="modSp mod modTransition">
        <pc:chgData name="Lewis Evans" userId="2f1cca16-934e-4fa4-b56f-9977d10481f7" providerId="ADAL" clId="{96D52F60-0A5A-4BBE-86EA-F29AE94C8C5A}" dt="2022-11-11T13:43:56.475" v="5890" actId="20577"/>
        <pc:sldMkLst>
          <pc:docMk/>
          <pc:sldMk cId="1105979261" sldId="299"/>
        </pc:sldMkLst>
        <pc:spChg chg="mod">
          <ac:chgData name="Lewis Evans" userId="2f1cca16-934e-4fa4-b56f-9977d10481f7" providerId="ADAL" clId="{96D52F60-0A5A-4BBE-86EA-F29AE94C8C5A}" dt="2022-11-11T13:43:56.475" v="5890" actId="20577"/>
          <ac:spMkLst>
            <pc:docMk/>
            <pc:sldMk cId="1105979261" sldId="299"/>
            <ac:spMk id="2" creationId="{567F63DA-7D21-6D9C-BBEC-DFCF5FDB53A7}"/>
          </ac:spMkLst>
        </pc:spChg>
        <pc:spChg chg="mod">
          <ac:chgData name="Lewis Evans" userId="2f1cca16-934e-4fa4-b56f-9977d10481f7" providerId="ADAL" clId="{96D52F60-0A5A-4BBE-86EA-F29AE94C8C5A}" dt="2022-11-10T10:21:41.030" v="3351" actId="20577"/>
          <ac:spMkLst>
            <pc:docMk/>
            <pc:sldMk cId="1105979261" sldId="299"/>
            <ac:spMk id="6" creationId="{8FC0169F-6D78-1EB5-391A-090F48DF26B2}"/>
          </ac:spMkLst>
        </pc:spChg>
      </pc:sldChg>
      <pc:sldChg chg="del">
        <pc:chgData name="Lewis Evans" userId="2f1cca16-934e-4fa4-b56f-9977d10481f7" providerId="ADAL" clId="{96D52F60-0A5A-4BBE-86EA-F29AE94C8C5A}" dt="2022-11-11T13:49:49.843" v="6168" actId="47"/>
        <pc:sldMkLst>
          <pc:docMk/>
          <pc:sldMk cId="330410097" sldId="300"/>
        </pc:sldMkLst>
      </pc:sldChg>
      <pc:sldChg chg="del">
        <pc:chgData name="Lewis Evans" userId="2f1cca16-934e-4fa4-b56f-9977d10481f7" providerId="ADAL" clId="{96D52F60-0A5A-4BBE-86EA-F29AE94C8C5A}" dt="2022-11-11T13:49:46.889" v="6164" actId="47"/>
        <pc:sldMkLst>
          <pc:docMk/>
          <pc:sldMk cId="2770008755" sldId="301"/>
        </pc:sldMkLst>
      </pc:sldChg>
      <pc:sldChg chg="del">
        <pc:chgData name="Lewis Evans" userId="2f1cca16-934e-4fa4-b56f-9977d10481f7" providerId="ADAL" clId="{96D52F60-0A5A-4BBE-86EA-F29AE94C8C5A}" dt="2022-11-11T13:49:47.640" v="6165" actId="47"/>
        <pc:sldMkLst>
          <pc:docMk/>
          <pc:sldMk cId="2992063113" sldId="302"/>
        </pc:sldMkLst>
      </pc:sldChg>
      <pc:sldChg chg="addSp delSp modSp mod modTransition modAnim">
        <pc:chgData name="Lewis Evans" userId="2f1cca16-934e-4fa4-b56f-9977d10481f7" providerId="ADAL" clId="{96D52F60-0A5A-4BBE-86EA-F29AE94C8C5A}" dt="2022-11-11T15:12:34.427" v="8033"/>
        <pc:sldMkLst>
          <pc:docMk/>
          <pc:sldMk cId="14053303" sldId="303"/>
        </pc:sldMkLst>
        <pc:spChg chg="mod">
          <ac:chgData name="Lewis Evans" userId="2f1cca16-934e-4fa4-b56f-9977d10481f7" providerId="ADAL" clId="{96D52F60-0A5A-4BBE-86EA-F29AE94C8C5A}" dt="2022-11-10T08:09:07.024" v="544" actId="20577"/>
          <ac:spMkLst>
            <pc:docMk/>
            <pc:sldMk cId="14053303" sldId="303"/>
            <ac:spMk id="2" creationId="{567F63DA-7D21-6D9C-BBEC-DFCF5FDB53A7}"/>
          </ac:spMkLst>
        </pc:spChg>
        <pc:spChg chg="mod">
          <ac:chgData name="Lewis Evans" userId="2f1cca16-934e-4fa4-b56f-9977d10481f7" providerId="ADAL" clId="{96D52F60-0A5A-4BBE-86EA-F29AE94C8C5A}" dt="2022-11-10T08:04:48.192" v="93" actId="20577"/>
          <ac:spMkLst>
            <pc:docMk/>
            <pc:sldMk cId="14053303" sldId="303"/>
            <ac:spMk id="6" creationId="{8FC0169F-6D78-1EB5-391A-090F48DF26B2}"/>
          </ac:spMkLst>
        </pc:spChg>
        <pc:spChg chg="mod topLvl">
          <ac:chgData name="Lewis Evans" userId="2f1cca16-934e-4fa4-b56f-9977d10481f7" providerId="ADAL" clId="{96D52F60-0A5A-4BBE-86EA-F29AE94C8C5A}" dt="2022-11-10T08:05:45.815" v="137" actId="108"/>
          <ac:spMkLst>
            <pc:docMk/>
            <pc:sldMk cId="14053303" sldId="303"/>
            <ac:spMk id="8" creationId="{49AB0FC3-6F00-3AFD-E191-26A879FFF6CF}"/>
          </ac:spMkLst>
        </pc:spChg>
        <pc:spChg chg="mod ord topLvl">
          <ac:chgData name="Lewis Evans" userId="2f1cca16-934e-4fa4-b56f-9977d10481f7" providerId="ADAL" clId="{96D52F60-0A5A-4BBE-86EA-F29AE94C8C5A}" dt="2022-11-10T08:05:42.244" v="133" actId="165"/>
          <ac:spMkLst>
            <pc:docMk/>
            <pc:sldMk cId="14053303" sldId="303"/>
            <ac:spMk id="9" creationId="{59AC45F7-FA2F-512D-3629-3800E3CE56A3}"/>
          </ac:spMkLst>
        </pc:spChg>
        <pc:spChg chg="add del mod">
          <ac:chgData name="Lewis Evans" userId="2f1cca16-934e-4fa4-b56f-9977d10481f7" providerId="ADAL" clId="{96D52F60-0A5A-4BBE-86EA-F29AE94C8C5A}" dt="2022-11-10T08:04:50.330" v="95"/>
          <ac:spMkLst>
            <pc:docMk/>
            <pc:sldMk cId="14053303" sldId="303"/>
            <ac:spMk id="11" creationId="{F72017E6-776A-41AD-B618-AD0E30DE97C1}"/>
          </ac:spMkLst>
        </pc:spChg>
        <pc:spChg chg="mod">
          <ac:chgData name="Lewis Evans" userId="2f1cca16-934e-4fa4-b56f-9977d10481f7" providerId="ADAL" clId="{96D52F60-0A5A-4BBE-86EA-F29AE94C8C5A}" dt="2022-11-10T08:04:49.581" v="94"/>
          <ac:spMkLst>
            <pc:docMk/>
            <pc:sldMk cId="14053303" sldId="303"/>
            <ac:spMk id="13" creationId="{68D976EC-194C-42C8-8B88-8BE0F0AD9D9D}"/>
          </ac:spMkLst>
        </pc:spChg>
        <pc:spChg chg="mod">
          <ac:chgData name="Lewis Evans" userId="2f1cca16-934e-4fa4-b56f-9977d10481f7" providerId="ADAL" clId="{96D52F60-0A5A-4BBE-86EA-F29AE94C8C5A}" dt="2022-11-10T08:04:49.581" v="94"/>
          <ac:spMkLst>
            <pc:docMk/>
            <pc:sldMk cId="14053303" sldId="303"/>
            <ac:spMk id="14" creationId="{3F4A3972-58D5-4FF4-B80B-0FF8BB323832}"/>
          </ac:spMkLst>
        </pc:spChg>
        <pc:spChg chg="mod">
          <ac:chgData name="Lewis Evans" userId="2f1cca16-934e-4fa4-b56f-9977d10481f7" providerId="ADAL" clId="{96D52F60-0A5A-4BBE-86EA-F29AE94C8C5A}" dt="2022-11-10T08:04:49.581" v="94"/>
          <ac:spMkLst>
            <pc:docMk/>
            <pc:sldMk cId="14053303" sldId="303"/>
            <ac:spMk id="16" creationId="{286929EE-B507-40BC-9694-F7C855FEC1B8}"/>
          </ac:spMkLst>
        </pc:spChg>
        <pc:spChg chg="mod">
          <ac:chgData name="Lewis Evans" userId="2f1cca16-934e-4fa4-b56f-9977d10481f7" providerId="ADAL" clId="{96D52F60-0A5A-4BBE-86EA-F29AE94C8C5A}" dt="2022-11-10T08:04:49.581" v="94"/>
          <ac:spMkLst>
            <pc:docMk/>
            <pc:sldMk cId="14053303" sldId="303"/>
            <ac:spMk id="17" creationId="{15866C39-499A-404A-9CAE-ECB8FE223FE7}"/>
          </ac:spMkLst>
        </pc:spChg>
        <pc:spChg chg="mod">
          <ac:chgData name="Lewis Evans" userId="2f1cca16-934e-4fa4-b56f-9977d10481f7" providerId="ADAL" clId="{96D52F60-0A5A-4BBE-86EA-F29AE94C8C5A}" dt="2022-11-10T08:04:49.581" v="94"/>
          <ac:spMkLst>
            <pc:docMk/>
            <pc:sldMk cId="14053303" sldId="303"/>
            <ac:spMk id="18" creationId="{09F2298E-1DCB-4651-8C87-03A4C7236482}"/>
          </ac:spMkLst>
        </pc:spChg>
        <pc:spChg chg="add del mod">
          <ac:chgData name="Lewis Evans" userId="2f1cca16-934e-4fa4-b56f-9977d10481f7" providerId="ADAL" clId="{96D52F60-0A5A-4BBE-86EA-F29AE94C8C5A}" dt="2022-11-10T08:05:49.009" v="138" actId="478"/>
          <ac:spMkLst>
            <pc:docMk/>
            <pc:sldMk cId="14053303" sldId="303"/>
            <ac:spMk id="19" creationId="{51E05460-6082-4C5D-ACA8-EA4206845C4F}"/>
          </ac:spMkLst>
        </pc:spChg>
        <pc:spChg chg="mod">
          <ac:chgData name="Lewis Evans" userId="2f1cca16-934e-4fa4-b56f-9977d10481f7" providerId="ADAL" clId="{96D52F60-0A5A-4BBE-86EA-F29AE94C8C5A}" dt="2022-11-10T08:04:51.864" v="96"/>
          <ac:spMkLst>
            <pc:docMk/>
            <pc:sldMk cId="14053303" sldId="303"/>
            <ac:spMk id="21" creationId="{09D839B4-841D-4207-AF63-C306375FC6C1}"/>
          </ac:spMkLst>
        </pc:spChg>
        <pc:spChg chg="mod">
          <ac:chgData name="Lewis Evans" userId="2f1cca16-934e-4fa4-b56f-9977d10481f7" providerId="ADAL" clId="{96D52F60-0A5A-4BBE-86EA-F29AE94C8C5A}" dt="2022-11-10T08:04:51.864" v="96"/>
          <ac:spMkLst>
            <pc:docMk/>
            <pc:sldMk cId="14053303" sldId="303"/>
            <ac:spMk id="22" creationId="{2B4413C6-E1B9-4F04-AA22-E424850E30C2}"/>
          </ac:spMkLst>
        </pc:spChg>
        <pc:spChg chg="mod">
          <ac:chgData name="Lewis Evans" userId="2f1cca16-934e-4fa4-b56f-9977d10481f7" providerId="ADAL" clId="{96D52F60-0A5A-4BBE-86EA-F29AE94C8C5A}" dt="2022-11-10T08:04:51.864" v="96"/>
          <ac:spMkLst>
            <pc:docMk/>
            <pc:sldMk cId="14053303" sldId="303"/>
            <ac:spMk id="25" creationId="{647F19C2-C7AD-4000-83EF-B54AEC917EED}"/>
          </ac:spMkLst>
        </pc:spChg>
        <pc:spChg chg="mod">
          <ac:chgData name="Lewis Evans" userId="2f1cca16-934e-4fa4-b56f-9977d10481f7" providerId="ADAL" clId="{96D52F60-0A5A-4BBE-86EA-F29AE94C8C5A}" dt="2022-11-10T08:04:51.864" v="96"/>
          <ac:spMkLst>
            <pc:docMk/>
            <pc:sldMk cId="14053303" sldId="303"/>
            <ac:spMk id="26" creationId="{C33FFB1F-19BC-42A6-A70E-73113A94611F}"/>
          </ac:spMkLst>
        </pc:spChg>
        <pc:spChg chg="mod">
          <ac:chgData name="Lewis Evans" userId="2f1cca16-934e-4fa4-b56f-9977d10481f7" providerId="ADAL" clId="{96D52F60-0A5A-4BBE-86EA-F29AE94C8C5A}" dt="2022-11-10T08:04:51.864" v="96"/>
          <ac:spMkLst>
            <pc:docMk/>
            <pc:sldMk cId="14053303" sldId="303"/>
            <ac:spMk id="27" creationId="{4FE5254C-67EE-4F09-A86D-7D909001B554}"/>
          </ac:spMkLst>
        </pc:spChg>
        <pc:spChg chg="add mod">
          <ac:chgData name="Lewis Evans" userId="2f1cca16-934e-4fa4-b56f-9977d10481f7" providerId="ADAL" clId="{96D52F60-0A5A-4BBE-86EA-F29AE94C8C5A}" dt="2022-11-10T08:10:32.691" v="566" actId="1076"/>
          <ac:spMkLst>
            <pc:docMk/>
            <pc:sldMk cId="14053303" sldId="303"/>
            <ac:spMk id="29" creationId="{B2D221EC-4CD1-442A-AEA9-A698A43BC61B}"/>
          </ac:spMkLst>
        </pc:spChg>
        <pc:grpChg chg="del mod ord">
          <ac:chgData name="Lewis Evans" userId="2f1cca16-934e-4fa4-b56f-9977d10481f7" providerId="ADAL" clId="{96D52F60-0A5A-4BBE-86EA-F29AE94C8C5A}" dt="2022-11-10T08:05:42.244" v="133" actId="165"/>
          <ac:grpSpMkLst>
            <pc:docMk/>
            <pc:sldMk cId="14053303" sldId="303"/>
            <ac:grpSpMk id="7" creationId="{F85A1AEB-A6C3-E1AD-301D-14EC7A68FB93}"/>
          </ac:grpSpMkLst>
        </pc:grpChg>
        <pc:grpChg chg="add del mod">
          <ac:chgData name="Lewis Evans" userId="2f1cca16-934e-4fa4-b56f-9977d10481f7" providerId="ADAL" clId="{96D52F60-0A5A-4BBE-86EA-F29AE94C8C5A}" dt="2022-11-10T08:04:50.330" v="95"/>
          <ac:grpSpMkLst>
            <pc:docMk/>
            <pc:sldMk cId="14053303" sldId="303"/>
            <ac:grpSpMk id="12" creationId="{F0E04632-2106-4D4A-888F-A927FA87302C}"/>
          </ac:grpSpMkLst>
        </pc:grpChg>
        <pc:grpChg chg="add del mod">
          <ac:chgData name="Lewis Evans" userId="2f1cca16-934e-4fa4-b56f-9977d10481f7" providerId="ADAL" clId="{96D52F60-0A5A-4BBE-86EA-F29AE94C8C5A}" dt="2022-11-10T08:04:50.330" v="95"/>
          <ac:grpSpMkLst>
            <pc:docMk/>
            <pc:sldMk cId="14053303" sldId="303"/>
            <ac:grpSpMk id="15" creationId="{7B0CB0D4-AA52-4158-A0BC-0BFA25B08392}"/>
          </ac:grpSpMkLst>
        </pc:grpChg>
        <pc:grpChg chg="add del mod">
          <ac:chgData name="Lewis Evans" userId="2f1cca16-934e-4fa4-b56f-9977d10481f7" providerId="ADAL" clId="{96D52F60-0A5A-4BBE-86EA-F29AE94C8C5A}" dt="2022-11-10T08:05:51.576" v="140" actId="478"/>
          <ac:grpSpMkLst>
            <pc:docMk/>
            <pc:sldMk cId="14053303" sldId="303"/>
            <ac:grpSpMk id="20" creationId="{B21C63B2-D54E-412F-B65E-93CFAFDE107E}"/>
          </ac:grpSpMkLst>
        </pc:grpChg>
        <pc:grpChg chg="add del mod">
          <ac:chgData name="Lewis Evans" userId="2f1cca16-934e-4fa4-b56f-9977d10481f7" providerId="ADAL" clId="{96D52F60-0A5A-4BBE-86EA-F29AE94C8C5A}" dt="2022-11-10T08:05:50.199" v="139" actId="478"/>
          <ac:grpSpMkLst>
            <pc:docMk/>
            <pc:sldMk cId="14053303" sldId="303"/>
            <ac:grpSpMk id="24" creationId="{C5636FB0-0390-4826-B0BA-2529C27E7F92}"/>
          </ac:grpSpMkLst>
        </pc:grpChg>
        <pc:graphicFrameChg chg="add mod">
          <ac:chgData name="Lewis Evans" userId="2f1cca16-934e-4fa4-b56f-9977d10481f7" providerId="ADAL" clId="{96D52F60-0A5A-4BBE-86EA-F29AE94C8C5A}" dt="2022-11-10T08:10:32.691" v="566" actId="1076"/>
          <ac:graphicFrameMkLst>
            <pc:docMk/>
            <pc:sldMk cId="14053303" sldId="303"/>
            <ac:graphicFrameMk id="28" creationId="{EF7E426C-1A34-48E6-BCAE-2E5F79972798}"/>
          </ac:graphicFrameMkLst>
        </pc:graphicFrameChg>
      </pc:sldChg>
      <pc:sldChg chg="addSp delSp modSp add mod modTransition delAnim modAnim">
        <pc:chgData name="Lewis Evans" userId="2f1cca16-934e-4fa4-b56f-9977d10481f7" providerId="ADAL" clId="{96D52F60-0A5A-4BBE-86EA-F29AE94C8C5A}" dt="2022-11-10T08:12:56.290" v="616" actId="1076"/>
        <pc:sldMkLst>
          <pc:docMk/>
          <pc:sldMk cId="895612901" sldId="304"/>
        </pc:sldMkLst>
        <pc:spChg chg="del">
          <ac:chgData name="Lewis Evans" userId="2f1cca16-934e-4fa4-b56f-9977d10481f7" providerId="ADAL" clId="{96D52F60-0A5A-4BBE-86EA-F29AE94C8C5A}" dt="2022-11-10T08:09:50.536" v="555" actId="478"/>
          <ac:spMkLst>
            <pc:docMk/>
            <pc:sldMk cId="895612901" sldId="304"/>
            <ac:spMk id="2" creationId="{567F63DA-7D21-6D9C-BBEC-DFCF5FDB53A7}"/>
          </ac:spMkLst>
        </pc:spChg>
        <pc:spChg chg="add del mod">
          <ac:chgData name="Lewis Evans" userId="2f1cca16-934e-4fa4-b56f-9977d10481f7" providerId="ADAL" clId="{96D52F60-0A5A-4BBE-86EA-F29AE94C8C5A}" dt="2022-11-10T08:09:51.936" v="556" actId="478"/>
          <ac:spMkLst>
            <pc:docMk/>
            <pc:sldMk cId="895612901" sldId="304"/>
            <ac:spMk id="7" creationId="{1F7EC8DD-4CAB-469F-951D-3DE5E4274828}"/>
          </ac:spMkLst>
        </pc:spChg>
        <pc:spChg chg="add mod">
          <ac:chgData name="Lewis Evans" userId="2f1cca16-934e-4fa4-b56f-9977d10481f7" providerId="ADAL" clId="{96D52F60-0A5A-4BBE-86EA-F29AE94C8C5A}" dt="2022-11-10T08:12:56.290" v="616" actId="1076"/>
          <ac:spMkLst>
            <pc:docMk/>
            <pc:sldMk cId="895612901" sldId="304"/>
            <ac:spMk id="15" creationId="{2192A3D3-D2BD-478C-9FBB-3F500C089D56}"/>
          </ac:spMkLst>
        </pc:spChg>
        <pc:spChg chg="add mod">
          <ac:chgData name="Lewis Evans" userId="2f1cca16-934e-4fa4-b56f-9977d10481f7" providerId="ADAL" clId="{96D52F60-0A5A-4BBE-86EA-F29AE94C8C5A}" dt="2022-11-10T08:10:49.654" v="571" actId="1076"/>
          <ac:spMkLst>
            <pc:docMk/>
            <pc:sldMk cId="895612901" sldId="304"/>
            <ac:spMk id="18" creationId="{2BF2378C-7F3D-4DCB-828C-FD27273231FB}"/>
          </ac:spMkLst>
        </pc:spChg>
        <pc:spChg chg="add mod">
          <ac:chgData name="Lewis Evans" userId="2f1cca16-934e-4fa4-b56f-9977d10481f7" providerId="ADAL" clId="{96D52F60-0A5A-4BBE-86EA-F29AE94C8C5A}" dt="2022-11-10T08:10:49.654" v="571" actId="1076"/>
          <ac:spMkLst>
            <pc:docMk/>
            <pc:sldMk cId="895612901" sldId="304"/>
            <ac:spMk id="19" creationId="{29C235BB-A03B-4C02-825C-05317CCA8B98}"/>
          </ac:spMkLst>
        </pc:spChg>
        <pc:spChg chg="add mod">
          <ac:chgData name="Lewis Evans" userId="2f1cca16-934e-4fa4-b56f-9977d10481f7" providerId="ADAL" clId="{96D52F60-0A5A-4BBE-86EA-F29AE94C8C5A}" dt="2022-11-10T08:10:49.654" v="571" actId="1076"/>
          <ac:spMkLst>
            <pc:docMk/>
            <pc:sldMk cId="895612901" sldId="304"/>
            <ac:spMk id="20" creationId="{0A5AD962-811C-40F2-A83B-681844E034A7}"/>
          </ac:spMkLst>
        </pc:spChg>
        <pc:spChg chg="add del mod">
          <ac:chgData name="Lewis Evans" userId="2f1cca16-934e-4fa4-b56f-9977d10481f7" providerId="ADAL" clId="{96D52F60-0A5A-4BBE-86EA-F29AE94C8C5A}" dt="2022-11-10T08:12:47.553" v="615" actId="478"/>
          <ac:spMkLst>
            <pc:docMk/>
            <pc:sldMk cId="895612901" sldId="304"/>
            <ac:spMk id="22" creationId="{B5D2CBEF-FF79-4C99-9D83-0397A5066315}"/>
          </ac:spMkLst>
        </pc:spChg>
        <pc:spChg chg="del">
          <ac:chgData name="Lewis Evans" userId="2f1cca16-934e-4fa4-b56f-9977d10481f7" providerId="ADAL" clId="{96D52F60-0A5A-4BBE-86EA-F29AE94C8C5A}" dt="2022-11-10T08:09:48.872" v="554" actId="478"/>
          <ac:spMkLst>
            <pc:docMk/>
            <pc:sldMk cId="895612901" sldId="304"/>
            <ac:spMk id="23" creationId="{5FA12034-4AAA-42E7-B572-D4F0BAFCF531}"/>
          </ac:spMkLst>
        </pc:spChg>
        <pc:spChg chg="del">
          <ac:chgData name="Lewis Evans" userId="2f1cca16-934e-4fa4-b56f-9977d10481f7" providerId="ADAL" clId="{96D52F60-0A5A-4BBE-86EA-F29AE94C8C5A}" dt="2022-11-10T08:09:48.872" v="554" actId="478"/>
          <ac:spMkLst>
            <pc:docMk/>
            <pc:sldMk cId="895612901" sldId="304"/>
            <ac:spMk id="29" creationId="{B2D221EC-4CD1-442A-AEA9-A698A43BC61B}"/>
          </ac:spMkLst>
        </pc:spChg>
        <pc:graphicFrameChg chg="add mod">
          <ac:chgData name="Lewis Evans" userId="2f1cca16-934e-4fa4-b56f-9977d10481f7" providerId="ADAL" clId="{96D52F60-0A5A-4BBE-86EA-F29AE94C8C5A}" dt="2022-11-10T08:10:49.654" v="571" actId="1076"/>
          <ac:graphicFrameMkLst>
            <pc:docMk/>
            <pc:sldMk cId="895612901" sldId="304"/>
            <ac:graphicFrameMk id="14" creationId="{7AD4D358-71AA-46F6-9E5F-3C2EC53306A1}"/>
          </ac:graphicFrameMkLst>
        </pc:graphicFrameChg>
        <pc:graphicFrameChg chg="add mod">
          <ac:chgData name="Lewis Evans" userId="2f1cca16-934e-4fa4-b56f-9977d10481f7" providerId="ADAL" clId="{96D52F60-0A5A-4BBE-86EA-F29AE94C8C5A}" dt="2022-11-10T08:10:49.654" v="571" actId="1076"/>
          <ac:graphicFrameMkLst>
            <pc:docMk/>
            <pc:sldMk cId="895612901" sldId="304"/>
            <ac:graphicFrameMk id="16" creationId="{63E7485F-16EE-4C0E-8F6F-2DE3454631E7}"/>
          </ac:graphicFrameMkLst>
        </pc:graphicFrameChg>
        <pc:graphicFrameChg chg="add mod">
          <ac:chgData name="Lewis Evans" userId="2f1cca16-934e-4fa4-b56f-9977d10481f7" providerId="ADAL" clId="{96D52F60-0A5A-4BBE-86EA-F29AE94C8C5A}" dt="2022-11-10T08:10:49.654" v="571" actId="1076"/>
          <ac:graphicFrameMkLst>
            <pc:docMk/>
            <pc:sldMk cId="895612901" sldId="304"/>
            <ac:graphicFrameMk id="17" creationId="{E4021B9C-F17D-498D-8154-17E70542AE13}"/>
          </ac:graphicFrameMkLst>
        </pc:graphicFrameChg>
        <pc:graphicFrameChg chg="add del mod">
          <ac:chgData name="Lewis Evans" userId="2f1cca16-934e-4fa4-b56f-9977d10481f7" providerId="ADAL" clId="{96D52F60-0A5A-4BBE-86EA-F29AE94C8C5A}" dt="2022-11-10T08:10:56.490" v="576" actId="478"/>
          <ac:graphicFrameMkLst>
            <pc:docMk/>
            <pc:sldMk cId="895612901" sldId="304"/>
            <ac:graphicFrameMk id="21" creationId="{D2967658-440C-4E63-98B3-21A27B95E575}"/>
          </ac:graphicFrameMkLst>
        </pc:graphicFrameChg>
        <pc:graphicFrameChg chg="del">
          <ac:chgData name="Lewis Evans" userId="2f1cca16-934e-4fa4-b56f-9977d10481f7" providerId="ADAL" clId="{96D52F60-0A5A-4BBE-86EA-F29AE94C8C5A}" dt="2022-11-10T08:09:48.872" v="554" actId="478"/>
          <ac:graphicFrameMkLst>
            <pc:docMk/>
            <pc:sldMk cId="895612901" sldId="304"/>
            <ac:graphicFrameMk id="28" creationId="{EF7E426C-1A34-48E6-BCAE-2E5F79972798}"/>
          </ac:graphicFrameMkLst>
        </pc:graphicFrameChg>
      </pc:sldChg>
      <pc:sldChg chg="addSp delSp modSp add mod modTransition delAnim modAnim">
        <pc:chgData name="Lewis Evans" userId="2f1cca16-934e-4fa4-b56f-9977d10481f7" providerId="ADAL" clId="{96D52F60-0A5A-4BBE-86EA-F29AE94C8C5A}" dt="2022-11-10T08:12:06.987" v="610"/>
        <pc:sldMkLst>
          <pc:docMk/>
          <pc:sldMk cId="3185646436" sldId="305"/>
        </pc:sldMkLst>
        <pc:spChg chg="del">
          <ac:chgData name="Lewis Evans" userId="2f1cca16-934e-4fa4-b56f-9977d10481f7" providerId="ADAL" clId="{96D52F60-0A5A-4BBE-86EA-F29AE94C8C5A}" dt="2022-11-10T08:11:25.275" v="585" actId="478"/>
          <ac:spMkLst>
            <pc:docMk/>
            <pc:sldMk cId="3185646436" sldId="305"/>
            <ac:spMk id="2" creationId="{567F63DA-7D21-6D9C-BBEC-DFCF5FDB53A7}"/>
          </ac:spMkLst>
        </pc:spChg>
        <pc:spChg chg="add del mod">
          <ac:chgData name="Lewis Evans" userId="2f1cca16-934e-4fa4-b56f-9977d10481f7" providerId="ADAL" clId="{96D52F60-0A5A-4BBE-86EA-F29AE94C8C5A}" dt="2022-11-10T08:11:27.043" v="587" actId="478"/>
          <ac:spMkLst>
            <pc:docMk/>
            <pc:sldMk cId="3185646436" sldId="305"/>
            <ac:spMk id="7" creationId="{E17C75E4-F3F4-4F77-9A23-173C5A31F027}"/>
          </ac:spMkLst>
        </pc:spChg>
        <pc:spChg chg="add mod">
          <ac:chgData name="Lewis Evans" userId="2f1cca16-934e-4fa4-b56f-9977d10481f7" providerId="ADAL" clId="{96D52F60-0A5A-4BBE-86EA-F29AE94C8C5A}" dt="2022-11-10T08:11:35.715" v="594" actId="1036"/>
          <ac:spMkLst>
            <pc:docMk/>
            <pc:sldMk cId="3185646436" sldId="305"/>
            <ac:spMk id="15" creationId="{8D296DA2-0535-4504-87F1-66CD340776F5}"/>
          </ac:spMkLst>
        </pc:spChg>
        <pc:spChg chg="add mod">
          <ac:chgData name="Lewis Evans" userId="2f1cca16-934e-4fa4-b56f-9977d10481f7" providerId="ADAL" clId="{96D52F60-0A5A-4BBE-86EA-F29AE94C8C5A}" dt="2022-11-10T08:11:51.638" v="599" actId="1076"/>
          <ac:spMkLst>
            <pc:docMk/>
            <pc:sldMk cId="3185646436" sldId="305"/>
            <ac:spMk id="17" creationId="{233B421B-8153-4688-9899-65B455D31F43}"/>
          </ac:spMkLst>
        </pc:spChg>
        <pc:spChg chg="add mod">
          <ac:chgData name="Lewis Evans" userId="2f1cca16-934e-4fa4-b56f-9977d10481f7" providerId="ADAL" clId="{96D52F60-0A5A-4BBE-86EA-F29AE94C8C5A}" dt="2022-11-10T08:11:51.638" v="599" actId="1076"/>
          <ac:spMkLst>
            <pc:docMk/>
            <pc:sldMk cId="3185646436" sldId="305"/>
            <ac:spMk id="18" creationId="{62FCDD54-3CE0-442A-BAAD-A0337173C377}"/>
          </ac:spMkLst>
        </pc:spChg>
        <pc:spChg chg="add del mod">
          <ac:chgData name="Lewis Evans" userId="2f1cca16-934e-4fa4-b56f-9977d10481f7" providerId="ADAL" clId="{96D52F60-0A5A-4BBE-86EA-F29AE94C8C5A}" dt="2022-11-10T08:11:56.627" v="605" actId="478"/>
          <ac:spMkLst>
            <pc:docMk/>
            <pc:sldMk cId="3185646436" sldId="305"/>
            <ac:spMk id="20" creationId="{3FF12F28-DF4C-4A9D-BB90-CD3AB8BDBB46}"/>
          </ac:spMkLst>
        </pc:spChg>
        <pc:spChg chg="del">
          <ac:chgData name="Lewis Evans" userId="2f1cca16-934e-4fa4-b56f-9977d10481f7" providerId="ADAL" clId="{96D52F60-0A5A-4BBE-86EA-F29AE94C8C5A}" dt="2022-11-10T08:11:23.076" v="581" actId="478"/>
          <ac:spMkLst>
            <pc:docMk/>
            <pc:sldMk cId="3185646436" sldId="305"/>
            <ac:spMk id="23" creationId="{5FA12034-4AAA-42E7-B572-D4F0BAFCF531}"/>
          </ac:spMkLst>
        </pc:spChg>
        <pc:spChg chg="del">
          <ac:chgData name="Lewis Evans" userId="2f1cca16-934e-4fa4-b56f-9977d10481f7" providerId="ADAL" clId="{96D52F60-0A5A-4BBE-86EA-F29AE94C8C5A}" dt="2022-11-10T08:11:23.076" v="581" actId="478"/>
          <ac:spMkLst>
            <pc:docMk/>
            <pc:sldMk cId="3185646436" sldId="305"/>
            <ac:spMk id="29" creationId="{B2D221EC-4CD1-442A-AEA9-A698A43BC61B}"/>
          </ac:spMkLst>
        </pc:spChg>
        <pc:graphicFrameChg chg="add mod">
          <ac:chgData name="Lewis Evans" userId="2f1cca16-934e-4fa4-b56f-9977d10481f7" providerId="ADAL" clId="{96D52F60-0A5A-4BBE-86EA-F29AE94C8C5A}" dt="2022-11-10T08:11:51.638" v="599" actId="1076"/>
          <ac:graphicFrameMkLst>
            <pc:docMk/>
            <pc:sldMk cId="3185646436" sldId="305"/>
            <ac:graphicFrameMk id="14" creationId="{AB2DC43A-8FEA-42F7-9937-56A4FEA2A0FA}"/>
          </ac:graphicFrameMkLst>
        </pc:graphicFrameChg>
        <pc:graphicFrameChg chg="add mod">
          <ac:chgData name="Lewis Evans" userId="2f1cca16-934e-4fa4-b56f-9977d10481f7" providerId="ADAL" clId="{96D52F60-0A5A-4BBE-86EA-F29AE94C8C5A}" dt="2022-11-10T08:11:51.638" v="599" actId="1076"/>
          <ac:graphicFrameMkLst>
            <pc:docMk/>
            <pc:sldMk cId="3185646436" sldId="305"/>
            <ac:graphicFrameMk id="16" creationId="{5C4F1B82-91F3-4EF6-9813-FDE771312DE5}"/>
          </ac:graphicFrameMkLst>
        </pc:graphicFrameChg>
        <pc:graphicFrameChg chg="add del mod">
          <ac:chgData name="Lewis Evans" userId="2f1cca16-934e-4fa4-b56f-9977d10481f7" providerId="ADAL" clId="{96D52F60-0A5A-4BBE-86EA-F29AE94C8C5A}" dt="2022-11-10T08:11:57.730" v="606" actId="478"/>
          <ac:graphicFrameMkLst>
            <pc:docMk/>
            <pc:sldMk cId="3185646436" sldId="305"/>
            <ac:graphicFrameMk id="19" creationId="{524AFEB0-CBCF-4F62-9E15-0778386F21A4}"/>
          </ac:graphicFrameMkLst>
        </pc:graphicFrameChg>
        <pc:graphicFrameChg chg="del">
          <ac:chgData name="Lewis Evans" userId="2f1cca16-934e-4fa4-b56f-9977d10481f7" providerId="ADAL" clId="{96D52F60-0A5A-4BBE-86EA-F29AE94C8C5A}" dt="2022-11-10T08:11:23.076" v="581" actId="478"/>
          <ac:graphicFrameMkLst>
            <pc:docMk/>
            <pc:sldMk cId="3185646436" sldId="305"/>
            <ac:graphicFrameMk id="28" creationId="{EF7E426C-1A34-48E6-BCAE-2E5F79972798}"/>
          </ac:graphicFrameMkLst>
        </pc:graphicFrameChg>
      </pc:sldChg>
      <pc:sldChg chg="addSp delSp modSp add mod delAnim modAnim">
        <pc:chgData name="Lewis Evans" userId="2f1cca16-934e-4fa4-b56f-9977d10481f7" providerId="ADAL" clId="{96D52F60-0A5A-4BBE-86EA-F29AE94C8C5A}" dt="2022-11-11T14:32:16.058" v="7153"/>
        <pc:sldMkLst>
          <pc:docMk/>
          <pc:sldMk cId="963468595" sldId="306"/>
        </pc:sldMkLst>
        <pc:spChg chg="mod">
          <ac:chgData name="Lewis Evans" userId="2f1cca16-934e-4fa4-b56f-9977d10481f7" providerId="ADAL" clId="{96D52F60-0A5A-4BBE-86EA-F29AE94C8C5A}" dt="2022-11-10T12:27:48.125" v="5841" actId="14100"/>
          <ac:spMkLst>
            <pc:docMk/>
            <pc:sldMk cId="963468595" sldId="306"/>
            <ac:spMk id="6" creationId="{8FC0169F-6D78-1EB5-391A-090F48DF26B2}"/>
          </ac:spMkLst>
        </pc:spChg>
        <pc:spChg chg="mod">
          <ac:chgData name="Lewis Evans" userId="2f1cca16-934e-4fa4-b56f-9977d10481f7" providerId="ADAL" clId="{96D52F60-0A5A-4BBE-86EA-F29AE94C8C5A}" dt="2022-11-10T08:18:53.442" v="724" actId="20577"/>
          <ac:spMkLst>
            <pc:docMk/>
            <pc:sldMk cId="963468595" sldId="306"/>
            <ac:spMk id="15" creationId="{2192A3D3-D2BD-478C-9FBB-3F500C089D56}"/>
          </ac:spMkLst>
        </pc:spChg>
        <pc:spChg chg="del">
          <ac:chgData name="Lewis Evans" userId="2f1cca16-934e-4fa4-b56f-9977d10481f7" providerId="ADAL" clId="{96D52F60-0A5A-4BBE-86EA-F29AE94C8C5A}" dt="2022-11-10T08:13:12.021" v="624" actId="478"/>
          <ac:spMkLst>
            <pc:docMk/>
            <pc:sldMk cId="963468595" sldId="306"/>
            <ac:spMk id="18" creationId="{2BF2378C-7F3D-4DCB-828C-FD27273231FB}"/>
          </ac:spMkLst>
        </pc:spChg>
        <pc:spChg chg="del">
          <ac:chgData name="Lewis Evans" userId="2f1cca16-934e-4fa4-b56f-9977d10481f7" providerId="ADAL" clId="{96D52F60-0A5A-4BBE-86EA-F29AE94C8C5A}" dt="2022-11-10T08:13:12.021" v="624" actId="478"/>
          <ac:spMkLst>
            <pc:docMk/>
            <pc:sldMk cId="963468595" sldId="306"/>
            <ac:spMk id="19" creationId="{29C235BB-A03B-4C02-825C-05317CCA8B98}"/>
          </ac:spMkLst>
        </pc:spChg>
        <pc:spChg chg="del">
          <ac:chgData name="Lewis Evans" userId="2f1cca16-934e-4fa4-b56f-9977d10481f7" providerId="ADAL" clId="{96D52F60-0A5A-4BBE-86EA-F29AE94C8C5A}" dt="2022-11-10T08:13:12.021" v="624" actId="478"/>
          <ac:spMkLst>
            <pc:docMk/>
            <pc:sldMk cId="963468595" sldId="306"/>
            <ac:spMk id="20" creationId="{0A5AD962-811C-40F2-A83B-681844E034A7}"/>
          </ac:spMkLst>
        </pc:spChg>
        <pc:graphicFrameChg chg="del">
          <ac:chgData name="Lewis Evans" userId="2f1cca16-934e-4fa4-b56f-9977d10481f7" providerId="ADAL" clId="{96D52F60-0A5A-4BBE-86EA-F29AE94C8C5A}" dt="2022-11-10T08:13:12.021" v="624" actId="478"/>
          <ac:graphicFrameMkLst>
            <pc:docMk/>
            <pc:sldMk cId="963468595" sldId="306"/>
            <ac:graphicFrameMk id="14" creationId="{7AD4D358-71AA-46F6-9E5F-3C2EC53306A1}"/>
          </ac:graphicFrameMkLst>
        </pc:graphicFrameChg>
        <pc:graphicFrameChg chg="del">
          <ac:chgData name="Lewis Evans" userId="2f1cca16-934e-4fa4-b56f-9977d10481f7" providerId="ADAL" clId="{96D52F60-0A5A-4BBE-86EA-F29AE94C8C5A}" dt="2022-11-10T08:13:12.021" v="624" actId="478"/>
          <ac:graphicFrameMkLst>
            <pc:docMk/>
            <pc:sldMk cId="963468595" sldId="306"/>
            <ac:graphicFrameMk id="16" creationId="{63E7485F-16EE-4C0E-8F6F-2DE3454631E7}"/>
          </ac:graphicFrameMkLst>
        </pc:graphicFrameChg>
        <pc:graphicFrameChg chg="del">
          <ac:chgData name="Lewis Evans" userId="2f1cca16-934e-4fa4-b56f-9977d10481f7" providerId="ADAL" clId="{96D52F60-0A5A-4BBE-86EA-F29AE94C8C5A}" dt="2022-11-10T08:13:12.021" v="624" actId="478"/>
          <ac:graphicFrameMkLst>
            <pc:docMk/>
            <pc:sldMk cId="963468595" sldId="306"/>
            <ac:graphicFrameMk id="17" creationId="{E4021B9C-F17D-498D-8154-17E70542AE13}"/>
          </ac:graphicFrameMkLst>
        </pc:graphicFrameChg>
        <pc:picChg chg="add mod">
          <ac:chgData name="Lewis Evans" userId="2f1cca16-934e-4fa4-b56f-9977d10481f7" providerId="ADAL" clId="{96D52F60-0A5A-4BBE-86EA-F29AE94C8C5A}" dt="2022-11-10T08:19:00.518" v="729" actId="1076"/>
          <ac:picMkLst>
            <pc:docMk/>
            <pc:sldMk cId="963468595" sldId="306"/>
            <ac:picMk id="5" creationId="{FEA89A3B-E90D-4C85-9B8D-0DDF140FD760}"/>
          </ac:picMkLst>
        </pc:picChg>
        <pc:picChg chg="add mod">
          <ac:chgData name="Lewis Evans" userId="2f1cca16-934e-4fa4-b56f-9977d10481f7" providerId="ADAL" clId="{96D52F60-0A5A-4BBE-86EA-F29AE94C8C5A}" dt="2022-11-10T08:18:07.172" v="672" actId="1076"/>
          <ac:picMkLst>
            <pc:docMk/>
            <pc:sldMk cId="963468595" sldId="306"/>
            <ac:picMk id="11" creationId="{2A5585D9-A8B2-4581-A828-39248FB97E50}"/>
          </ac:picMkLst>
        </pc:picChg>
        <pc:picChg chg="add mod">
          <ac:chgData name="Lewis Evans" userId="2f1cca16-934e-4fa4-b56f-9977d10481f7" providerId="ADAL" clId="{96D52F60-0A5A-4BBE-86EA-F29AE94C8C5A}" dt="2022-11-10T08:18:49.764" v="721" actId="14100"/>
          <ac:picMkLst>
            <pc:docMk/>
            <pc:sldMk cId="963468595" sldId="306"/>
            <ac:picMk id="13" creationId="{745B96DE-562B-4B3B-B8EC-A3067DD2211D}"/>
          </ac:picMkLst>
        </pc:picChg>
      </pc:sldChg>
      <pc:sldChg chg="addSp delSp modSp add mod delAnim modAnim">
        <pc:chgData name="Lewis Evans" userId="2f1cca16-934e-4fa4-b56f-9977d10481f7" providerId="ADAL" clId="{96D52F60-0A5A-4BBE-86EA-F29AE94C8C5A}" dt="2022-11-14T15:52:47.896" v="10455"/>
        <pc:sldMkLst>
          <pc:docMk/>
          <pc:sldMk cId="1250339517" sldId="307"/>
        </pc:sldMkLst>
        <pc:spChg chg="mod">
          <ac:chgData name="Lewis Evans" userId="2f1cca16-934e-4fa4-b56f-9977d10481f7" providerId="ADAL" clId="{96D52F60-0A5A-4BBE-86EA-F29AE94C8C5A}" dt="2022-11-10T08:37:53.550" v="2070" actId="14100"/>
          <ac:spMkLst>
            <pc:docMk/>
            <pc:sldMk cId="1250339517" sldId="307"/>
            <ac:spMk id="15" creationId="{2192A3D3-D2BD-478C-9FBB-3F500C089D56}"/>
          </ac:spMkLst>
        </pc:spChg>
        <pc:spChg chg="add mod">
          <ac:chgData name="Lewis Evans" userId="2f1cca16-934e-4fa4-b56f-9977d10481f7" providerId="ADAL" clId="{96D52F60-0A5A-4BBE-86EA-F29AE94C8C5A}" dt="2022-11-10T08:21:38.957" v="914" actId="1076"/>
          <ac:spMkLst>
            <pc:docMk/>
            <pc:sldMk cId="1250339517" sldId="307"/>
            <ac:spMk id="16" creationId="{79EF1ED8-DCF0-4B1E-8BEE-779026A38DD4}"/>
          </ac:spMkLst>
        </pc:spChg>
        <pc:spChg chg="add mod">
          <ac:chgData name="Lewis Evans" userId="2f1cca16-934e-4fa4-b56f-9977d10481f7" providerId="ADAL" clId="{96D52F60-0A5A-4BBE-86EA-F29AE94C8C5A}" dt="2022-11-10T08:22:18.500" v="933" actId="1076"/>
          <ac:spMkLst>
            <pc:docMk/>
            <pc:sldMk cId="1250339517" sldId="307"/>
            <ac:spMk id="17" creationId="{0A597A23-30DD-44CB-83F9-61D0DF6575C1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18" creationId="{30609BDA-92DF-4D81-9849-1B1AA1142B8D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19" creationId="{CB0D2CEC-CF7D-4F22-A901-D700EF56FD87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20" creationId="{B8C2C842-8695-4F6E-809F-2254A045C86B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21" creationId="{8FFEBCBC-3A3C-453C-98D5-2B07BB5DDA87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22" creationId="{DA7B664B-9073-4B23-887B-FE06751313F3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23" creationId="{928C06A5-F373-4D21-A4DF-F26B33490607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24" creationId="{F4666133-9E8F-4AFF-A76C-605F8FD2B0FC}"/>
          </ac:spMkLst>
        </pc:spChg>
        <pc:spChg chg="add mod">
          <ac:chgData name="Lewis Evans" userId="2f1cca16-934e-4fa4-b56f-9977d10481f7" providerId="ADAL" clId="{96D52F60-0A5A-4BBE-86EA-F29AE94C8C5A}" dt="2022-11-10T08:22:36.719" v="942" actId="1076"/>
          <ac:spMkLst>
            <pc:docMk/>
            <pc:sldMk cId="1250339517" sldId="307"/>
            <ac:spMk id="25" creationId="{32E7B9C2-FC5B-46E3-B5D8-A61A180A8C29}"/>
          </ac:spMkLst>
        </pc:spChg>
        <pc:spChg chg="add mod">
          <ac:chgData name="Lewis Evans" userId="2f1cca16-934e-4fa4-b56f-9977d10481f7" providerId="ADAL" clId="{96D52F60-0A5A-4BBE-86EA-F29AE94C8C5A}" dt="2022-11-10T08:21:30.083" v="908" actId="1076"/>
          <ac:spMkLst>
            <pc:docMk/>
            <pc:sldMk cId="1250339517" sldId="307"/>
            <ac:spMk id="26" creationId="{7822FEDB-DCAC-491A-8E7C-CA28F0E602DE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36" creationId="{D167BAB7-358B-4D0A-B198-20E6E7708ABB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37" creationId="{84F9CEF5-369A-4E1D-A126-CF09CFCD0D8F}"/>
          </ac:spMkLst>
        </pc:spChg>
        <pc:spChg chg="add mod">
          <ac:chgData name="Lewis Evans" userId="2f1cca16-934e-4fa4-b56f-9977d10481f7" providerId="ADAL" clId="{96D52F60-0A5A-4BBE-86EA-F29AE94C8C5A}" dt="2022-11-14T14:58:02.919" v="10451" actId="20577"/>
          <ac:spMkLst>
            <pc:docMk/>
            <pc:sldMk cId="1250339517" sldId="307"/>
            <ac:spMk id="50" creationId="{BC1F337B-31B9-47E5-93CC-CB61696866F9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51" creationId="{E975F4FA-8431-401E-9455-FF3CF836E28A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52" creationId="{F28069CF-79A9-4E12-B246-2992B0AA99C6}"/>
          </ac:spMkLst>
        </pc:spChg>
        <pc:spChg chg="add mod">
          <ac:chgData name="Lewis Evans" userId="2f1cca16-934e-4fa4-b56f-9977d10481f7" providerId="ADAL" clId="{96D52F60-0A5A-4BBE-86EA-F29AE94C8C5A}" dt="2022-11-10T08:22:42.923" v="951" actId="20577"/>
          <ac:spMkLst>
            <pc:docMk/>
            <pc:sldMk cId="1250339517" sldId="307"/>
            <ac:spMk id="53" creationId="{A9BB8D7C-8AB1-4ECB-8517-462F8CAF5056}"/>
          </ac:spMkLst>
        </pc:spChg>
        <pc:spChg chg="add mod">
          <ac:chgData name="Lewis Evans" userId="2f1cca16-934e-4fa4-b56f-9977d10481f7" providerId="ADAL" clId="{96D52F60-0A5A-4BBE-86EA-F29AE94C8C5A}" dt="2022-11-10T08:37:48.938" v="2069" actId="20577"/>
          <ac:spMkLst>
            <pc:docMk/>
            <pc:sldMk cId="1250339517" sldId="307"/>
            <ac:spMk id="54" creationId="{A3AD7DAB-BD87-4F1E-9609-8399AB3FE494}"/>
          </ac:spMkLst>
        </pc:spChg>
        <pc:spChg chg="add mod">
          <ac:chgData name="Lewis Evans" userId="2f1cca16-934e-4fa4-b56f-9977d10481f7" providerId="ADAL" clId="{96D52F60-0A5A-4BBE-86EA-F29AE94C8C5A}" dt="2022-11-10T08:22:36.719" v="942" actId="1076"/>
          <ac:spMkLst>
            <pc:docMk/>
            <pc:sldMk cId="1250339517" sldId="307"/>
            <ac:spMk id="55" creationId="{CDB1DAE2-1DD2-4885-9DA0-922C375CFB2E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56" creationId="{381D3AA6-1B59-404D-84BF-5E003C9A8D5B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57" creationId="{850F135D-9BE2-425D-8569-2EE43CD99D47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58" creationId="{37CD6D95-BA54-4551-A5D6-83B38DAE1066}"/>
          </ac:spMkLst>
        </pc:spChg>
        <pc:picChg chg="del">
          <ac:chgData name="Lewis Evans" userId="2f1cca16-934e-4fa4-b56f-9977d10481f7" providerId="ADAL" clId="{96D52F60-0A5A-4BBE-86EA-F29AE94C8C5A}" dt="2022-11-10T08:20:35.123" v="734" actId="478"/>
          <ac:picMkLst>
            <pc:docMk/>
            <pc:sldMk cId="1250339517" sldId="307"/>
            <ac:picMk id="5" creationId="{FEA89A3B-E90D-4C85-9B8D-0DDF140FD760}"/>
          </ac:picMkLst>
        </pc:picChg>
        <pc:picChg chg="del">
          <ac:chgData name="Lewis Evans" userId="2f1cca16-934e-4fa4-b56f-9977d10481f7" providerId="ADAL" clId="{96D52F60-0A5A-4BBE-86EA-F29AE94C8C5A}" dt="2022-11-10T08:20:35.123" v="734" actId="478"/>
          <ac:picMkLst>
            <pc:docMk/>
            <pc:sldMk cId="1250339517" sldId="307"/>
            <ac:picMk id="11" creationId="{2A5585D9-A8B2-4581-A828-39248FB97E50}"/>
          </ac:picMkLst>
        </pc:picChg>
        <pc:picChg chg="del">
          <ac:chgData name="Lewis Evans" userId="2f1cca16-934e-4fa4-b56f-9977d10481f7" providerId="ADAL" clId="{96D52F60-0A5A-4BBE-86EA-F29AE94C8C5A}" dt="2022-11-10T08:20:35.123" v="734" actId="478"/>
          <ac:picMkLst>
            <pc:docMk/>
            <pc:sldMk cId="1250339517" sldId="307"/>
            <ac:picMk id="13" creationId="{745B96DE-562B-4B3B-B8EC-A3067DD2211D}"/>
          </ac:picMkLst>
        </pc:picChg>
        <pc:cxnChg chg="add mod">
          <ac:chgData name="Lewis Evans" userId="2f1cca16-934e-4fa4-b56f-9977d10481f7" providerId="ADAL" clId="{96D52F60-0A5A-4BBE-86EA-F29AE94C8C5A}" dt="2022-11-10T08:22:18.500" v="933" actId="1076"/>
          <ac:cxnSpMkLst>
            <pc:docMk/>
            <pc:sldMk cId="1250339517" sldId="307"/>
            <ac:cxnSpMk id="12" creationId="{544A0F18-6088-4B85-9809-D972EFE8B55A}"/>
          </ac:cxnSpMkLst>
        </pc:cxnChg>
        <pc:cxnChg chg="add mod">
          <ac:chgData name="Lewis Evans" userId="2f1cca16-934e-4fa4-b56f-9977d10481f7" providerId="ADAL" clId="{96D52F60-0A5A-4BBE-86EA-F29AE94C8C5A}" dt="2022-11-10T08:22:36.719" v="942" actId="1076"/>
          <ac:cxnSpMkLst>
            <pc:docMk/>
            <pc:sldMk cId="1250339517" sldId="307"/>
            <ac:cxnSpMk id="14" creationId="{61ECDD1D-BD53-4665-9337-DEBD0265D565}"/>
          </ac:cxnSpMkLst>
        </pc:cxnChg>
        <pc:cxnChg chg="add mod">
          <ac:chgData name="Lewis Evans" userId="2f1cca16-934e-4fa4-b56f-9977d10481f7" providerId="ADAL" clId="{96D52F60-0A5A-4BBE-86EA-F29AE94C8C5A}" dt="2022-11-10T08:22:18.500" v="933" actId="1076"/>
          <ac:cxnSpMkLst>
            <pc:docMk/>
            <pc:sldMk cId="1250339517" sldId="307"/>
            <ac:cxnSpMk id="27" creationId="{80A3EC64-DE1B-4370-A13F-A3A8250E1F4F}"/>
          </ac:cxnSpMkLst>
        </pc:cxnChg>
        <pc:cxnChg chg="add del mod">
          <ac:chgData name="Lewis Evans" userId="2f1cca16-934e-4fa4-b56f-9977d10481f7" providerId="ADAL" clId="{96D52F60-0A5A-4BBE-86EA-F29AE94C8C5A}" dt="2022-11-10T08:22:02.500" v="925" actId="478"/>
          <ac:cxnSpMkLst>
            <pc:docMk/>
            <pc:sldMk cId="1250339517" sldId="307"/>
            <ac:cxnSpMk id="28" creationId="{E87FF69C-6431-4165-8EFE-41B68E46CF34}"/>
          </ac:cxnSpMkLst>
        </pc:cxnChg>
        <pc:cxnChg chg="add del mod">
          <ac:chgData name="Lewis Evans" userId="2f1cca16-934e-4fa4-b56f-9977d10481f7" providerId="ADAL" clId="{96D52F60-0A5A-4BBE-86EA-F29AE94C8C5A}" dt="2022-11-10T08:22:12.857" v="932" actId="478"/>
          <ac:cxnSpMkLst>
            <pc:docMk/>
            <pc:sldMk cId="1250339517" sldId="307"/>
            <ac:cxnSpMk id="29" creationId="{CB3AB88B-9F34-446C-91A6-98C967CA606A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30" creationId="{5216168E-3618-40AF-9881-7E2DC91E94F5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31" creationId="{0536F3B9-C75B-438D-BA22-5DF5B3159AAB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32" creationId="{453E55C5-3FA4-43EB-B2C4-11E95E1F4DAB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33" creationId="{4CF08F25-88FA-44C5-A4DD-ADBEDA59D22D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34" creationId="{5BD0B995-00DE-412E-B67E-530DB165D446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35" creationId="{E3E01C10-FC9C-4313-A9DF-5754232F2DC7}"/>
          </ac:cxnSpMkLst>
        </pc:cxnChg>
        <pc:cxnChg chg="add mod">
          <ac:chgData name="Lewis Evans" userId="2f1cca16-934e-4fa4-b56f-9977d10481f7" providerId="ADAL" clId="{96D52F60-0A5A-4BBE-86EA-F29AE94C8C5A}" dt="2022-11-10T08:21:30.083" v="908" actId="1076"/>
          <ac:cxnSpMkLst>
            <pc:docMk/>
            <pc:sldMk cId="1250339517" sldId="307"/>
            <ac:cxnSpMk id="38" creationId="{EAB7A411-D8AF-4E66-9AA0-4D9958F6AF96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39" creationId="{328DAB44-E33C-4AC5-AAC9-176CADD351FD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40" creationId="{BA2C74D8-9876-4CF4-8585-7208DD4330BC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41" creationId="{EFCE8BC7-505B-4FE8-84DF-5086BC74776E}"/>
          </ac:cxnSpMkLst>
        </pc:cxnChg>
        <pc:cxnChg chg="add mod">
          <ac:chgData name="Lewis Evans" userId="2f1cca16-934e-4fa4-b56f-9977d10481f7" providerId="ADAL" clId="{96D52F60-0A5A-4BBE-86EA-F29AE94C8C5A}" dt="2022-11-10T08:22:36.719" v="942" actId="1076"/>
          <ac:cxnSpMkLst>
            <pc:docMk/>
            <pc:sldMk cId="1250339517" sldId="307"/>
            <ac:cxnSpMk id="42" creationId="{3F4A5846-CBCC-43CC-AB6D-EF6A96A34C59}"/>
          </ac:cxnSpMkLst>
        </pc:cxnChg>
        <pc:cxnChg chg="add mod">
          <ac:chgData name="Lewis Evans" userId="2f1cca16-934e-4fa4-b56f-9977d10481f7" providerId="ADAL" clId="{96D52F60-0A5A-4BBE-86EA-F29AE94C8C5A}" dt="2022-11-10T08:22:36.719" v="942" actId="1076"/>
          <ac:cxnSpMkLst>
            <pc:docMk/>
            <pc:sldMk cId="1250339517" sldId="307"/>
            <ac:cxnSpMk id="43" creationId="{6BF40D6D-5FE3-44B0-8BF3-1FBEDA802CA0}"/>
          </ac:cxnSpMkLst>
        </pc:cxnChg>
        <pc:cxnChg chg="add mod">
          <ac:chgData name="Lewis Evans" userId="2f1cca16-934e-4fa4-b56f-9977d10481f7" providerId="ADAL" clId="{96D52F60-0A5A-4BBE-86EA-F29AE94C8C5A}" dt="2022-11-10T08:22:36.719" v="942" actId="1076"/>
          <ac:cxnSpMkLst>
            <pc:docMk/>
            <pc:sldMk cId="1250339517" sldId="307"/>
            <ac:cxnSpMk id="44" creationId="{FEEB7CC8-8220-4B51-8E74-C1DD4E0EB9D1}"/>
          </ac:cxnSpMkLst>
        </pc:cxnChg>
        <pc:cxnChg chg="add mod">
          <ac:chgData name="Lewis Evans" userId="2f1cca16-934e-4fa4-b56f-9977d10481f7" providerId="ADAL" clId="{96D52F60-0A5A-4BBE-86EA-F29AE94C8C5A}" dt="2022-11-10T08:22:36.719" v="942" actId="1076"/>
          <ac:cxnSpMkLst>
            <pc:docMk/>
            <pc:sldMk cId="1250339517" sldId="307"/>
            <ac:cxnSpMk id="45" creationId="{DB80A6D2-3613-46E8-8039-ED5E4A0ACB5D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46" creationId="{41EC8911-121E-4300-97EA-F424FF02B5FA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47" creationId="{8E239E63-7DE5-4C4D-917B-78F947FAC830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48" creationId="{50955D39-9BF2-4D0A-BB70-DB8E6EA3511A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49" creationId="{49AA7B0D-4631-496B-A80F-9C8CFBA8003F}"/>
          </ac:cxnSpMkLst>
        </pc:cxnChg>
        <pc:cxnChg chg="add mod">
          <ac:chgData name="Lewis Evans" userId="2f1cca16-934e-4fa4-b56f-9977d10481f7" providerId="ADAL" clId="{96D52F60-0A5A-4BBE-86EA-F29AE94C8C5A}" dt="2022-11-10T08:22:26.937" v="938" actId="1582"/>
          <ac:cxnSpMkLst>
            <pc:docMk/>
            <pc:sldMk cId="1250339517" sldId="307"/>
            <ac:cxnSpMk id="77" creationId="{287C65FC-C6CC-4A80-9E44-92C8BFEE2CFA}"/>
          </ac:cxnSpMkLst>
        </pc:cxnChg>
        <pc:cxnChg chg="add mod">
          <ac:chgData name="Lewis Evans" userId="2f1cca16-934e-4fa4-b56f-9977d10481f7" providerId="ADAL" clId="{96D52F60-0A5A-4BBE-86EA-F29AE94C8C5A}" dt="2022-11-10T08:22:26.937" v="938" actId="1582"/>
          <ac:cxnSpMkLst>
            <pc:docMk/>
            <pc:sldMk cId="1250339517" sldId="307"/>
            <ac:cxnSpMk id="78" creationId="{8FF80206-9486-4451-AB99-F2BE9018C4C0}"/>
          </ac:cxnSpMkLst>
        </pc:cxnChg>
      </pc:sldChg>
      <pc:sldChg chg="addSp delSp modSp add mod delAnim modAnim">
        <pc:chgData name="Lewis Evans" userId="2f1cca16-934e-4fa4-b56f-9977d10481f7" providerId="ADAL" clId="{96D52F60-0A5A-4BBE-86EA-F29AE94C8C5A}" dt="2022-11-11T14:41:07.744" v="7385"/>
        <pc:sldMkLst>
          <pc:docMk/>
          <pc:sldMk cId="2103488229" sldId="308"/>
        </pc:sldMkLst>
        <pc:spChg chg="add mod">
          <ac:chgData name="Lewis Evans" userId="2f1cca16-934e-4fa4-b56f-9977d10481f7" providerId="ADAL" clId="{96D52F60-0A5A-4BBE-86EA-F29AE94C8C5A}" dt="2022-11-11T14:36:44.388" v="7267" actId="108"/>
          <ac:spMkLst>
            <pc:docMk/>
            <pc:sldMk cId="2103488229" sldId="308"/>
            <ac:spMk id="11" creationId="{615AC286-23B6-4807-BCF2-1AB33026442F}"/>
          </ac:spMkLst>
        </pc:spChg>
        <pc:spChg chg="add del mod">
          <ac:chgData name="Lewis Evans" userId="2f1cca16-934e-4fa4-b56f-9977d10481f7" providerId="ADAL" clId="{96D52F60-0A5A-4BBE-86EA-F29AE94C8C5A}" dt="2022-11-10T08:25:38.623" v="992" actId="478"/>
          <ac:spMkLst>
            <pc:docMk/>
            <pc:sldMk cId="2103488229" sldId="308"/>
            <ac:spMk id="12" creationId="{1F330261-4B61-4E2C-8BE7-362D9C545807}"/>
          </ac:spMkLst>
        </pc:spChg>
        <pc:spChg chg="mod">
          <ac:chgData name="Lewis Evans" userId="2f1cca16-934e-4fa4-b56f-9977d10481f7" providerId="ADAL" clId="{96D52F60-0A5A-4BBE-86EA-F29AE94C8C5A}" dt="2022-11-11T14:36:28.363" v="7258" actId="20577"/>
          <ac:spMkLst>
            <pc:docMk/>
            <pc:sldMk cId="2103488229" sldId="308"/>
            <ac:spMk id="15" creationId="{2192A3D3-D2BD-478C-9FBB-3F500C089D56}"/>
          </ac:spMkLst>
        </pc:spChg>
        <pc:spChg chg="add mod">
          <ac:chgData name="Lewis Evans" userId="2f1cca16-934e-4fa4-b56f-9977d10481f7" providerId="ADAL" clId="{96D52F60-0A5A-4BBE-86EA-F29AE94C8C5A}" dt="2022-11-11T14:40:53.265" v="7380" actId="1076"/>
          <ac:spMkLst>
            <pc:docMk/>
            <pc:sldMk cId="2103488229" sldId="308"/>
            <ac:spMk id="16" creationId="{3BB651BB-D6FA-4091-94BE-FD0A0327190A}"/>
          </ac:spMkLst>
        </pc:spChg>
        <pc:spChg chg="add mod">
          <ac:chgData name="Lewis Evans" userId="2f1cca16-934e-4fa4-b56f-9977d10481f7" providerId="ADAL" clId="{96D52F60-0A5A-4BBE-86EA-F29AE94C8C5A}" dt="2022-11-11T14:39:22.305" v="7333" actId="1076"/>
          <ac:spMkLst>
            <pc:docMk/>
            <pc:sldMk cId="2103488229" sldId="308"/>
            <ac:spMk id="17" creationId="{CBFBF16C-8670-4415-B4CA-F875D6CD3F09}"/>
          </ac:spMkLst>
        </pc:spChg>
        <pc:spChg chg="add mod">
          <ac:chgData name="Lewis Evans" userId="2f1cca16-934e-4fa4-b56f-9977d10481f7" providerId="ADAL" clId="{96D52F60-0A5A-4BBE-86EA-F29AE94C8C5A}" dt="2022-11-11T14:40:07.551" v="7362" actId="1076"/>
          <ac:spMkLst>
            <pc:docMk/>
            <pc:sldMk cId="2103488229" sldId="308"/>
            <ac:spMk id="18" creationId="{BDEB7BF1-3C0C-4E29-8074-2642DA0AEDF1}"/>
          </ac:spMkLst>
        </pc:spChg>
        <pc:spChg chg="add mod">
          <ac:chgData name="Lewis Evans" userId="2f1cca16-934e-4fa4-b56f-9977d10481f7" providerId="ADAL" clId="{96D52F60-0A5A-4BBE-86EA-F29AE94C8C5A}" dt="2022-11-11T14:40:48.433" v="7379" actId="1076"/>
          <ac:spMkLst>
            <pc:docMk/>
            <pc:sldMk cId="2103488229" sldId="308"/>
            <ac:spMk id="19" creationId="{FEBD0C04-7AA5-4D16-8C1C-BD8256CA38AC}"/>
          </ac:spMkLst>
        </pc:spChg>
        <pc:graphicFrameChg chg="add mod">
          <ac:chgData name="Lewis Evans" userId="2f1cca16-934e-4fa4-b56f-9977d10481f7" providerId="ADAL" clId="{96D52F60-0A5A-4BBE-86EA-F29AE94C8C5A}" dt="2022-11-11T14:35:07.055" v="7178" actId="1076"/>
          <ac:graphicFrameMkLst>
            <pc:docMk/>
            <pc:sldMk cId="2103488229" sldId="308"/>
            <ac:graphicFrameMk id="14" creationId="{418F8D22-C37D-408E-B945-F0E4599A0AE5}"/>
          </ac:graphicFrameMkLst>
        </pc:graphicFrameChg>
        <pc:picChg chg="add del mod">
          <ac:chgData name="Lewis Evans" userId="2f1cca16-934e-4fa4-b56f-9977d10481f7" providerId="ADAL" clId="{96D52F60-0A5A-4BBE-86EA-F29AE94C8C5A}" dt="2022-11-11T14:35:58.451" v="7198" actId="478"/>
          <ac:picMkLst>
            <pc:docMk/>
            <pc:sldMk cId="2103488229" sldId="308"/>
            <ac:picMk id="5" creationId="{FA51F154-EC10-400C-A2E6-AD0CCDEDAC56}"/>
          </ac:picMkLst>
        </pc:picChg>
        <pc:picChg chg="del">
          <ac:chgData name="Lewis Evans" userId="2f1cca16-934e-4fa4-b56f-9977d10481f7" providerId="ADAL" clId="{96D52F60-0A5A-4BBE-86EA-F29AE94C8C5A}" dt="2022-11-10T08:23:33.187" v="966" actId="478"/>
          <ac:picMkLst>
            <pc:docMk/>
            <pc:sldMk cId="2103488229" sldId="308"/>
            <ac:picMk id="5" creationId="{FEA89A3B-E90D-4C85-9B8D-0DDF140FD760}"/>
          </ac:picMkLst>
        </pc:picChg>
        <pc:picChg chg="add mod">
          <ac:chgData name="Lewis Evans" userId="2f1cca16-934e-4fa4-b56f-9977d10481f7" providerId="ADAL" clId="{96D52F60-0A5A-4BBE-86EA-F29AE94C8C5A}" dt="2022-11-10T08:25:21.850" v="987" actId="1076"/>
          <ac:picMkLst>
            <pc:docMk/>
            <pc:sldMk cId="2103488229" sldId="308"/>
            <ac:picMk id="7" creationId="{929C83AE-06B4-42B7-A88F-0344B8724DF6}"/>
          </ac:picMkLst>
        </pc:picChg>
        <pc:picChg chg="del">
          <ac:chgData name="Lewis Evans" userId="2f1cca16-934e-4fa4-b56f-9977d10481f7" providerId="ADAL" clId="{96D52F60-0A5A-4BBE-86EA-F29AE94C8C5A}" dt="2022-11-10T08:23:33.187" v="966" actId="478"/>
          <ac:picMkLst>
            <pc:docMk/>
            <pc:sldMk cId="2103488229" sldId="308"/>
            <ac:picMk id="11" creationId="{2A5585D9-A8B2-4581-A828-39248FB97E50}"/>
          </ac:picMkLst>
        </pc:picChg>
        <pc:picChg chg="del">
          <ac:chgData name="Lewis Evans" userId="2f1cca16-934e-4fa4-b56f-9977d10481f7" providerId="ADAL" clId="{96D52F60-0A5A-4BBE-86EA-F29AE94C8C5A}" dt="2022-11-10T08:23:33.187" v="966" actId="478"/>
          <ac:picMkLst>
            <pc:docMk/>
            <pc:sldMk cId="2103488229" sldId="308"/>
            <ac:picMk id="13" creationId="{745B96DE-562B-4B3B-B8EC-A3067DD2211D}"/>
          </ac:picMkLst>
        </pc:picChg>
        <pc:picChg chg="add del mod">
          <ac:chgData name="Lewis Evans" userId="2f1cca16-934e-4fa4-b56f-9977d10481f7" providerId="ADAL" clId="{96D52F60-0A5A-4BBE-86EA-F29AE94C8C5A}" dt="2022-11-11T14:35:57.817" v="7197" actId="478"/>
          <ac:picMkLst>
            <pc:docMk/>
            <pc:sldMk cId="2103488229" sldId="308"/>
            <ac:picMk id="20" creationId="{9C569235-5DF2-4A2B-9DBF-1BA780078A4C}"/>
          </ac:picMkLst>
        </pc:picChg>
        <pc:picChg chg="add del mod">
          <ac:chgData name="Lewis Evans" userId="2f1cca16-934e-4fa4-b56f-9977d10481f7" providerId="ADAL" clId="{96D52F60-0A5A-4BBE-86EA-F29AE94C8C5A}" dt="2022-11-11T14:36:46.171" v="7268" actId="478"/>
          <ac:picMkLst>
            <pc:docMk/>
            <pc:sldMk cId="2103488229" sldId="308"/>
            <ac:picMk id="21" creationId="{F1522E4B-ACD8-4AE0-9987-54A86A33498F}"/>
          </ac:picMkLst>
        </pc:picChg>
      </pc:sldChg>
      <pc:sldChg chg="delSp modSp add del mod modShow">
        <pc:chgData name="Lewis Evans" userId="2f1cca16-934e-4fa4-b56f-9977d10481f7" providerId="ADAL" clId="{96D52F60-0A5A-4BBE-86EA-F29AE94C8C5A}" dt="2022-11-10T10:21:34.125" v="3345" actId="2696"/>
        <pc:sldMkLst>
          <pc:docMk/>
          <pc:sldMk cId="856061060" sldId="309"/>
        </pc:sldMkLst>
        <pc:spChg chg="mod">
          <ac:chgData name="Lewis Evans" userId="2f1cca16-934e-4fa4-b56f-9977d10481f7" providerId="ADAL" clId="{96D52F60-0A5A-4BBE-86EA-F29AE94C8C5A}" dt="2022-11-10T08:36:00.122" v="2032" actId="20577"/>
          <ac:spMkLst>
            <pc:docMk/>
            <pc:sldMk cId="856061060" sldId="309"/>
            <ac:spMk id="15" creationId="{2192A3D3-D2BD-478C-9FBB-3F500C089D56}"/>
          </ac:spMkLst>
        </pc:spChg>
        <pc:spChg chg="del">
          <ac:chgData name="Lewis Evans" userId="2f1cca16-934e-4fa4-b56f-9977d10481f7" providerId="ADAL" clId="{96D52F60-0A5A-4BBE-86EA-F29AE94C8C5A}" dt="2022-11-10T08:28:54.768" v="1147" actId="478"/>
          <ac:spMkLst>
            <pc:docMk/>
            <pc:sldMk cId="856061060" sldId="309"/>
            <ac:spMk id="16" creationId="{3BB651BB-D6FA-4091-94BE-FD0A0327190A}"/>
          </ac:spMkLst>
        </pc:spChg>
        <pc:spChg chg="del">
          <ac:chgData name="Lewis Evans" userId="2f1cca16-934e-4fa4-b56f-9977d10481f7" providerId="ADAL" clId="{96D52F60-0A5A-4BBE-86EA-F29AE94C8C5A}" dt="2022-11-10T08:28:54.768" v="1147" actId="478"/>
          <ac:spMkLst>
            <pc:docMk/>
            <pc:sldMk cId="856061060" sldId="309"/>
            <ac:spMk id="17" creationId="{CBFBF16C-8670-4415-B4CA-F875D6CD3F09}"/>
          </ac:spMkLst>
        </pc:spChg>
        <pc:spChg chg="del">
          <ac:chgData name="Lewis Evans" userId="2f1cca16-934e-4fa4-b56f-9977d10481f7" providerId="ADAL" clId="{96D52F60-0A5A-4BBE-86EA-F29AE94C8C5A}" dt="2022-11-10T08:28:54.768" v="1147" actId="478"/>
          <ac:spMkLst>
            <pc:docMk/>
            <pc:sldMk cId="856061060" sldId="309"/>
            <ac:spMk id="18" creationId="{BDEB7BF1-3C0C-4E29-8074-2642DA0AEDF1}"/>
          </ac:spMkLst>
        </pc:spChg>
        <pc:spChg chg="del">
          <ac:chgData name="Lewis Evans" userId="2f1cca16-934e-4fa4-b56f-9977d10481f7" providerId="ADAL" clId="{96D52F60-0A5A-4BBE-86EA-F29AE94C8C5A}" dt="2022-11-10T08:28:54.768" v="1147" actId="478"/>
          <ac:spMkLst>
            <pc:docMk/>
            <pc:sldMk cId="856061060" sldId="309"/>
            <ac:spMk id="19" creationId="{FEBD0C04-7AA5-4D16-8C1C-BD8256CA38AC}"/>
          </ac:spMkLst>
        </pc:spChg>
        <pc:graphicFrameChg chg="del">
          <ac:chgData name="Lewis Evans" userId="2f1cca16-934e-4fa4-b56f-9977d10481f7" providerId="ADAL" clId="{96D52F60-0A5A-4BBE-86EA-F29AE94C8C5A}" dt="2022-11-10T08:28:54.768" v="1147" actId="478"/>
          <ac:graphicFrameMkLst>
            <pc:docMk/>
            <pc:sldMk cId="856061060" sldId="309"/>
            <ac:graphicFrameMk id="14" creationId="{418F8D22-C37D-408E-B945-F0E4599A0AE5}"/>
          </ac:graphicFrameMkLst>
        </pc:graphicFrameChg>
        <pc:picChg chg="del">
          <ac:chgData name="Lewis Evans" userId="2f1cca16-934e-4fa4-b56f-9977d10481f7" providerId="ADAL" clId="{96D52F60-0A5A-4BBE-86EA-F29AE94C8C5A}" dt="2022-11-10T08:27:05.308" v="1078" actId="478"/>
          <ac:picMkLst>
            <pc:docMk/>
            <pc:sldMk cId="856061060" sldId="309"/>
            <ac:picMk id="7" creationId="{929C83AE-06B4-42B7-A88F-0344B8724DF6}"/>
          </ac:picMkLst>
        </pc:picChg>
        <pc:picChg chg="del">
          <ac:chgData name="Lewis Evans" userId="2f1cca16-934e-4fa4-b56f-9977d10481f7" providerId="ADAL" clId="{96D52F60-0A5A-4BBE-86EA-F29AE94C8C5A}" dt="2022-11-10T08:28:54.768" v="1147" actId="478"/>
          <ac:picMkLst>
            <pc:docMk/>
            <pc:sldMk cId="856061060" sldId="309"/>
            <ac:picMk id="21" creationId="{F1522E4B-ACD8-4AE0-9987-54A86A33498F}"/>
          </ac:picMkLst>
        </pc:picChg>
      </pc:sldChg>
      <pc:sldChg chg="addSp delSp modSp add mod delAnim modAnim">
        <pc:chgData name="Lewis Evans" userId="2f1cca16-934e-4fa4-b56f-9977d10481f7" providerId="ADAL" clId="{96D52F60-0A5A-4BBE-86EA-F29AE94C8C5A}" dt="2022-11-11T14:45:25.964" v="7414" actId="1076"/>
        <pc:sldMkLst>
          <pc:docMk/>
          <pc:sldMk cId="1554332607" sldId="310"/>
        </pc:sldMkLst>
        <pc:spChg chg="mod">
          <ac:chgData name="Lewis Evans" userId="2f1cca16-934e-4fa4-b56f-9977d10481f7" providerId="ADAL" clId="{96D52F60-0A5A-4BBE-86EA-F29AE94C8C5A}" dt="2022-11-10T08:33:19.569" v="1404" actId="5793"/>
          <ac:spMkLst>
            <pc:docMk/>
            <pc:sldMk cId="1554332607" sldId="310"/>
            <ac:spMk id="15" creationId="{2192A3D3-D2BD-478C-9FBB-3F500C089D56}"/>
          </ac:spMkLst>
        </pc:spChg>
        <pc:spChg chg="del">
          <ac:chgData name="Lewis Evans" userId="2f1cca16-934e-4fa4-b56f-9977d10481f7" providerId="ADAL" clId="{96D52F60-0A5A-4BBE-86EA-F29AE94C8C5A}" dt="2022-11-10T08:30:42.086" v="1346" actId="478"/>
          <ac:spMkLst>
            <pc:docMk/>
            <pc:sldMk cId="1554332607" sldId="310"/>
            <ac:spMk id="16" creationId="{3BB651BB-D6FA-4091-94BE-FD0A0327190A}"/>
          </ac:spMkLst>
        </pc:spChg>
        <pc:spChg chg="del">
          <ac:chgData name="Lewis Evans" userId="2f1cca16-934e-4fa4-b56f-9977d10481f7" providerId="ADAL" clId="{96D52F60-0A5A-4BBE-86EA-F29AE94C8C5A}" dt="2022-11-10T08:30:42.086" v="1346" actId="478"/>
          <ac:spMkLst>
            <pc:docMk/>
            <pc:sldMk cId="1554332607" sldId="310"/>
            <ac:spMk id="17" creationId="{CBFBF16C-8670-4415-B4CA-F875D6CD3F09}"/>
          </ac:spMkLst>
        </pc:spChg>
        <pc:spChg chg="del">
          <ac:chgData name="Lewis Evans" userId="2f1cca16-934e-4fa4-b56f-9977d10481f7" providerId="ADAL" clId="{96D52F60-0A5A-4BBE-86EA-F29AE94C8C5A}" dt="2022-11-10T08:30:42.086" v="1346" actId="478"/>
          <ac:spMkLst>
            <pc:docMk/>
            <pc:sldMk cId="1554332607" sldId="310"/>
            <ac:spMk id="18" creationId="{BDEB7BF1-3C0C-4E29-8074-2642DA0AEDF1}"/>
          </ac:spMkLst>
        </pc:spChg>
        <pc:spChg chg="del">
          <ac:chgData name="Lewis Evans" userId="2f1cca16-934e-4fa4-b56f-9977d10481f7" providerId="ADAL" clId="{96D52F60-0A5A-4BBE-86EA-F29AE94C8C5A}" dt="2022-11-10T08:30:42.086" v="1346" actId="478"/>
          <ac:spMkLst>
            <pc:docMk/>
            <pc:sldMk cId="1554332607" sldId="310"/>
            <ac:spMk id="19" creationId="{FEBD0C04-7AA5-4D16-8C1C-BD8256CA38AC}"/>
          </ac:spMkLst>
        </pc:spChg>
        <pc:spChg chg="add mod">
          <ac:chgData name="Lewis Evans" userId="2f1cca16-934e-4fa4-b56f-9977d10481f7" providerId="ADAL" clId="{96D52F60-0A5A-4BBE-86EA-F29AE94C8C5A}" dt="2022-11-11T14:45:24.133" v="7413" actId="1076"/>
          <ac:spMkLst>
            <pc:docMk/>
            <pc:sldMk cId="1554332607" sldId="310"/>
            <ac:spMk id="22" creationId="{1DF21726-385B-4D3C-ACC7-79410CC866CA}"/>
          </ac:spMkLst>
        </pc:spChg>
        <pc:spChg chg="add mod">
          <ac:chgData name="Lewis Evans" userId="2f1cca16-934e-4fa4-b56f-9977d10481f7" providerId="ADAL" clId="{96D52F60-0A5A-4BBE-86EA-F29AE94C8C5A}" dt="2022-11-11T14:45:24.133" v="7413" actId="1076"/>
          <ac:spMkLst>
            <pc:docMk/>
            <pc:sldMk cId="1554332607" sldId="310"/>
            <ac:spMk id="23" creationId="{3ED747E6-50F9-4DCC-AE62-708C0329476E}"/>
          </ac:spMkLst>
        </pc:spChg>
        <pc:graphicFrameChg chg="del">
          <ac:chgData name="Lewis Evans" userId="2f1cca16-934e-4fa4-b56f-9977d10481f7" providerId="ADAL" clId="{96D52F60-0A5A-4BBE-86EA-F29AE94C8C5A}" dt="2022-11-10T08:30:42.086" v="1346" actId="478"/>
          <ac:graphicFrameMkLst>
            <pc:docMk/>
            <pc:sldMk cId="1554332607" sldId="310"/>
            <ac:graphicFrameMk id="14" creationId="{418F8D22-C37D-408E-B945-F0E4599A0AE5}"/>
          </ac:graphicFrameMkLst>
        </pc:graphicFrameChg>
        <pc:graphicFrameChg chg="add mod">
          <ac:chgData name="Lewis Evans" userId="2f1cca16-934e-4fa4-b56f-9977d10481f7" providerId="ADAL" clId="{96D52F60-0A5A-4BBE-86EA-F29AE94C8C5A}" dt="2022-11-11T14:45:24.133" v="7413" actId="1076"/>
          <ac:graphicFrameMkLst>
            <pc:docMk/>
            <pc:sldMk cId="1554332607" sldId="310"/>
            <ac:graphicFrameMk id="20" creationId="{480F93A1-C526-4F6A-9025-58EB48F16812}"/>
          </ac:graphicFrameMkLst>
        </pc:graphicFrameChg>
        <pc:picChg chg="add mod">
          <ac:chgData name="Lewis Evans" userId="2f1cca16-934e-4fa4-b56f-9977d10481f7" providerId="ADAL" clId="{96D52F60-0A5A-4BBE-86EA-F29AE94C8C5A}" dt="2022-11-11T14:45:25.964" v="7414" actId="1076"/>
          <ac:picMkLst>
            <pc:docMk/>
            <pc:sldMk cId="1554332607" sldId="310"/>
            <ac:picMk id="5" creationId="{EB8F6F93-6FC1-4B87-8A50-7CF5813E0849}"/>
          </ac:picMkLst>
        </pc:picChg>
        <pc:picChg chg="del">
          <ac:chgData name="Lewis Evans" userId="2f1cca16-934e-4fa4-b56f-9977d10481f7" providerId="ADAL" clId="{96D52F60-0A5A-4BBE-86EA-F29AE94C8C5A}" dt="2022-11-10T08:30:42.086" v="1346" actId="478"/>
          <ac:picMkLst>
            <pc:docMk/>
            <pc:sldMk cId="1554332607" sldId="310"/>
            <ac:picMk id="7" creationId="{929C83AE-06B4-42B7-A88F-0344B8724DF6}"/>
          </ac:picMkLst>
        </pc:picChg>
        <pc:picChg chg="add del mod">
          <ac:chgData name="Lewis Evans" userId="2f1cca16-934e-4fa4-b56f-9977d10481f7" providerId="ADAL" clId="{96D52F60-0A5A-4BBE-86EA-F29AE94C8C5A}" dt="2022-11-11T14:45:15.861" v="7407" actId="478"/>
          <ac:picMkLst>
            <pc:docMk/>
            <pc:sldMk cId="1554332607" sldId="310"/>
            <ac:picMk id="12" creationId="{07F17AD5-9EBD-4078-B4F9-5EC5DEFA4FA9}"/>
          </ac:picMkLst>
        </pc:picChg>
        <pc:picChg chg="del">
          <ac:chgData name="Lewis Evans" userId="2f1cca16-934e-4fa4-b56f-9977d10481f7" providerId="ADAL" clId="{96D52F60-0A5A-4BBE-86EA-F29AE94C8C5A}" dt="2022-11-10T08:30:42.086" v="1346" actId="478"/>
          <ac:picMkLst>
            <pc:docMk/>
            <pc:sldMk cId="1554332607" sldId="310"/>
            <ac:picMk id="21" creationId="{F1522E4B-ACD8-4AE0-9987-54A86A33498F}"/>
          </ac:picMkLst>
        </pc:picChg>
      </pc:sldChg>
      <pc:sldChg chg="addSp delSp modSp add mod delAnim modAnim">
        <pc:chgData name="Lewis Evans" userId="2f1cca16-934e-4fa4-b56f-9977d10481f7" providerId="ADAL" clId="{96D52F60-0A5A-4BBE-86EA-F29AE94C8C5A}" dt="2022-11-10T09:12:03.955" v="2541" actId="108"/>
        <pc:sldMkLst>
          <pc:docMk/>
          <pc:sldMk cId="3601726530" sldId="311"/>
        </pc:sldMkLst>
        <pc:spChg chg="mod">
          <ac:chgData name="Lewis Evans" userId="2f1cca16-934e-4fa4-b56f-9977d10481f7" providerId="ADAL" clId="{96D52F60-0A5A-4BBE-86EA-F29AE94C8C5A}" dt="2022-11-10T09:11:21.428" v="2534" actId="20577"/>
          <ac:spMkLst>
            <pc:docMk/>
            <pc:sldMk cId="3601726530" sldId="311"/>
            <ac:spMk id="15" creationId="{2192A3D3-D2BD-478C-9FBB-3F500C089D56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16" creationId="{79EF1ED8-DCF0-4B1E-8BEE-779026A38DD4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17" creationId="{0A597A23-30DD-44CB-83F9-61D0DF6575C1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18" creationId="{30609BDA-92DF-4D81-9849-1B1AA1142B8D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19" creationId="{CB0D2CEC-CF7D-4F22-A901-D700EF56FD87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20" creationId="{B8C2C842-8695-4F6E-809F-2254A045C86B}"/>
          </ac:spMkLst>
        </pc:spChg>
        <pc:spChg chg="del">
          <ac:chgData name="Lewis Evans" userId="2f1cca16-934e-4fa4-b56f-9977d10481f7" providerId="ADAL" clId="{96D52F60-0A5A-4BBE-86EA-F29AE94C8C5A}" dt="2022-11-10T09:04:21.295" v="2086" actId="478"/>
          <ac:spMkLst>
            <pc:docMk/>
            <pc:sldMk cId="3601726530" sldId="311"/>
            <ac:spMk id="21" creationId="{8FFEBCBC-3A3C-453C-98D5-2B07BB5DDA87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22" creationId="{DA7B664B-9073-4B23-887B-FE06751313F3}"/>
          </ac:spMkLst>
        </pc:spChg>
        <pc:spChg chg="del">
          <ac:chgData name="Lewis Evans" userId="2f1cca16-934e-4fa4-b56f-9977d10481f7" providerId="ADAL" clId="{96D52F60-0A5A-4BBE-86EA-F29AE94C8C5A}" dt="2022-11-10T09:04:21.295" v="2086" actId="478"/>
          <ac:spMkLst>
            <pc:docMk/>
            <pc:sldMk cId="3601726530" sldId="311"/>
            <ac:spMk id="23" creationId="{928C06A5-F373-4D21-A4DF-F26B33490607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24" creationId="{F4666133-9E8F-4AFF-A76C-605F8FD2B0FC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25" creationId="{32E7B9C2-FC5B-46E3-B5D8-A61A180A8C29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26" creationId="{7822FEDB-DCAC-491A-8E7C-CA28F0E602DE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36" creationId="{D167BAB7-358B-4D0A-B198-20E6E7708ABB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37" creationId="{84F9CEF5-369A-4E1D-A126-CF09CFCD0D8F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0" creationId="{BC1F337B-31B9-47E5-93CC-CB61696866F9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1" creationId="{E975F4FA-8431-401E-9455-FF3CF836E28A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2" creationId="{F28069CF-79A9-4E12-B246-2992B0AA99C6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3" creationId="{A9BB8D7C-8AB1-4ECB-8517-462F8CAF5056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4" creationId="{A3AD7DAB-BD87-4F1E-9609-8399AB3FE494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5" creationId="{CDB1DAE2-1DD2-4885-9DA0-922C375CFB2E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6" creationId="{381D3AA6-1B59-404D-84BF-5E003C9A8D5B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7" creationId="{850F135D-9BE2-425D-8569-2EE43CD99D47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8" creationId="{37CD6D95-BA54-4551-A5D6-83B38DAE1066}"/>
          </ac:spMkLst>
        </pc:spChg>
        <pc:picChg chg="add mod">
          <ac:chgData name="Lewis Evans" userId="2f1cca16-934e-4fa4-b56f-9977d10481f7" providerId="ADAL" clId="{96D52F60-0A5A-4BBE-86EA-F29AE94C8C5A}" dt="2022-11-10T09:12:03.955" v="2541" actId="108"/>
          <ac:picMkLst>
            <pc:docMk/>
            <pc:sldMk cId="3601726530" sldId="311"/>
            <ac:picMk id="5" creationId="{E8C52AA1-E337-4DE5-ACB5-64098667FAB6}"/>
          </ac:picMkLst>
        </pc:pic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12" creationId="{544A0F18-6088-4B85-9809-D972EFE8B55A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14" creationId="{61ECDD1D-BD53-4665-9337-DEBD0265D565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27" creationId="{80A3EC64-DE1B-4370-A13F-A3A8250E1F4F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30" creationId="{5216168E-3618-40AF-9881-7E2DC91E94F5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31" creationId="{0536F3B9-C75B-438D-BA22-5DF5B3159AAB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32" creationId="{453E55C5-3FA4-43EB-B2C4-11E95E1F4DAB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33" creationId="{4CF08F25-88FA-44C5-A4DD-ADBEDA59D22D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34" creationId="{5BD0B995-00DE-412E-B67E-530DB165D446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35" creationId="{E3E01C10-FC9C-4313-A9DF-5754232F2DC7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38" creationId="{EAB7A411-D8AF-4E66-9AA0-4D9958F6AF96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39" creationId="{328DAB44-E33C-4AC5-AAC9-176CADD351FD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0" creationId="{BA2C74D8-9876-4CF4-8585-7208DD4330BC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1" creationId="{EFCE8BC7-505B-4FE8-84DF-5086BC74776E}"/>
          </ac:cxnSpMkLst>
        </pc:cxnChg>
        <pc:cxnChg chg="del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2" creationId="{3F4A5846-CBCC-43CC-AB6D-EF6A96A34C59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3" creationId="{6BF40D6D-5FE3-44B0-8BF3-1FBEDA802CA0}"/>
          </ac:cxnSpMkLst>
        </pc:cxnChg>
        <pc:cxnChg chg="del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4" creationId="{FEEB7CC8-8220-4B51-8E74-C1DD4E0EB9D1}"/>
          </ac:cxnSpMkLst>
        </pc:cxnChg>
        <pc:cxnChg chg="del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5" creationId="{DB80A6D2-3613-46E8-8039-ED5E4A0ACB5D}"/>
          </ac:cxnSpMkLst>
        </pc:cxnChg>
        <pc:cxnChg chg="del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6" creationId="{41EC8911-121E-4300-97EA-F424FF02B5FA}"/>
          </ac:cxnSpMkLst>
        </pc:cxnChg>
        <pc:cxnChg chg="del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7" creationId="{8E239E63-7DE5-4C4D-917B-78F947FAC830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8" creationId="{50955D39-9BF2-4D0A-BB70-DB8E6EA3511A}"/>
          </ac:cxnSpMkLst>
        </pc:cxnChg>
        <pc:cxnChg chg="del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9" creationId="{49AA7B0D-4631-496B-A80F-9C8CFBA8003F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77" creationId="{287C65FC-C6CC-4A80-9E44-92C8BFEE2CFA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78" creationId="{8FF80206-9486-4451-AB99-F2BE9018C4C0}"/>
          </ac:cxnSpMkLst>
        </pc:cxnChg>
      </pc:sldChg>
      <pc:sldChg chg="addSp delSp modSp add mod modAnim">
        <pc:chgData name="Lewis Evans" userId="2f1cca16-934e-4fa4-b56f-9977d10481f7" providerId="ADAL" clId="{96D52F60-0A5A-4BBE-86EA-F29AE94C8C5A}" dt="2022-11-11T14:51:39.898" v="7430"/>
        <pc:sldMkLst>
          <pc:docMk/>
          <pc:sldMk cId="1646768849" sldId="312"/>
        </pc:sldMkLst>
        <pc:spChg chg="mod">
          <ac:chgData name="Lewis Evans" userId="2f1cca16-934e-4fa4-b56f-9977d10481f7" providerId="ADAL" clId="{96D52F60-0A5A-4BBE-86EA-F29AE94C8C5A}" dt="2022-11-10T09:40:09.969" v="3075" actId="20577"/>
          <ac:spMkLst>
            <pc:docMk/>
            <pc:sldMk cId="1646768849" sldId="312"/>
            <ac:spMk id="6" creationId="{8FC0169F-6D78-1EB5-391A-090F48DF26B2}"/>
          </ac:spMkLst>
        </pc:spChg>
        <pc:spChg chg="add mod">
          <ac:chgData name="Lewis Evans" userId="2f1cca16-934e-4fa4-b56f-9977d10481f7" providerId="ADAL" clId="{96D52F60-0A5A-4BBE-86EA-F29AE94C8C5A}" dt="2022-11-10T09:40:20.260" v="3080" actId="1076"/>
          <ac:spMkLst>
            <pc:docMk/>
            <pc:sldMk cId="1646768849" sldId="312"/>
            <ac:spMk id="11" creationId="{67245FC6-5B3D-407A-A364-D843128320DC}"/>
          </ac:spMkLst>
        </pc:spChg>
        <pc:spChg chg="del mod">
          <ac:chgData name="Lewis Evans" userId="2f1cca16-934e-4fa4-b56f-9977d10481f7" providerId="ADAL" clId="{96D52F60-0A5A-4BBE-86EA-F29AE94C8C5A}" dt="2022-11-10T09:32:35.613" v="2741" actId="478"/>
          <ac:spMkLst>
            <pc:docMk/>
            <pc:sldMk cId="1646768849" sldId="312"/>
            <ac:spMk id="15" creationId="{2192A3D3-D2BD-478C-9FBB-3F500C089D56}"/>
          </ac:spMkLst>
        </pc:spChg>
        <pc:spChg chg="add mod">
          <ac:chgData name="Lewis Evans" userId="2f1cca16-934e-4fa4-b56f-9977d10481f7" providerId="ADAL" clId="{96D52F60-0A5A-4BBE-86EA-F29AE94C8C5A}" dt="2022-11-10T09:40:20.260" v="3080" actId="1076"/>
          <ac:spMkLst>
            <pc:docMk/>
            <pc:sldMk cId="1646768849" sldId="312"/>
            <ac:spMk id="16" creationId="{785F967A-BC0D-4416-A264-9F89BE139FAC}"/>
          </ac:spMkLst>
        </pc:spChg>
        <pc:spChg chg="add mod">
          <ac:chgData name="Lewis Evans" userId="2f1cca16-934e-4fa4-b56f-9977d10481f7" providerId="ADAL" clId="{96D52F60-0A5A-4BBE-86EA-F29AE94C8C5A}" dt="2022-11-10T09:40:20.260" v="3080" actId="1076"/>
          <ac:spMkLst>
            <pc:docMk/>
            <pc:sldMk cId="1646768849" sldId="312"/>
            <ac:spMk id="18" creationId="{1471CC4F-7F80-4285-A48C-4541FFDA1045}"/>
          </ac:spMkLst>
        </pc:spChg>
        <pc:spChg chg="add del mod">
          <ac:chgData name="Lewis Evans" userId="2f1cca16-934e-4fa4-b56f-9977d10481f7" providerId="ADAL" clId="{96D52F60-0A5A-4BBE-86EA-F29AE94C8C5A}" dt="2022-11-10T09:32:54.888" v="2745" actId="478"/>
          <ac:spMkLst>
            <pc:docMk/>
            <pc:sldMk cId="1646768849" sldId="312"/>
            <ac:spMk id="20" creationId="{9AE5DA9C-4181-49BA-BDAB-D011B62131D8}"/>
          </ac:spMkLst>
        </pc:spChg>
        <pc:spChg chg="add mod">
          <ac:chgData name="Lewis Evans" userId="2f1cca16-934e-4fa4-b56f-9977d10481f7" providerId="ADAL" clId="{96D52F60-0A5A-4BBE-86EA-F29AE94C8C5A}" dt="2022-11-10T11:35:12.521" v="5802" actId="1582"/>
          <ac:spMkLst>
            <pc:docMk/>
            <pc:sldMk cId="1646768849" sldId="312"/>
            <ac:spMk id="21" creationId="{7853C386-A321-42B1-8575-3F5438EC4D48}"/>
          </ac:spMkLst>
        </pc:spChg>
        <pc:spChg chg="add mod">
          <ac:chgData name="Lewis Evans" userId="2f1cca16-934e-4fa4-b56f-9977d10481f7" providerId="ADAL" clId="{96D52F60-0A5A-4BBE-86EA-F29AE94C8C5A}" dt="2022-11-10T11:35:12.521" v="5802" actId="1582"/>
          <ac:spMkLst>
            <pc:docMk/>
            <pc:sldMk cId="1646768849" sldId="312"/>
            <ac:spMk id="22" creationId="{EECC786B-D1F7-43DB-A5DE-B8B8A4EFA6FB}"/>
          </ac:spMkLst>
        </pc:spChg>
        <pc:spChg chg="add mod">
          <ac:chgData name="Lewis Evans" userId="2f1cca16-934e-4fa4-b56f-9977d10481f7" providerId="ADAL" clId="{96D52F60-0A5A-4BBE-86EA-F29AE94C8C5A}" dt="2022-11-10T11:35:12.521" v="5802" actId="1582"/>
          <ac:spMkLst>
            <pc:docMk/>
            <pc:sldMk cId="1646768849" sldId="312"/>
            <ac:spMk id="23" creationId="{A1F34A1D-CEB1-4BE6-85EB-ACB8BB8337E0}"/>
          </ac:spMkLst>
        </pc:spChg>
        <pc:spChg chg="add mod">
          <ac:chgData name="Lewis Evans" userId="2f1cca16-934e-4fa4-b56f-9977d10481f7" providerId="ADAL" clId="{96D52F60-0A5A-4BBE-86EA-F29AE94C8C5A}" dt="2022-11-10T11:35:12.521" v="5802" actId="1582"/>
          <ac:spMkLst>
            <pc:docMk/>
            <pc:sldMk cId="1646768849" sldId="312"/>
            <ac:spMk id="24" creationId="{25F58518-8FA0-4CB8-B2EB-9B8B9B0D01B3}"/>
          </ac:spMkLst>
        </pc:spChg>
        <pc:spChg chg="add mod">
          <ac:chgData name="Lewis Evans" userId="2f1cca16-934e-4fa4-b56f-9977d10481f7" providerId="ADAL" clId="{96D52F60-0A5A-4BBE-86EA-F29AE94C8C5A}" dt="2022-11-10T11:35:12.521" v="5802" actId="1582"/>
          <ac:spMkLst>
            <pc:docMk/>
            <pc:sldMk cId="1646768849" sldId="312"/>
            <ac:spMk id="25" creationId="{94535981-30DF-4F1B-8BDD-2413A81B8AC4}"/>
          </ac:spMkLst>
        </pc:spChg>
        <pc:spChg chg="add mod">
          <ac:chgData name="Lewis Evans" userId="2f1cca16-934e-4fa4-b56f-9977d10481f7" providerId="ADAL" clId="{96D52F60-0A5A-4BBE-86EA-F29AE94C8C5A}" dt="2022-11-10T11:35:12.521" v="5802" actId="1582"/>
          <ac:spMkLst>
            <pc:docMk/>
            <pc:sldMk cId="1646768849" sldId="312"/>
            <ac:spMk id="26" creationId="{5995A69E-40F3-41A6-80C4-F8718B6BA210}"/>
          </ac:spMkLst>
        </pc:spChg>
        <pc:spChg chg="add mod">
          <ac:chgData name="Lewis Evans" userId="2f1cca16-934e-4fa4-b56f-9977d10481f7" providerId="ADAL" clId="{96D52F60-0A5A-4BBE-86EA-F29AE94C8C5A}" dt="2022-11-10T09:40:20.260" v="3080" actId="1076"/>
          <ac:spMkLst>
            <pc:docMk/>
            <pc:sldMk cId="1646768849" sldId="312"/>
            <ac:spMk id="27" creationId="{A0E6EBB3-6ABD-4023-AA98-BBED417E047F}"/>
          </ac:spMkLst>
        </pc:spChg>
        <pc:spChg chg="add mod">
          <ac:chgData name="Lewis Evans" userId="2f1cca16-934e-4fa4-b56f-9977d10481f7" providerId="ADAL" clId="{96D52F60-0A5A-4BBE-86EA-F29AE94C8C5A}" dt="2022-11-10T11:07:24.532" v="4533" actId="208"/>
          <ac:spMkLst>
            <pc:docMk/>
            <pc:sldMk cId="1646768849" sldId="312"/>
            <ac:spMk id="44" creationId="{FFAE568B-B284-4CDC-A277-B2BF8F1DCBF1}"/>
          </ac:spMkLst>
        </pc:spChg>
        <pc:spChg chg="add del mod">
          <ac:chgData name="Lewis Evans" userId="2f1cca16-934e-4fa4-b56f-9977d10481f7" providerId="ADAL" clId="{96D52F60-0A5A-4BBE-86EA-F29AE94C8C5A}" dt="2022-11-10T09:58:06.057" v="3127" actId="478"/>
          <ac:spMkLst>
            <pc:docMk/>
            <pc:sldMk cId="1646768849" sldId="312"/>
            <ac:spMk id="51" creationId="{1149D47F-70D1-4BB1-A799-4CDE3D314609}"/>
          </ac:spMkLst>
        </pc:spChg>
        <pc:spChg chg="add mod">
          <ac:chgData name="Lewis Evans" userId="2f1cca16-934e-4fa4-b56f-9977d10481f7" providerId="ADAL" clId="{96D52F60-0A5A-4BBE-86EA-F29AE94C8C5A}" dt="2022-11-10T10:00:13.346" v="3165" actId="1076"/>
          <ac:spMkLst>
            <pc:docMk/>
            <pc:sldMk cId="1646768849" sldId="312"/>
            <ac:spMk id="53" creationId="{8A5A2C89-3C4B-4087-885D-2531FA149A51}"/>
          </ac:spMkLst>
        </pc:spChg>
        <pc:spChg chg="add mod">
          <ac:chgData name="Lewis Evans" userId="2f1cca16-934e-4fa4-b56f-9977d10481f7" providerId="ADAL" clId="{96D52F60-0A5A-4BBE-86EA-F29AE94C8C5A}" dt="2022-11-10T10:01:19.036" v="3187" actId="1076"/>
          <ac:spMkLst>
            <pc:docMk/>
            <pc:sldMk cId="1646768849" sldId="312"/>
            <ac:spMk id="54" creationId="{562DFE40-5DD3-4648-A1FD-3346FAB67E7E}"/>
          </ac:spMkLst>
        </pc:spChg>
        <pc:spChg chg="add mod">
          <ac:chgData name="Lewis Evans" userId="2f1cca16-934e-4fa4-b56f-9977d10481f7" providerId="ADAL" clId="{96D52F60-0A5A-4BBE-86EA-F29AE94C8C5A}" dt="2022-11-10T10:05:10.694" v="3256" actId="1076"/>
          <ac:spMkLst>
            <pc:docMk/>
            <pc:sldMk cId="1646768849" sldId="312"/>
            <ac:spMk id="55" creationId="{93CA8BCF-2DC2-4851-A141-A7AF4A23FFBB}"/>
          </ac:spMkLst>
        </pc:spChg>
        <pc:spChg chg="add mod">
          <ac:chgData name="Lewis Evans" userId="2f1cca16-934e-4fa4-b56f-9977d10481f7" providerId="ADAL" clId="{96D52F60-0A5A-4BBE-86EA-F29AE94C8C5A}" dt="2022-11-10T10:05:10.694" v="3256" actId="1076"/>
          <ac:spMkLst>
            <pc:docMk/>
            <pc:sldMk cId="1646768849" sldId="312"/>
            <ac:spMk id="56" creationId="{35199238-6EFD-4F4D-8ECD-84966C83EE8A}"/>
          </ac:spMkLst>
        </pc:spChg>
        <pc:spChg chg="add del mod">
          <ac:chgData name="Lewis Evans" userId="2f1cca16-934e-4fa4-b56f-9977d10481f7" providerId="ADAL" clId="{96D52F60-0A5A-4BBE-86EA-F29AE94C8C5A}" dt="2022-11-10T10:04:03.410" v="3209"/>
          <ac:spMkLst>
            <pc:docMk/>
            <pc:sldMk cId="1646768849" sldId="312"/>
            <ac:spMk id="57" creationId="{96298AAD-6677-4F5C-A2FB-03230E08BDDE}"/>
          </ac:spMkLst>
        </pc:spChg>
        <pc:spChg chg="add del mod">
          <ac:chgData name="Lewis Evans" userId="2f1cca16-934e-4fa4-b56f-9977d10481f7" providerId="ADAL" clId="{96D52F60-0A5A-4BBE-86EA-F29AE94C8C5A}" dt="2022-11-10T10:04:03.410" v="3209"/>
          <ac:spMkLst>
            <pc:docMk/>
            <pc:sldMk cId="1646768849" sldId="312"/>
            <ac:spMk id="58" creationId="{16E50987-0415-4945-9B17-B88F5D0CA2CA}"/>
          </ac:spMkLst>
        </pc:spChg>
        <pc:spChg chg="add del mod">
          <ac:chgData name="Lewis Evans" userId="2f1cca16-934e-4fa4-b56f-9977d10481f7" providerId="ADAL" clId="{96D52F60-0A5A-4BBE-86EA-F29AE94C8C5A}" dt="2022-11-10T10:04:03.410" v="3209"/>
          <ac:spMkLst>
            <pc:docMk/>
            <pc:sldMk cId="1646768849" sldId="312"/>
            <ac:spMk id="59" creationId="{CEB23AB2-70F3-4129-AF22-080BBE40287C}"/>
          </ac:spMkLst>
        </pc:spChg>
        <pc:spChg chg="add del mod">
          <ac:chgData name="Lewis Evans" userId="2f1cca16-934e-4fa4-b56f-9977d10481f7" providerId="ADAL" clId="{96D52F60-0A5A-4BBE-86EA-F29AE94C8C5A}" dt="2022-11-10T10:04:03.410" v="3209"/>
          <ac:spMkLst>
            <pc:docMk/>
            <pc:sldMk cId="1646768849" sldId="312"/>
            <ac:spMk id="60" creationId="{C8D6E5F4-6943-4E0B-AA1F-AE920669BD5C}"/>
          </ac:spMkLst>
        </pc:spChg>
        <pc:spChg chg="add mod">
          <ac:chgData name="Lewis Evans" userId="2f1cca16-934e-4fa4-b56f-9977d10481f7" providerId="ADAL" clId="{96D52F60-0A5A-4BBE-86EA-F29AE94C8C5A}" dt="2022-11-10T10:06:02.351" v="3287" actId="1038"/>
          <ac:spMkLst>
            <pc:docMk/>
            <pc:sldMk cId="1646768849" sldId="312"/>
            <ac:spMk id="61" creationId="{B0DE339D-9DDF-437E-9EB1-581F879C34F7}"/>
          </ac:spMkLst>
        </pc:spChg>
        <pc:spChg chg="add mod">
          <ac:chgData name="Lewis Evans" userId="2f1cca16-934e-4fa4-b56f-9977d10481f7" providerId="ADAL" clId="{96D52F60-0A5A-4BBE-86EA-F29AE94C8C5A}" dt="2022-11-10T10:05:19.754" v="3261" actId="20577"/>
          <ac:spMkLst>
            <pc:docMk/>
            <pc:sldMk cId="1646768849" sldId="312"/>
            <ac:spMk id="62" creationId="{D051E566-C5FD-4AD1-A1B0-C4DC0FF006DD}"/>
          </ac:spMkLst>
        </pc:spChg>
        <pc:spChg chg="add mod">
          <ac:chgData name="Lewis Evans" userId="2f1cca16-934e-4fa4-b56f-9977d10481f7" providerId="ADAL" clId="{96D52F60-0A5A-4BBE-86EA-F29AE94C8C5A}" dt="2022-11-10T10:05:55.270" v="3280" actId="1038"/>
          <ac:spMkLst>
            <pc:docMk/>
            <pc:sldMk cId="1646768849" sldId="312"/>
            <ac:spMk id="63" creationId="{D43E774D-4CE3-4E53-94D0-7CE4E85F5240}"/>
          </ac:spMkLst>
        </pc:spChg>
        <pc:spChg chg="add mod">
          <ac:chgData name="Lewis Evans" userId="2f1cca16-934e-4fa4-b56f-9977d10481f7" providerId="ADAL" clId="{96D52F60-0A5A-4BBE-86EA-F29AE94C8C5A}" dt="2022-11-10T10:05:55.270" v="3280" actId="1038"/>
          <ac:spMkLst>
            <pc:docMk/>
            <pc:sldMk cId="1646768849" sldId="312"/>
            <ac:spMk id="64" creationId="{E92E6D33-B176-443B-9F04-3A668A715114}"/>
          </ac:spMkLst>
        </pc:spChg>
        <pc:spChg chg="add mod">
          <ac:chgData name="Lewis Evans" userId="2f1cca16-934e-4fa4-b56f-9977d10481f7" providerId="ADAL" clId="{96D52F60-0A5A-4BBE-86EA-F29AE94C8C5A}" dt="2022-11-10T10:06:22.250" v="3300" actId="20577"/>
          <ac:spMkLst>
            <pc:docMk/>
            <pc:sldMk cId="1646768849" sldId="312"/>
            <ac:spMk id="65" creationId="{35599983-8FB0-4385-9A8B-DF70690144BE}"/>
          </ac:spMkLst>
        </pc:spChg>
        <pc:spChg chg="add mod">
          <ac:chgData name="Lewis Evans" userId="2f1cca16-934e-4fa4-b56f-9977d10481f7" providerId="ADAL" clId="{96D52F60-0A5A-4BBE-86EA-F29AE94C8C5A}" dt="2022-11-10T10:06:26.013" v="3303" actId="20577"/>
          <ac:spMkLst>
            <pc:docMk/>
            <pc:sldMk cId="1646768849" sldId="312"/>
            <ac:spMk id="66" creationId="{6D9B66C3-7DE1-4E0B-BFDA-F35A265203C1}"/>
          </ac:spMkLst>
        </pc:spChg>
        <pc:spChg chg="add mod">
          <ac:chgData name="Lewis Evans" userId="2f1cca16-934e-4fa4-b56f-9977d10481f7" providerId="ADAL" clId="{96D52F60-0A5A-4BBE-86EA-F29AE94C8C5A}" dt="2022-11-10T10:05:59.068" v="3285" actId="1038"/>
          <ac:spMkLst>
            <pc:docMk/>
            <pc:sldMk cId="1646768849" sldId="312"/>
            <ac:spMk id="67" creationId="{FBBA0B1E-BB1F-4E95-B29E-FB138D3A0257}"/>
          </ac:spMkLst>
        </pc:spChg>
        <pc:spChg chg="add mod">
          <ac:chgData name="Lewis Evans" userId="2f1cca16-934e-4fa4-b56f-9977d10481f7" providerId="ADAL" clId="{96D52F60-0A5A-4BBE-86EA-F29AE94C8C5A}" dt="2022-11-10T10:05:55.270" v="3280" actId="1038"/>
          <ac:spMkLst>
            <pc:docMk/>
            <pc:sldMk cId="1646768849" sldId="312"/>
            <ac:spMk id="68" creationId="{322A4153-3697-4160-BD63-4668DAD2656C}"/>
          </ac:spMkLst>
        </pc:spChg>
        <pc:spChg chg="add del mod">
          <ac:chgData name="Lewis Evans" userId="2f1cca16-934e-4fa4-b56f-9977d10481f7" providerId="ADAL" clId="{96D52F60-0A5A-4BBE-86EA-F29AE94C8C5A}" dt="2022-11-10T10:06:09.435" v="3292"/>
          <ac:spMkLst>
            <pc:docMk/>
            <pc:sldMk cId="1646768849" sldId="312"/>
            <ac:spMk id="69" creationId="{5B332144-3C53-4DF2-955B-D5F935C9D635}"/>
          </ac:spMkLst>
        </pc:spChg>
        <pc:spChg chg="add del mod">
          <ac:chgData name="Lewis Evans" userId="2f1cca16-934e-4fa4-b56f-9977d10481f7" providerId="ADAL" clId="{96D52F60-0A5A-4BBE-86EA-F29AE94C8C5A}" dt="2022-11-10T10:06:09.435" v="3292"/>
          <ac:spMkLst>
            <pc:docMk/>
            <pc:sldMk cId="1646768849" sldId="312"/>
            <ac:spMk id="70" creationId="{77CBF442-CBE0-4CEE-99E8-A7A687F51AAD}"/>
          </ac:spMkLst>
        </pc:spChg>
        <pc:spChg chg="add del mod">
          <ac:chgData name="Lewis Evans" userId="2f1cca16-934e-4fa4-b56f-9977d10481f7" providerId="ADAL" clId="{96D52F60-0A5A-4BBE-86EA-F29AE94C8C5A}" dt="2022-11-10T10:06:09.435" v="3292"/>
          <ac:spMkLst>
            <pc:docMk/>
            <pc:sldMk cId="1646768849" sldId="312"/>
            <ac:spMk id="71" creationId="{C88070DF-3430-4A1B-A2FE-C1711237DF2F}"/>
          </ac:spMkLst>
        </pc:spChg>
        <pc:spChg chg="add del mod">
          <ac:chgData name="Lewis Evans" userId="2f1cca16-934e-4fa4-b56f-9977d10481f7" providerId="ADAL" clId="{96D52F60-0A5A-4BBE-86EA-F29AE94C8C5A}" dt="2022-11-10T10:06:09.435" v="3292"/>
          <ac:spMkLst>
            <pc:docMk/>
            <pc:sldMk cId="1646768849" sldId="312"/>
            <ac:spMk id="72" creationId="{F35C4799-6E2B-422C-96E9-E4C42BB33CEA}"/>
          </ac:spMkLst>
        </pc:spChg>
        <pc:spChg chg="add del mod">
          <ac:chgData name="Lewis Evans" userId="2f1cca16-934e-4fa4-b56f-9977d10481f7" providerId="ADAL" clId="{96D52F60-0A5A-4BBE-86EA-F29AE94C8C5A}" dt="2022-11-10T10:06:09.435" v="3292"/>
          <ac:spMkLst>
            <pc:docMk/>
            <pc:sldMk cId="1646768849" sldId="312"/>
            <ac:spMk id="73" creationId="{FF0CB87B-17CF-41B8-968B-CCB30831E840}"/>
          </ac:spMkLst>
        </pc:spChg>
        <pc:spChg chg="add mod">
          <ac:chgData name="Lewis Evans" userId="2f1cca16-934e-4fa4-b56f-9977d10481f7" providerId="ADAL" clId="{96D52F60-0A5A-4BBE-86EA-F29AE94C8C5A}" dt="2022-11-10T10:06:17.365" v="3297" actId="1076"/>
          <ac:spMkLst>
            <pc:docMk/>
            <pc:sldMk cId="1646768849" sldId="312"/>
            <ac:spMk id="74" creationId="{A01092D2-2981-41FA-A4C5-3FC12F617EE8}"/>
          </ac:spMkLst>
        </pc:spChg>
        <pc:spChg chg="add mod">
          <ac:chgData name="Lewis Evans" userId="2f1cca16-934e-4fa4-b56f-9977d10481f7" providerId="ADAL" clId="{96D52F60-0A5A-4BBE-86EA-F29AE94C8C5A}" dt="2022-11-10T10:06:17.365" v="3297" actId="1076"/>
          <ac:spMkLst>
            <pc:docMk/>
            <pc:sldMk cId="1646768849" sldId="312"/>
            <ac:spMk id="75" creationId="{EF238B2B-0DA1-4B37-8E20-CDFCF0EACD33}"/>
          </ac:spMkLst>
        </pc:spChg>
        <pc:spChg chg="add mod">
          <ac:chgData name="Lewis Evans" userId="2f1cca16-934e-4fa4-b56f-9977d10481f7" providerId="ADAL" clId="{96D52F60-0A5A-4BBE-86EA-F29AE94C8C5A}" dt="2022-11-10T10:06:30.140" v="3309" actId="20577"/>
          <ac:spMkLst>
            <pc:docMk/>
            <pc:sldMk cId="1646768849" sldId="312"/>
            <ac:spMk id="76" creationId="{82F516D4-9604-44E0-A684-C37EFA0060AA}"/>
          </ac:spMkLst>
        </pc:spChg>
        <pc:spChg chg="add mod">
          <ac:chgData name="Lewis Evans" userId="2f1cca16-934e-4fa4-b56f-9977d10481f7" providerId="ADAL" clId="{96D52F60-0A5A-4BBE-86EA-F29AE94C8C5A}" dt="2022-11-10T10:06:33.388" v="3312" actId="20577"/>
          <ac:spMkLst>
            <pc:docMk/>
            <pc:sldMk cId="1646768849" sldId="312"/>
            <ac:spMk id="77" creationId="{AEADE3B9-FE36-42A4-A6A8-A2A87362607C}"/>
          </ac:spMkLst>
        </pc:spChg>
        <pc:spChg chg="add mod">
          <ac:chgData name="Lewis Evans" userId="2f1cca16-934e-4fa4-b56f-9977d10481f7" providerId="ADAL" clId="{96D52F60-0A5A-4BBE-86EA-F29AE94C8C5A}" dt="2022-11-10T10:06:17.365" v="3297" actId="1076"/>
          <ac:spMkLst>
            <pc:docMk/>
            <pc:sldMk cId="1646768849" sldId="312"/>
            <ac:spMk id="78" creationId="{EBD5B6F4-60D5-48EF-BF02-F98DBDE92FA5}"/>
          </ac:spMkLst>
        </pc:spChg>
        <pc:spChg chg="add mod">
          <ac:chgData name="Lewis Evans" userId="2f1cca16-934e-4fa4-b56f-9977d10481f7" providerId="ADAL" clId="{96D52F60-0A5A-4BBE-86EA-F29AE94C8C5A}" dt="2022-11-10T10:06:17.365" v="3297" actId="1076"/>
          <ac:spMkLst>
            <pc:docMk/>
            <pc:sldMk cId="1646768849" sldId="312"/>
            <ac:spMk id="79" creationId="{5E38F5F1-31CA-49E8-ADB0-BFC9C019A73B}"/>
          </ac:spMkLst>
        </pc:spChg>
        <pc:spChg chg="add mod">
          <ac:chgData name="Lewis Evans" userId="2f1cca16-934e-4fa4-b56f-9977d10481f7" providerId="ADAL" clId="{96D52F60-0A5A-4BBE-86EA-F29AE94C8C5A}" dt="2022-11-10T11:07:24.532" v="4533" actId="208"/>
          <ac:spMkLst>
            <pc:docMk/>
            <pc:sldMk cId="1646768849" sldId="312"/>
            <ac:spMk id="89" creationId="{63375B99-C5A4-4D78-99CB-942757269DC7}"/>
          </ac:spMkLst>
        </pc:spChg>
        <pc:spChg chg="add mod">
          <ac:chgData name="Lewis Evans" userId="2f1cca16-934e-4fa4-b56f-9977d10481f7" providerId="ADAL" clId="{96D52F60-0A5A-4BBE-86EA-F29AE94C8C5A}" dt="2022-11-10T10:48:48.186" v="3890" actId="12789"/>
          <ac:spMkLst>
            <pc:docMk/>
            <pc:sldMk cId="1646768849" sldId="312"/>
            <ac:spMk id="90" creationId="{71109FCB-E55A-44FE-BD51-19A9FD56CAEB}"/>
          </ac:spMkLst>
        </pc:spChg>
        <pc:spChg chg="add del">
          <ac:chgData name="Lewis Evans" userId="2f1cca16-934e-4fa4-b56f-9977d10481f7" providerId="ADAL" clId="{96D52F60-0A5A-4BBE-86EA-F29AE94C8C5A}" dt="2022-11-10T10:35:25.862" v="3624" actId="22"/>
          <ac:spMkLst>
            <pc:docMk/>
            <pc:sldMk cId="1646768849" sldId="312"/>
            <ac:spMk id="92" creationId="{589D808A-78C5-4795-BB06-46B484F76D29}"/>
          </ac:spMkLst>
        </pc:spChg>
        <pc:spChg chg="add mod">
          <ac:chgData name="Lewis Evans" userId="2f1cca16-934e-4fa4-b56f-9977d10481f7" providerId="ADAL" clId="{96D52F60-0A5A-4BBE-86EA-F29AE94C8C5A}" dt="2022-11-10T10:35:58.607" v="3649" actId="1076"/>
          <ac:spMkLst>
            <pc:docMk/>
            <pc:sldMk cId="1646768849" sldId="312"/>
            <ac:spMk id="93" creationId="{68906797-B1FB-468A-8E3B-9D783E0C7399}"/>
          </ac:spMkLst>
        </pc:spChg>
        <pc:spChg chg="add mod">
          <ac:chgData name="Lewis Evans" userId="2f1cca16-934e-4fa4-b56f-9977d10481f7" providerId="ADAL" clId="{96D52F60-0A5A-4BBE-86EA-F29AE94C8C5A}" dt="2022-11-10T10:48:48.186" v="3890" actId="12789"/>
          <ac:spMkLst>
            <pc:docMk/>
            <pc:sldMk cId="1646768849" sldId="312"/>
            <ac:spMk id="94" creationId="{82C93FB7-D715-4564-9040-3D226ED9C588}"/>
          </ac:spMkLst>
        </pc:spChg>
        <pc:spChg chg="add mod">
          <ac:chgData name="Lewis Evans" userId="2f1cca16-934e-4fa4-b56f-9977d10481f7" providerId="ADAL" clId="{96D52F60-0A5A-4BBE-86EA-F29AE94C8C5A}" dt="2022-11-10T10:48:48.186" v="3890" actId="12789"/>
          <ac:spMkLst>
            <pc:docMk/>
            <pc:sldMk cId="1646768849" sldId="312"/>
            <ac:spMk id="95" creationId="{95B6AC6E-0DDC-4BF0-8654-DAB22C6514FE}"/>
          </ac:spMkLst>
        </pc:spChg>
        <pc:spChg chg="add mod">
          <ac:chgData name="Lewis Evans" userId="2f1cca16-934e-4fa4-b56f-9977d10481f7" providerId="ADAL" clId="{96D52F60-0A5A-4BBE-86EA-F29AE94C8C5A}" dt="2022-11-10T10:48:48.186" v="3890" actId="12789"/>
          <ac:spMkLst>
            <pc:docMk/>
            <pc:sldMk cId="1646768849" sldId="312"/>
            <ac:spMk id="96" creationId="{EC6CA1A5-9DF6-4F8E-9C86-F1ED4A5F2C77}"/>
          </ac:spMkLst>
        </pc:spChg>
        <pc:grpChg chg="add mod">
          <ac:chgData name="Lewis Evans" userId="2f1cca16-934e-4fa4-b56f-9977d10481f7" providerId="ADAL" clId="{96D52F60-0A5A-4BBE-86EA-F29AE94C8C5A}" dt="2022-11-10T09:38:48.564" v="3026" actId="1076"/>
          <ac:grpSpMkLst>
            <pc:docMk/>
            <pc:sldMk cId="1646768849" sldId="312"/>
            <ac:grpSpMk id="35" creationId="{B7AECD10-50E0-42FF-AC24-D957541425BD}"/>
          </ac:grpSpMkLst>
        </pc:grpChg>
        <pc:grpChg chg="add mod">
          <ac:chgData name="Lewis Evans" userId="2f1cca16-934e-4fa4-b56f-9977d10481f7" providerId="ADAL" clId="{96D52F60-0A5A-4BBE-86EA-F29AE94C8C5A}" dt="2022-11-10T09:38:48.564" v="3026" actId="1076"/>
          <ac:grpSpMkLst>
            <pc:docMk/>
            <pc:sldMk cId="1646768849" sldId="312"/>
            <ac:grpSpMk id="36" creationId="{B848F494-ECCB-4D51-B499-B48660E2D995}"/>
          </ac:grpSpMkLst>
        </pc:grpChg>
        <pc:grpChg chg="add mod">
          <ac:chgData name="Lewis Evans" userId="2f1cca16-934e-4fa4-b56f-9977d10481f7" providerId="ADAL" clId="{96D52F60-0A5A-4BBE-86EA-F29AE94C8C5A}" dt="2022-11-10T09:38:48.564" v="3026" actId="1076"/>
          <ac:grpSpMkLst>
            <pc:docMk/>
            <pc:sldMk cId="1646768849" sldId="312"/>
            <ac:grpSpMk id="40" creationId="{90293186-D8BD-4054-9964-6CA36C4CDC12}"/>
          </ac:grpSpMkLst>
        </pc:grpChg>
        <pc:graphicFrameChg chg="add mod modGraphic">
          <ac:chgData name="Lewis Evans" userId="2f1cca16-934e-4fa4-b56f-9977d10481f7" providerId="ADAL" clId="{96D52F60-0A5A-4BBE-86EA-F29AE94C8C5A}" dt="2022-11-10T10:07:20.318" v="3317" actId="207"/>
          <ac:graphicFrameMkLst>
            <pc:docMk/>
            <pc:sldMk cId="1646768849" sldId="312"/>
            <ac:graphicFrameMk id="28" creationId="{548A29D2-5FF7-4857-84E9-1C1DB03966CB}"/>
          </ac:graphicFrameMkLst>
        </pc:graphicFrameChg>
        <pc:picChg chg="del">
          <ac:chgData name="Lewis Evans" userId="2f1cca16-934e-4fa4-b56f-9977d10481f7" providerId="ADAL" clId="{96D52F60-0A5A-4BBE-86EA-F29AE94C8C5A}" dt="2022-11-10T09:16:47.420" v="2546" actId="478"/>
          <ac:picMkLst>
            <pc:docMk/>
            <pc:sldMk cId="1646768849" sldId="312"/>
            <ac:picMk id="5" creationId="{E8C52AA1-E337-4DE5-ACB5-64098667FAB6}"/>
          </ac:picMkLst>
        </pc:picChg>
        <pc:picChg chg="add mod modCrop">
          <ac:chgData name="Lewis Evans" userId="2f1cca16-934e-4fa4-b56f-9977d10481f7" providerId="ADAL" clId="{96D52F60-0A5A-4BBE-86EA-F29AE94C8C5A}" dt="2022-11-10T10:27:50.398" v="3512" actId="1076"/>
          <ac:picMkLst>
            <pc:docMk/>
            <pc:sldMk cId="1646768849" sldId="312"/>
            <ac:picMk id="7" creationId="{72806FA5-F17D-4E86-8CCF-CB60F37C744D}"/>
          </ac:picMkLst>
        </pc:picChg>
        <pc:picChg chg="add mod">
          <ac:chgData name="Lewis Evans" userId="2f1cca16-934e-4fa4-b56f-9977d10481f7" providerId="ADAL" clId="{96D52F60-0A5A-4BBE-86EA-F29AE94C8C5A}" dt="2022-11-10T10:27:42.180" v="3511" actId="14100"/>
          <ac:picMkLst>
            <pc:docMk/>
            <pc:sldMk cId="1646768849" sldId="312"/>
            <ac:picMk id="13" creationId="{43FDA9F7-B479-428D-A609-DE838D3CF0D7}"/>
          </ac:picMkLst>
        </pc:picChg>
        <pc:picChg chg="add mod">
          <ac:chgData name="Lewis Evans" userId="2f1cca16-934e-4fa4-b56f-9977d10481f7" providerId="ADAL" clId="{96D52F60-0A5A-4BBE-86EA-F29AE94C8C5A}" dt="2022-11-10T10:04:54.224" v="3245" actId="1076"/>
          <ac:picMkLst>
            <pc:docMk/>
            <pc:sldMk cId="1646768849" sldId="312"/>
            <ac:picMk id="17" creationId="{D7935176-250E-4428-A804-F61B95EC7F3A}"/>
          </ac:picMkLst>
        </pc:picChg>
        <pc:cxnChg chg="add mod">
          <ac:chgData name="Lewis Evans" userId="2f1cca16-934e-4fa4-b56f-9977d10481f7" providerId="ADAL" clId="{96D52F60-0A5A-4BBE-86EA-F29AE94C8C5A}" dt="2022-11-10T09:37:15.033" v="2869" actId="164"/>
          <ac:cxnSpMkLst>
            <pc:docMk/>
            <pc:sldMk cId="1646768849" sldId="312"/>
            <ac:cxnSpMk id="30" creationId="{6BF91034-40FB-41C0-80F7-6CA7644C5E5D}"/>
          </ac:cxnSpMkLst>
        </pc:cxnChg>
        <pc:cxnChg chg="add mod">
          <ac:chgData name="Lewis Evans" userId="2f1cca16-934e-4fa4-b56f-9977d10481f7" providerId="ADAL" clId="{96D52F60-0A5A-4BBE-86EA-F29AE94C8C5A}" dt="2022-11-10T09:37:15.033" v="2869" actId="164"/>
          <ac:cxnSpMkLst>
            <pc:docMk/>
            <pc:sldMk cId="1646768849" sldId="312"/>
            <ac:cxnSpMk id="31" creationId="{9D0C0A19-C7D0-4333-A68E-0569AB0E8B4B}"/>
          </ac:cxnSpMkLst>
        </pc:cxnChg>
        <pc:cxnChg chg="add mod">
          <ac:chgData name="Lewis Evans" userId="2f1cca16-934e-4fa4-b56f-9977d10481f7" providerId="ADAL" clId="{96D52F60-0A5A-4BBE-86EA-F29AE94C8C5A}" dt="2022-11-10T09:37:15.033" v="2869" actId="164"/>
          <ac:cxnSpMkLst>
            <pc:docMk/>
            <pc:sldMk cId="1646768849" sldId="312"/>
            <ac:cxnSpMk id="33" creationId="{7AB89C3D-25AE-42AF-BE75-22D3E21009EF}"/>
          </ac:cxnSpMkLst>
        </pc:cxnChg>
        <pc:cxnChg chg="mod">
          <ac:chgData name="Lewis Evans" userId="2f1cca16-934e-4fa4-b56f-9977d10481f7" providerId="ADAL" clId="{96D52F60-0A5A-4BBE-86EA-F29AE94C8C5A}" dt="2022-11-10T09:37:17.738" v="2870"/>
          <ac:cxnSpMkLst>
            <pc:docMk/>
            <pc:sldMk cId="1646768849" sldId="312"/>
            <ac:cxnSpMk id="37" creationId="{F1CA5B5E-19BF-4390-B882-7D338436332D}"/>
          </ac:cxnSpMkLst>
        </pc:cxnChg>
        <pc:cxnChg chg="mod">
          <ac:chgData name="Lewis Evans" userId="2f1cca16-934e-4fa4-b56f-9977d10481f7" providerId="ADAL" clId="{96D52F60-0A5A-4BBE-86EA-F29AE94C8C5A}" dt="2022-11-10T09:37:17.738" v="2870"/>
          <ac:cxnSpMkLst>
            <pc:docMk/>
            <pc:sldMk cId="1646768849" sldId="312"/>
            <ac:cxnSpMk id="38" creationId="{E8F758CA-204F-4D12-B28C-00462C4762A0}"/>
          </ac:cxnSpMkLst>
        </pc:cxnChg>
        <pc:cxnChg chg="mod">
          <ac:chgData name="Lewis Evans" userId="2f1cca16-934e-4fa4-b56f-9977d10481f7" providerId="ADAL" clId="{96D52F60-0A5A-4BBE-86EA-F29AE94C8C5A}" dt="2022-11-10T09:37:17.738" v="2870"/>
          <ac:cxnSpMkLst>
            <pc:docMk/>
            <pc:sldMk cId="1646768849" sldId="312"/>
            <ac:cxnSpMk id="39" creationId="{7EB7622F-F8A0-4484-8A80-B4FD706672E0}"/>
          </ac:cxnSpMkLst>
        </pc:cxnChg>
        <pc:cxnChg chg="mod">
          <ac:chgData name="Lewis Evans" userId="2f1cca16-934e-4fa4-b56f-9977d10481f7" providerId="ADAL" clId="{96D52F60-0A5A-4BBE-86EA-F29AE94C8C5A}" dt="2022-11-10T09:37:21.789" v="2875"/>
          <ac:cxnSpMkLst>
            <pc:docMk/>
            <pc:sldMk cId="1646768849" sldId="312"/>
            <ac:cxnSpMk id="41" creationId="{35CC5A9A-1695-4D9F-B7B0-F21EA95E4065}"/>
          </ac:cxnSpMkLst>
        </pc:cxnChg>
        <pc:cxnChg chg="mod">
          <ac:chgData name="Lewis Evans" userId="2f1cca16-934e-4fa4-b56f-9977d10481f7" providerId="ADAL" clId="{96D52F60-0A5A-4BBE-86EA-F29AE94C8C5A}" dt="2022-11-10T09:37:21.789" v="2875"/>
          <ac:cxnSpMkLst>
            <pc:docMk/>
            <pc:sldMk cId="1646768849" sldId="312"/>
            <ac:cxnSpMk id="42" creationId="{697D961B-95E2-4D01-A22C-1D49437DA58B}"/>
          </ac:cxnSpMkLst>
        </pc:cxnChg>
        <pc:cxnChg chg="mod">
          <ac:chgData name="Lewis Evans" userId="2f1cca16-934e-4fa4-b56f-9977d10481f7" providerId="ADAL" clId="{96D52F60-0A5A-4BBE-86EA-F29AE94C8C5A}" dt="2022-11-10T09:37:21.789" v="2875"/>
          <ac:cxnSpMkLst>
            <pc:docMk/>
            <pc:sldMk cId="1646768849" sldId="312"/>
            <ac:cxnSpMk id="43" creationId="{922BA187-47AF-4F35-9E39-A8AF1F1FB31F}"/>
          </ac:cxnSpMkLst>
        </pc:cxnChg>
        <pc:cxnChg chg="add mod">
          <ac:chgData name="Lewis Evans" userId="2f1cca16-934e-4fa4-b56f-9977d10481f7" providerId="ADAL" clId="{96D52F60-0A5A-4BBE-86EA-F29AE94C8C5A}" dt="2022-11-10T09:40:40.143" v="3091" actId="14100"/>
          <ac:cxnSpMkLst>
            <pc:docMk/>
            <pc:sldMk cId="1646768849" sldId="312"/>
            <ac:cxnSpMk id="46" creationId="{BBE4F376-B587-4A22-A0EF-949309E02F6A}"/>
          </ac:cxnSpMkLst>
        </pc:cxnChg>
        <pc:cxnChg chg="add mod ord">
          <ac:chgData name="Lewis Evans" userId="2f1cca16-934e-4fa4-b56f-9977d10481f7" providerId="ADAL" clId="{96D52F60-0A5A-4BBE-86EA-F29AE94C8C5A}" dt="2022-11-10T09:56:04.387" v="3098" actId="166"/>
          <ac:cxnSpMkLst>
            <pc:docMk/>
            <pc:sldMk cId="1646768849" sldId="312"/>
            <ac:cxnSpMk id="48" creationId="{8CF46C49-6223-48F4-AC80-F7A880FBB028}"/>
          </ac:cxnSpMkLst>
        </pc:cxnChg>
        <pc:cxnChg chg="add mod">
          <ac:chgData name="Lewis Evans" userId="2f1cca16-934e-4fa4-b56f-9977d10481f7" providerId="ADAL" clId="{96D52F60-0A5A-4BBE-86EA-F29AE94C8C5A}" dt="2022-11-10T10:07:47.768" v="3331" actId="1582"/>
          <ac:cxnSpMkLst>
            <pc:docMk/>
            <pc:sldMk cId="1646768849" sldId="312"/>
            <ac:cxnSpMk id="81" creationId="{F9266AC2-21A7-4565-BC26-8CA9D9BAA083}"/>
          </ac:cxnSpMkLst>
        </pc:cxnChg>
        <pc:cxnChg chg="add mod">
          <ac:chgData name="Lewis Evans" userId="2f1cca16-934e-4fa4-b56f-9977d10481f7" providerId="ADAL" clId="{96D52F60-0A5A-4BBE-86EA-F29AE94C8C5A}" dt="2022-11-10T10:07:53.749" v="3337" actId="14100"/>
          <ac:cxnSpMkLst>
            <pc:docMk/>
            <pc:sldMk cId="1646768849" sldId="312"/>
            <ac:cxnSpMk id="82" creationId="{E9D1246A-68CD-4C9E-9B28-9FE7CA92F514}"/>
          </ac:cxnSpMkLst>
        </pc:cxnChg>
        <pc:cxnChg chg="add mod">
          <ac:chgData name="Lewis Evans" userId="2f1cca16-934e-4fa4-b56f-9977d10481f7" providerId="ADAL" clId="{96D52F60-0A5A-4BBE-86EA-F29AE94C8C5A}" dt="2022-11-10T10:08:00.176" v="3341" actId="14100"/>
          <ac:cxnSpMkLst>
            <pc:docMk/>
            <pc:sldMk cId="1646768849" sldId="312"/>
            <ac:cxnSpMk id="85" creationId="{D7DF726D-5C34-4F42-89C7-896985F543A4}"/>
          </ac:cxnSpMkLst>
        </pc:cxnChg>
      </pc:sldChg>
      <pc:sldChg chg="addSp delSp modSp add mod delAnim modAnim">
        <pc:chgData name="Lewis Evans" userId="2f1cca16-934e-4fa4-b56f-9977d10481f7" providerId="ADAL" clId="{96D52F60-0A5A-4BBE-86EA-F29AE94C8C5A}" dt="2022-11-11T15:43:14.171" v="8625" actId="113"/>
        <pc:sldMkLst>
          <pc:docMk/>
          <pc:sldMk cId="552638963" sldId="313"/>
        </pc:sldMkLst>
        <pc:spChg chg="mod">
          <ac:chgData name="Lewis Evans" userId="2f1cca16-934e-4fa4-b56f-9977d10481f7" providerId="ADAL" clId="{96D52F60-0A5A-4BBE-86EA-F29AE94C8C5A}" dt="2022-11-11T15:43:14.171" v="8625" actId="113"/>
          <ac:spMkLst>
            <pc:docMk/>
            <pc:sldMk cId="552638963" sldId="313"/>
            <ac:spMk id="2" creationId="{567F63DA-7D21-6D9C-BBEC-DFCF5FDB53A7}"/>
          </ac:spMkLst>
        </pc:spChg>
        <pc:spChg chg="mod">
          <ac:chgData name="Lewis Evans" userId="2f1cca16-934e-4fa4-b56f-9977d10481f7" providerId="ADAL" clId="{96D52F60-0A5A-4BBE-86EA-F29AE94C8C5A}" dt="2022-11-10T11:17:12.784" v="5182" actId="20577"/>
          <ac:spMkLst>
            <pc:docMk/>
            <pc:sldMk cId="552638963" sldId="313"/>
            <ac:spMk id="6" creationId="{8FC0169F-6D78-1EB5-391A-090F48DF26B2}"/>
          </ac:spMkLst>
        </pc:spChg>
        <pc:spChg chg="mod topLvl">
          <ac:chgData name="Lewis Evans" userId="2f1cca16-934e-4fa4-b56f-9977d10481f7" providerId="ADAL" clId="{96D52F60-0A5A-4BBE-86EA-F29AE94C8C5A}" dt="2022-11-10T10:25:30.844" v="3499" actId="164"/>
          <ac:spMkLst>
            <pc:docMk/>
            <pc:sldMk cId="552638963" sldId="313"/>
            <ac:spMk id="8" creationId="{49AB0FC3-6F00-3AFD-E191-26A879FFF6CF}"/>
          </ac:spMkLst>
        </pc:spChg>
        <pc:spChg chg="del mod topLvl">
          <ac:chgData name="Lewis Evans" userId="2f1cca16-934e-4fa4-b56f-9977d10481f7" providerId="ADAL" clId="{96D52F60-0A5A-4BBE-86EA-F29AE94C8C5A}" dt="2022-11-10T10:24:46.871" v="3452" actId="478"/>
          <ac:spMkLst>
            <pc:docMk/>
            <pc:sldMk cId="552638963" sldId="313"/>
            <ac:spMk id="9" creationId="{59AC45F7-FA2F-512D-3629-3800E3CE56A3}"/>
          </ac:spMkLst>
        </pc:spChg>
        <pc:spChg chg="add del mod">
          <ac:chgData name="Lewis Evans" userId="2f1cca16-934e-4fa4-b56f-9977d10481f7" providerId="ADAL" clId="{96D52F60-0A5A-4BBE-86EA-F29AE94C8C5A}" dt="2022-11-10T10:25:27.101" v="3495" actId="478"/>
          <ac:spMkLst>
            <pc:docMk/>
            <pc:sldMk cId="552638963" sldId="313"/>
            <ac:spMk id="11" creationId="{92120760-8015-40EC-A2CC-18D185CD4A59}"/>
          </ac:spMkLst>
        </pc:spChg>
        <pc:spChg chg="mod">
          <ac:chgData name="Lewis Evans" userId="2f1cca16-934e-4fa4-b56f-9977d10481f7" providerId="ADAL" clId="{96D52F60-0A5A-4BBE-86EA-F29AE94C8C5A}" dt="2022-11-10T10:24:31.698" v="3444"/>
          <ac:spMkLst>
            <pc:docMk/>
            <pc:sldMk cId="552638963" sldId="313"/>
            <ac:spMk id="13" creationId="{60EB4335-47F5-4A08-BA0D-E8F9AE37B8A8}"/>
          </ac:spMkLst>
        </pc:spChg>
        <pc:spChg chg="mod">
          <ac:chgData name="Lewis Evans" userId="2f1cca16-934e-4fa4-b56f-9977d10481f7" providerId="ADAL" clId="{96D52F60-0A5A-4BBE-86EA-F29AE94C8C5A}" dt="2022-11-10T10:24:31.698" v="3444"/>
          <ac:spMkLst>
            <pc:docMk/>
            <pc:sldMk cId="552638963" sldId="313"/>
            <ac:spMk id="14" creationId="{8B241584-F2AC-4D09-904D-B249851A11CD}"/>
          </ac:spMkLst>
        </pc:spChg>
        <pc:spChg chg="mod">
          <ac:chgData name="Lewis Evans" userId="2f1cca16-934e-4fa4-b56f-9977d10481f7" providerId="ADAL" clId="{96D52F60-0A5A-4BBE-86EA-F29AE94C8C5A}" dt="2022-11-10T10:24:31.698" v="3444"/>
          <ac:spMkLst>
            <pc:docMk/>
            <pc:sldMk cId="552638963" sldId="313"/>
            <ac:spMk id="15" creationId="{239D8A24-90FD-46D6-8C6B-01666C0C9ED7}"/>
          </ac:spMkLst>
        </pc:spChg>
        <pc:spChg chg="mod">
          <ac:chgData name="Lewis Evans" userId="2f1cca16-934e-4fa4-b56f-9977d10481f7" providerId="ADAL" clId="{96D52F60-0A5A-4BBE-86EA-F29AE94C8C5A}" dt="2022-11-10T10:24:57.823" v="3457"/>
          <ac:spMkLst>
            <pc:docMk/>
            <pc:sldMk cId="552638963" sldId="313"/>
            <ac:spMk id="18" creationId="{204209F3-A159-4B5F-9F00-A082B7B35A86}"/>
          </ac:spMkLst>
        </pc:spChg>
        <pc:spChg chg="mod">
          <ac:chgData name="Lewis Evans" userId="2f1cca16-934e-4fa4-b56f-9977d10481f7" providerId="ADAL" clId="{96D52F60-0A5A-4BBE-86EA-F29AE94C8C5A}" dt="2022-11-10T10:24:57.823" v="3457"/>
          <ac:spMkLst>
            <pc:docMk/>
            <pc:sldMk cId="552638963" sldId="313"/>
            <ac:spMk id="19" creationId="{BE536527-0EAC-4CBE-B5A8-C0FD2182FC0C}"/>
          </ac:spMkLst>
        </pc:spChg>
        <pc:spChg chg="mod">
          <ac:chgData name="Lewis Evans" userId="2f1cca16-934e-4fa4-b56f-9977d10481f7" providerId="ADAL" clId="{96D52F60-0A5A-4BBE-86EA-F29AE94C8C5A}" dt="2022-11-10T10:24:57.823" v="3457"/>
          <ac:spMkLst>
            <pc:docMk/>
            <pc:sldMk cId="552638963" sldId="313"/>
            <ac:spMk id="20" creationId="{6BB81D46-98F3-45AF-91BF-7E7668C956EC}"/>
          </ac:spMkLst>
        </pc:spChg>
        <pc:spChg chg="del mod">
          <ac:chgData name="Lewis Evans" userId="2f1cca16-934e-4fa4-b56f-9977d10481f7" providerId="ADAL" clId="{96D52F60-0A5A-4BBE-86EA-F29AE94C8C5A}" dt="2022-11-10T11:31:51.228" v="5754" actId="478"/>
          <ac:spMkLst>
            <pc:docMk/>
            <pc:sldMk cId="552638963" sldId="313"/>
            <ac:spMk id="23" creationId="{5FA12034-4AAA-42E7-B572-D4F0BAFCF531}"/>
          </ac:spMkLst>
        </pc:spChg>
        <pc:spChg chg="add del mod">
          <ac:chgData name="Lewis Evans" userId="2f1cca16-934e-4fa4-b56f-9977d10481f7" providerId="ADAL" clId="{96D52F60-0A5A-4BBE-86EA-F29AE94C8C5A}" dt="2022-11-11T15:41:49.287" v="8588" actId="478"/>
          <ac:spMkLst>
            <pc:docMk/>
            <pc:sldMk cId="552638963" sldId="313"/>
            <ac:spMk id="24" creationId="{FF308E67-421E-467B-910D-316C570F6B7D}"/>
          </ac:spMkLst>
        </pc:spChg>
        <pc:spChg chg="add del mod">
          <ac:chgData name="Lewis Evans" userId="2f1cca16-934e-4fa4-b56f-9977d10481f7" providerId="ADAL" clId="{96D52F60-0A5A-4BBE-86EA-F29AE94C8C5A}" dt="2022-11-10T11:27:28.387" v="5659" actId="478"/>
          <ac:spMkLst>
            <pc:docMk/>
            <pc:sldMk cId="552638963" sldId="313"/>
            <ac:spMk id="25" creationId="{3ADDA3F9-755C-46B7-AA9F-76D474698585}"/>
          </ac:spMkLst>
        </pc:spChg>
        <pc:spChg chg="add del mod">
          <ac:chgData name="Lewis Evans" userId="2f1cca16-934e-4fa4-b56f-9977d10481f7" providerId="ADAL" clId="{96D52F60-0A5A-4BBE-86EA-F29AE94C8C5A}" dt="2022-11-11T15:40:57.040" v="8479" actId="478"/>
          <ac:spMkLst>
            <pc:docMk/>
            <pc:sldMk cId="552638963" sldId="313"/>
            <ac:spMk id="26" creationId="{337A5CBE-F6B0-4974-A451-E4827B9DE4B6}"/>
          </ac:spMkLst>
        </pc:spChg>
        <pc:spChg chg="add del mod">
          <ac:chgData name="Lewis Evans" userId="2f1cca16-934e-4fa4-b56f-9977d10481f7" providerId="ADAL" clId="{96D52F60-0A5A-4BBE-86EA-F29AE94C8C5A}" dt="2022-11-10T11:25:10.433" v="5586" actId="478"/>
          <ac:spMkLst>
            <pc:docMk/>
            <pc:sldMk cId="552638963" sldId="313"/>
            <ac:spMk id="28" creationId="{AF844EE4-05DD-4B3C-B1C6-EB437C960414}"/>
          </ac:spMkLst>
        </pc:spChg>
        <pc:spChg chg="add mod">
          <ac:chgData name="Lewis Evans" userId="2f1cca16-934e-4fa4-b56f-9977d10481f7" providerId="ADAL" clId="{96D52F60-0A5A-4BBE-86EA-F29AE94C8C5A}" dt="2022-11-11T15:42:43.269" v="8619" actId="1076"/>
          <ac:spMkLst>
            <pc:docMk/>
            <pc:sldMk cId="552638963" sldId="313"/>
            <ac:spMk id="29" creationId="{AC7643F1-18A9-433F-8BAA-63FF081F083A}"/>
          </ac:spMkLst>
        </pc:spChg>
        <pc:spChg chg="add del mod">
          <ac:chgData name="Lewis Evans" userId="2f1cca16-934e-4fa4-b56f-9977d10481f7" providerId="ADAL" clId="{96D52F60-0A5A-4BBE-86EA-F29AE94C8C5A}" dt="2022-11-11T15:40:57.040" v="8479" actId="478"/>
          <ac:spMkLst>
            <pc:docMk/>
            <pc:sldMk cId="552638963" sldId="313"/>
            <ac:spMk id="34" creationId="{39AAF201-0F39-4174-814C-89C45067E7E4}"/>
          </ac:spMkLst>
        </pc:spChg>
        <pc:spChg chg="add del mod">
          <ac:chgData name="Lewis Evans" userId="2f1cca16-934e-4fa4-b56f-9977d10481f7" providerId="ADAL" clId="{96D52F60-0A5A-4BBE-86EA-F29AE94C8C5A}" dt="2022-11-10T11:37:10.622" v="5819" actId="478"/>
          <ac:spMkLst>
            <pc:docMk/>
            <pc:sldMk cId="552638963" sldId="313"/>
            <ac:spMk id="35" creationId="{4158D4B8-2FB9-45AE-A376-DCE36FAA1CFC}"/>
          </ac:spMkLst>
        </pc:spChg>
        <pc:spChg chg="add del mod">
          <ac:chgData name="Lewis Evans" userId="2f1cca16-934e-4fa4-b56f-9977d10481f7" providerId="ADAL" clId="{96D52F60-0A5A-4BBE-86EA-F29AE94C8C5A}" dt="2022-11-11T15:40:57.040" v="8479" actId="478"/>
          <ac:spMkLst>
            <pc:docMk/>
            <pc:sldMk cId="552638963" sldId="313"/>
            <ac:spMk id="36" creationId="{A7550B94-52DF-4978-87C1-80BFD0122EFC}"/>
          </ac:spMkLst>
        </pc:spChg>
        <pc:spChg chg="add del mod">
          <ac:chgData name="Lewis Evans" userId="2f1cca16-934e-4fa4-b56f-9977d10481f7" providerId="ADAL" clId="{96D52F60-0A5A-4BBE-86EA-F29AE94C8C5A}" dt="2022-11-11T15:40:57.040" v="8479" actId="478"/>
          <ac:spMkLst>
            <pc:docMk/>
            <pc:sldMk cId="552638963" sldId="313"/>
            <ac:spMk id="37" creationId="{019F6B20-5C74-4DF9-8BCD-AAA9D0B2633B}"/>
          </ac:spMkLst>
        </pc:spChg>
        <pc:grpChg chg="add mod">
          <ac:chgData name="Lewis Evans" userId="2f1cca16-934e-4fa4-b56f-9977d10481f7" providerId="ADAL" clId="{96D52F60-0A5A-4BBE-86EA-F29AE94C8C5A}" dt="2022-11-10T10:25:30.844" v="3499" actId="164"/>
          <ac:grpSpMkLst>
            <pc:docMk/>
            <pc:sldMk cId="552638963" sldId="313"/>
            <ac:grpSpMk id="5" creationId="{20EED11B-1EAE-4072-AE33-FEC0C19634A2}"/>
          </ac:grpSpMkLst>
        </pc:grpChg>
        <pc:grpChg chg="del mod">
          <ac:chgData name="Lewis Evans" userId="2f1cca16-934e-4fa4-b56f-9977d10481f7" providerId="ADAL" clId="{96D52F60-0A5A-4BBE-86EA-F29AE94C8C5A}" dt="2022-11-10T10:24:46.871" v="3452" actId="478"/>
          <ac:grpSpMkLst>
            <pc:docMk/>
            <pc:sldMk cId="552638963" sldId="313"/>
            <ac:grpSpMk id="7" creationId="{F85A1AEB-A6C3-E1AD-301D-14EC7A68FB93}"/>
          </ac:grpSpMkLst>
        </pc:grpChg>
        <pc:grpChg chg="add del mod">
          <ac:chgData name="Lewis Evans" userId="2f1cca16-934e-4fa4-b56f-9977d10481f7" providerId="ADAL" clId="{96D52F60-0A5A-4BBE-86EA-F29AE94C8C5A}" dt="2022-11-10T10:25:27.101" v="3495" actId="478"/>
          <ac:grpSpMkLst>
            <pc:docMk/>
            <pc:sldMk cId="552638963" sldId="313"/>
            <ac:grpSpMk id="12" creationId="{2CC68E3D-11C6-45C1-8250-B75A6D1AD734}"/>
          </ac:grpSpMkLst>
        </pc:grpChg>
        <pc:grpChg chg="add mod">
          <ac:chgData name="Lewis Evans" userId="2f1cca16-934e-4fa4-b56f-9977d10481f7" providerId="ADAL" clId="{96D52F60-0A5A-4BBE-86EA-F29AE94C8C5A}" dt="2022-11-10T10:25:30.844" v="3499" actId="164"/>
          <ac:grpSpMkLst>
            <pc:docMk/>
            <pc:sldMk cId="552638963" sldId="313"/>
            <ac:grpSpMk id="17" creationId="{36301BF3-C3AE-4D0F-B508-7CC4D63E77D7}"/>
          </ac:grpSpMkLst>
        </pc:grpChg>
        <pc:picChg chg="add mod">
          <ac:chgData name="Lewis Evans" userId="2f1cca16-934e-4fa4-b56f-9977d10481f7" providerId="ADAL" clId="{96D52F60-0A5A-4BBE-86EA-F29AE94C8C5A}" dt="2022-11-11T15:42:45.662" v="8620" actId="1076"/>
          <ac:picMkLst>
            <pc:docMk/>
            <pc:sldMk cId="552638963" sldId="313"/>
            <ac:picMk id="27" creationId="{C3B2E210-8D74-45DC-B4BE-E7663F954130}"/>
          </ac:picMkLst>
        </pc:picChg>
        <pc:picChg chg="add del mod">
          <ac:chgData name="Lewis Evans" userId="2f1cca16-934e-4fa4-b56f-9977d10481f7" providerId="ADAL" clId="{96D52F60-0A5A-4BBE-86EA-F29AE94C8C5A}" dt="2022-11-11T15:40:57.040" v="8479" actId="478"/>
          <ac:picMkLst>
            <pc:docMk/>
            <pc:sldMk cId="552638963" sldId="313"/>
            <ac:picMk id="31" creationId="{1BA51946-595A-4CA2-A154-AD5C875E0525}"/>
          </ac:picMkLst>
        </pc:picChg>
        <pc:picChg chg="add del mod">
          <ac:chgData name="Lewis Evans" userId="2f1cca16-934e-4fa4-b56f-9977d10481f7" providerId="ADAL" clId="{96D52F60-0A5A-4BBE-86EA-F29AE94C8C5A}" dt="2022-11-11T15:40:57.040" v="8479" actId="478"/>
          <ac:picMkLst>
            <pc:docMk/>
            <pc:sldMk cId="552638963" sldId="313"/>
            <ac:picMk id="33" creationId="{AA6742C8-E06A-4637-A036-9C6B1CC2A65A}"/>
          </ac:picMkLst>
        </pc:picChg>
        <pc:cxnChg chg="mod">
          <ac:chgData name="Lewis Evans" userId="2f1cca16-934e-4fa4-b56f-9977d10481f7" providerId="ADAL" clId="{96D52F60-0A5A-4BBE-86EA-F29AE94C8C5A}" dt="2022-11-10T10:24:31.698" v="3444"/>
          <ac:cxnSpMkLst>
            <pc:docMk/>
            <pc:sldMk cId="552638963" sldId="313"/>
            <ac:cxnSpMk id="16" creationId="{1284DAEF-F4B2-4BDC-BCC3-2C19D16BBC44}"/>
          </ac:cxnSpMkLst>
        </pc:cxnChg>
        <pc:cxnChg chg="mod">
          <ac:chgData name="Lewis Evans" userId="2f1cca16-934e-4fa4-b56f-9977d10481f7" providerId="ADAL" clId="{96D52F60-0A5A-4BBE-86EA-F29AE94C8C5A}" dt="2022-11-10T10:24:57.823" v="3457"/>
          <ac:cxnSpMkLst>
            <pc:docMk/>
            <pc:sldMk cId="552638963" sldId="313"/>
            <ac:cxnSpMk id="21" creationId="{13B3A432-D45F-467E-99B4-E5ABC3692AFB}"/>
          </ac:cxnSpMkLst>
        </pc:cxnChg>
        <pc:cxnChg chg="add mod ord">
          <ac:chgData name="Lewis Evans" userId="2f1cca16-934e-4fa4-b56f-9977d10481f7" providerId="ADAL" clId="{96D52F60-0A5A-4BBE-86EA-F29AE94C8C5A}" dt="2022-11-11T15:42:48.723" v="8621" actId="166"/>
          <ac:cxnSpMkLst>
            <pc:docMk/>
            <pc:sldMk cId="552638963" sldId="313"/>
            <ac:cxnSpMk id="23" creationId="{4577FEB8-F1C7-43B6-9F4C-43DE43409895}"/>
          </ac:cxnSpMkLst>
        </pc:cxnChg>
      </pc:sldChg>
      <pc:sldChg chg="addSp delSp modSp add mod ord modTransition delAnim modAnim">
        <pc:chgData name="Lewis Evans" userId="2f1cca16-934e-4fa4-b56f-9977d10481f7" providerId="ADAL" clId="{96D52F60-0A5A-4BBE-86EA-F29AE94C8C5A}" dt="2022-11-14T16:04:11.237" v="10464"/>
        <pc:sldMkLst>
          <pc:docMk/>
          <pc:sldMk cId="580065510" sldId="314"/>
        </pc:sldMkLst>
        <pc:spChg chg="mod">
          <ac:chgData name="Lewis Evans" userId="2f1cca16-934e-4fa4-b56f-9977d10481f7" providerId="ADAL" clId="{96D52F60-0A5A-4BBE-86EA-F29AE94C8C5A}" dt="2022-11-10T10:54:31.125" v="3991" actId="20577"/>
          <ac:spMkLst>
            <pc:docMk/>
            <pc:sldMk cId="580065510" sldId="314"/>
            <ac:spMk id="6" creationId="{8FC0169F-6D78-1EB5-391A-090F48DF26B2}"/>
          </ac:spMkLst>
        </pc:spChg>
        <pc:spChg chg="add del mod">
          <ac:chgData name="Lewis Evans" userId="2f1cca16-934e-4fa4-b56f-9977d10481f7" providerId="ADAL" clId="{96D52F60-0A5A-4BBE-86EA-F29AE94C8C5A}" dt="2022-11-10T10:54:23.263" v="3975" actId="478"/>
          <ac:spMkLst>
            <pc:docMk/>
            <pc:sldMk cId="580065510" sldId="314"/>
            <ac:spMk id="7" creationId="{EA48E023-A71E-4A6B-A296-2C3456F2C138}"/>
          </ac:spMkLst>
        </pc:spChg>
        <pc:spChg chg="del">
          <ac:chgData name="Lewis Evans" userId="2f1cca16-934e-4fa4-b56f-9977d10481f7" providerId="ADAL" clId="{96D52F60-0A5A-4BBE-86EA-F29AE94C8C5A}" dt="2022-11-10T10:54:21.205" v="3974" actId="478"/>
          <ac:spMkLst>
            <pc:docMk/>
            <pc:sldMk cId="580065510" sldId="314"/>
            <ac:spMk id="15" creationId="{2192A3D3-D2BD-478C-9FBB-3F500C089D56}"/>
          </ac:spMkLst>
        </pc:spChg>
        <pc:picChg chg="del">
          <ac:chgData name="Lewis Evans" userId="2f1cca16-934e-4fa4-b56f-9977d10481f7" providerId="ADAL" clId="{96D52F60-0A5A-4BBE-86EA-F29AE94C8C5A}" dt="2022-11-10T10:54:19.352" v="3973" actId="478"/>
          <ac:picMkLst>
            <pc:docMk/>
            <pc:sldMk cId="580065510" sldId="314"/>
            <ac:picMk id="5" creationId="{E8C52AA1-E337-4DE5-ACB5-64098667FAB6}"/>
          </ac:picMkLst>
        </pc:picChg>
        <pc:picChg chg="add del mod">
          <ac:chgData name="Lewis Evans" userId="2f1cca16-934e-4fa4-b56f-9977d10481f7" providerId="ADAL" clId="{96D52F60-0A5A-4BBE-86EA-F29AE94C8C5A}" dt="2022-11-10T10:55:28.724" v="3996" actId="478"/>
          <ac:picMkLst>
            <pc:docMk/>
            <pc:sldMk cId="580065510" sldId="314"/>
            <ac:picMk id="11" creationId="{DE1987B2-EFFE-4926-A47C-5DABEEB6CCD1}"/>
          </ac:picMkLst>
        </pc:picChg>
        <pc:picChg chg="add mod modCrop">
          <ac:chgData name="Lewis Evans" userId="2f1cca16-934e-4fa4-b56f-9977d10481f7" providerId="ADAL" clId="{96D52F60-0A5A-4BBE-86EA-F29AE94C8C5A}" dt="2022-11-10T10:57:07.694" v="4012" actId="1076"/>
          <ac:picMkLst>
            <pc:docMk/>
            <pc:sldMk cId="580065510" sldId="314"/>
            <ac:picMk id="12" creationId="{C23259D2-C9F8-45BF-B698-B46B3DD12822}"/>
          </ac:picMkLst>
        </pc:picChg>
      </pc:sldChg>
      <pc:sldChg chg="addSp delSp modSp add mod ord modTransition modAnim">
        <pc:chgData name="Lewis Evans" userId="2f1cca16-934e-4fa4-b56f-9977d10481f7" providerId="ADAL" clId="{96D52F60-0A5A-4BBE-86EA-F29AE94C8C5A}" dt="2022-11-11T14:53:31.249" v="7434"/>
        <pc:sldMkLst>
          <pc:docMk/>
          <pc:sldMk cId="4223240877" sldId="315"/>
        </pc:sldMkLst>
        <pc:spChg chg="mod">
          <ac:chgData name="Lewis Evans" userId="2f1cca16-934e-4fa4-b56f-9977d10481f7" providerId="ADAL" clId="{96D52F60-0A5A-4BBE-86EA-F29AE94C8C5A}" dt="2022-11-10T10:59:09.966" v="4314" actId="20577"/>
          <ac:spMkLst>
            <pc:docMk/>
            <pc:sldMk cId="4223240877" sldId="315"/>
            <ac:spMk id="15" creationId="{2192A3D3-D2BD-478C-9FBB-3F500C089D56}"/>
          </ac:spMkLst>
        </pc:spChg>
        <pc:picChg chg="del">
          <ac:chgData name="Lewis Evans" userId="2f1cca16-934e-4fa4-b56f-9977d10481f7" providerId="ADAL" clId="{96D52F60-0A5A-4BBE-86EA-F29AE94C8C5A}" dt="2022-11-10T10:57:17.582" v="4019" actId="478"/>
          <ac:picMkLst>
            <pc:docMk/>
            <pc:sldMk cId="4223240877" sldId="315"/>
            <ac:picMk id="5" creationId="{E8C52AA1-E337-4DE5-ACB5-64098667FAB6}"/>
          </ac:picMkLst>
        </pc:picChg>
        <pc:picChg chg="add mod">
          <ac:chgData name="Lewis Evans" userId="2f1cca16-934e-4fa4-b56f-9977d10481f7" providerId="ADAL" clId="{96D52F60-0A5A-4BBE-86EA-F29AE94C8C5A}" dt="2022-11-10T11:00:32.732" v="4332" actId="1076"/>
          <ac:picMkLst>
            <pc:docMk/>
            <pc:sldMk cId="4223240877" sldId="315"/>
            <ac:picMk id="7" creationId="{039DA077-2C56-4A4E-849F-69B8C3A122E5}"/>
          </ac:picMkLst>
        </pc:picChg>
        <pc:picChg chg="add mod">
          <ac:chgData name="Lewis Evans" userId="2f1cca16-934e-4fa4-b56f-9977d10481f7" providerId="ADAL" clId="{96D52F60-0A5A-4BBE-86EA-F29AE94C8C5A}" dt="2022-11-10T11:02:37.240" v="4408" actId="1582"/>
          <ac:picMkLst>
            <pc:docMk/>
            <pc:sldMk cId="4223240877" sldId="315"/>
            <ac:picMk id="11" creationId="{E780ABC5-2378-41A5-BE38-24C8B1A2BAE4}"/>
          </ac:picMkLst>
        </pc:picChg>
      </pc:sldChg>
      <pc:sldChg chg="addSp delSp modSp add mod modTransition delAnim modAnim">
        <pc:chgData name="Lewis Evans" userId="2f1cca16-934e-4fa4-b56f-9977d10481f7" providerId="ADAL" clId="{96D52F60-0A5A-4BBE-86EA-F29AE94C8C5A}" dt="2022-11-11T14:53:35.425" v="7436"/>
        <pc:sldMkLst>
          <pc:docMk/>
          <pc:sldMk cId="3958770552" sldId="316"/>
        </pc:sldMkLst>
        <pc:spChg chg="mod">
          <ac:chgData name="Lewis Evans" userId="2f1cca16-934e-4fa4-b56f-9977d10481f7" providerId="ADAL" clId="{96D52F60-0A5A-4BBE-86EA-F29AE94C8C5A}" dt="2022-11-10T11:05:15.354" v="4528" actId="20577"/>
          <ac:spMkLst>
            <pc:docMk/>
            <pc:sldMk cId="3958770552" sldId="316"/>
            <ac:spMk id="15" creationId="{2192A3D3-D2BD-478C-9FBB-3F500C089D56}"/>
          </ac:spMkLst>
        </pc:spChg>
        <pc:picChg chg="add mod">
          <ac:chgData name="Lewis Evans" userId="2f1cca16-934e-4fa4-b56f-9977d10481f7" providerId="ADAL" clId="{96D52F60-0A5A-4BBE-86EA-F29AE94C8C5A}" dt="2022-11-10T11:05:21.555" v="4529" actId="1582"/>
          <ac:picMkLst>
            <pc:docMk/>
            <pc:sldMk cId="3958770552" sldId="316"/>
            <ac:picMk id="2" creationId="{58870EB7-288F-4CE0-A524-9D34D5110688}"/>
          </ac:picMkLst>
        </pc:picChg>
        <pc:picChg chg="mod modCrop">
          <ac:chgData name="Lewis Evans" userId="2f1cca16-934e-4fa4-b56f-9977d10481f7" providerId="ADAL" clId="{96D52F60-0A5A-4BBE-86EA-F29AE94C8C5A}" dt="2022-11-10T11:01:50.156" v="4404" actId="1076"/>
          <ac:picMkLst>
            <pc:docMk/>
            <pc:sldMk cId="3958770552" sldId="316"/>
            <ac:picMk id="7" creationId="{039DA077-2C56-4A4E-849F-69B8C3A122E5}"/>
          </ac:picMkLst>
        </pc:picChg>
        <pc:picChg chg="del">
          <ac:chgData name="Lewis Evans" userId="2f1cca16-934e-4fa4-b56f-9977d10481f7" providerId="ADAL" clId="{96D52F60-0A5A-4BBE-86EA-F29AE94C8C5A}" dt="2022-11-10T11:00:59.320" v="4393" actId="478"/>
          <ac:picMkLst>
            <pc:docMk/>
            <pc:sldMk cId="3958770552" sldId="316"/>
            <ac:picMk id="11" creationId="{E780ABC5-2378-41A5-BE38-24C8B1A2BAE4}"/>
          </ac:picMkLst>
        </pc:picChg>
      </pc:sldChg>
      <pc:sldChg chg="modSp add mod">
        <pc:chgData name="Lewis Evans" userId="2f1cca16-934e-4fa4-b56f-9977d10481f7" providerId="ADAL" clId="{96D52F60-0A5A-4BBE-86EA-F29AE94C8C5A}" dt="2022-11-11T15:20:49.030" v="8252" actId="108"/>
        <pc:sldMkLst>
          <pc:docMk/>
          <pc:sldMk cId="1925909032" sldId="317"/>
        </pc:sldMkLst>
        <pc:picChg chg="mod">
          <ac:chgData name="Lewis Evans" userId="2f1cca16-934e-4fa4-b56f-9977d10481f7" providerId="ADAL" clId="{96D52F60-0A5A-4BBE-86EA-F29AE94C8C5A}" dt="2022-11-11T15:20:49.030" v="8252" actId="108"/>
          <ac:picMkLst>
            <pc:docMk/>
            <pc:sldMk cId="1925909032" sldId="317"/>
            <ac:picMk id="27" creationId="{C3B2E210-8D74-45DC-B4BE-E7663F954130}"/>
          </ac:picMkLst>
        </pc:picChg>
        <pc:picChg chg="mod">
          <ac:chgData name="Lewis Evans" userId="2f1cca16-934e-4fa4-b56f-9977d10481f7" providerId="ADAL" clId="{96D52F60-0A5A-4BBE-86EA-F29AE94C8C5A}" dt="2022-11-11T15:20:48.417" v="8251" actId="108"/>
          <ac:picMkLst>
            <pc:docMk/>
            <pc:sldMk cId="1925909032" sldId="317"/>
            <ac:picMk id="31" creationId="{1BA51946-595A-4CA2-A154-AD5C875E0525}"/>
          </ac:picMkLst>
        </pc:picChg>
        <pc:picChg chg="mod">
          <ac:chgData name="Lewis Evans" userId="2f1cca16-934e-4fa4-b56f-9977d10481f7" providerId="ADAL" clId="{96D52F60-0A5A-4BBE-86EA-F29AE94C8C5A}" dt="2022-11-11T15:20:47.938" v="8250" actId="108"/>
          <ac:picMkLst>
            <pc:docMk/>
            <pc:sldMk cId="1925909032" sldId="317"/>
            <ac:picMk id="33" creationId="{AA6742C8-E06A-4637-A036-9C6B1CC2A65A}"/>
          </ac:picMkLst>
        </pc:picChg>
      </pc:sldChg>
      <pc:sldChg chg="addSp delSp modSp add mod modTransition delAnim modAnim">
        <pc:chgData name="Lewis Evans" userId="2f1cca16-934e-4fa4-b56f-9977d10481f7" providerId="ADAL" clId="{96D52F60-0A5A-4BBE-86EA-F29AE94C8C5A}" dt="2022-11-11T14:53:39.203" v="7437"/>
        <pc:sldMkLst>
          <pc:docMk/>
          <pc:sldMk cId="2656945722" sldId="318"/>
        </pc:sldMkLst>
        <pc:spChg chg="del mod">
          <ac:chgData name="Lewis Evans" userId="2f1cca16-934e-4fa4-b56f-9977d10481f7" providerId="ADAL" clId="{96D52F60-0A5A-4BBE-86EA-F29AE94C8C5A}" dt="2022-11-10T11:32:27.171" v="5775" actId="478"/>
          <ac:spMkLst>
            <pc:docMk/>
            <pc:sldMk cId="2656945722" sldId="318"/>
            <ac:spMk id="2" creationId="{567F63DA-7D21-6D9C-BBEC-DFCF5FDB53A7}"/>
          </ac:spMkLst>
        </pc:spChg>
        <pc:spChg chg="add del mod">
          <ac:chgData name="Lewis Evans" userId="2f1cca16-934e-4fa4-b56f-9977d10481f7" providerId="ADAL" clId="{96D52F60-0A5A-4BBE-86EA-F29AE94C8C5A}" dt="2022-11-10T11:32:56.604" v="5779"/>
          <ac:spMkLst>
            <pc:docMk/>
            <pc:sldMk cId="2656945722" sldId="318"/>
            <ac:spMk id="9" creationId="{067F2354-076F-4245-A877-53D1A32D0946}"/>
          </ac:spMkLst>
        </pc:spChg>
        <pc:spChg chg="add del mod">
          <ac:chgData name="Lewis Evans" userId="2f1cca16-934e-4fa4-b56f-9977d10481f7" providerId="ADAL" clId="{96D52F60-0A5A-4BBE-86EA-F29AE94C8C5A}" dt="2022-11-10T11:33:38.701" v="5787"/>
          <ac:spMkLst>
            <pc:docMk/>
            <pc:sldMk cId="2656945722" sldId="318"/>
            <ac:spMk id="13" creationId="{F21A74BB-B1D5-4E3C-9FD2-49982809F285}"/>
          </ac:spMkLst>
        </pc:spChg>
        <pc:spChg chg="del">
          <ac:chgData name="Lewis Evans" userId="2f1cca16-934e-4fa4-b56f-9977d10481f7" providerId="ADAL" clId="{96D52F60-0A5A-4BBE-86EA-F29AE94C8C5A}" dt="2022-11-10T11:32:22.546" v="5773" actId="478"/>
          <ac:spMkLst>
            <pc:docMk/>
            <pc:sldMk cId="2656945722" sldId="318"/>
            <ac:spMk id="24" creationId="{FF308E67-421E-467B-910D-316C570F6B7D}"/>
          </ac:spMkLst>
        </pc:spChg>
        <pc:spChg chg="del">
          <ac:chgData name="Lewis Evans" userId="2f1cca16-934e-4fa4-b56f-9977d10481f7" providerId="ADAL" clId="{96D52F60-0A5A-4BBE-86EA-F29AE94C8C5A}" dt="2022-11-10T11:32:22.546" v="5773" actId="478"/>
          <ac:spMkLst>
            <pc:docMk/>
            <pc:sldMk cId="2656945722" sldId="318"/>
            <ac:spMk id="26" creationId="{337A5CBE-F6B0-4974-A451-E4827B9DE4B6}"/>
          </ac:spMkLst>
        </pc:spChg>
        <pc:spChg chg="del">
          <ac:chgData name="Lewis Evans" userId="2f1cca16-934e-4fa4-b56f-9977d10481f7" providerId="ADAL" clId="{96D52F60-0A5A-4BBE-86EA-F29AE94C8C5A}" dt="2022-11-10T11:32:22.546" v="5773" actId="478"/>
          <ac:spMkLst>
            <pc:docMk/>
            <pc:sldMk cId="2656945722" sldId="318"/>
            <ac:spMk id="29" creationId="{AC7643F1-18A9-433F-8BAA-63FF081F083A}"/>
          </ac:spMkLst>
        </pc:spChg>
        <pc:spChg chg="del">
          <ac:chgData name="Lewis Evans" userId="2f1cca16-934e-4fa4-b56f-9977d10481f7" providerId="ADAL" clId="{96D52F60-0A5A-4BBE-86EA-F29AE94C8C5A}" dt="2022-11-10T11:32:22.546" v="5773" actId="478"/>
          <ac:spMkLst>
            <pc:docMk/>
            <pc:sldMk cId="2656945722" sldId="318"/>
            <ac:spMk id="34" creationId="{39AAF201-0F39-4174-814C-89C45067E7E4}"/>
          </ac:spMkLst>
        </pc:spChg>
        <pc:picChg chg="add del mod">
          <ac:chgData name="Lewis Evans" userId="2f1cca16-934e-4fa4-b56f-9977d10481f7" providerId="ADAL" clId="{96D52F60-0A5A-4BBE-86EA-F29AE94C8C5A}" dt="2022-11-10T11:33:13.667" v="5783" actId="478"/>
          <ac:picMkLst>
            <pc:docMk/>
            <pc:sldMk cId="2656945722" sldId="318"/>
            <ac:picMk id="11" creationId="{2179040E-78E6-44CE-934C-B677415249C5}"/>
          </ac:picMkLst>
        </pc:picChg>
        <pc:picChg chg="add mod">
          <ac:chgData name="Lewis Evans" userId="2f1cca16-934e-4fa4-b56f-9977d10481f7" providerId="ADAL" clId="{96D52F60-0A5A-4BBE-86EA-F29AE94C8C5A}" dt="2022-11-10T11:33:53.196" v="5791" actId="1582"/>
          <ac:picMkLst>
            <pc:docMk/>
            <pc:sldMk cId="2656945722" sldId="318"/>
            <ac:picMk id="14" creationId="{6FACF06E-9DC3-4726-ADE6-95104DB7A386}"/>
          </ac:picMkLst>
        </pc:picChg>
        <pc:picChg chg="del">
          <ac:chgData name="Lewis Evans" userId="2f1cca16-934e-4fa4-b56f-9977d10481f7" providerId="ADAL" clId="{96D52F60-0A5A-4BBE-86EA-F29AE94C8C5A}" dt="2022-11-10T11:32:22.546" v="5773" actId="478"/>
          <ac:picMkLst>
            <pc:docMk/>
            <pc:sldMk cId="2656945722" sldId="318"/>
            <ac:picMk id="27" creationId="{C3B2E210-8D74-45DC-B4BE-E7663F954130}"/>
          </ac:picMkLst>
        </pc:picChg>
        <pc:picChg chg="del">
          <ac:chgData name="Lewis Evans" userId="2f1cca16-934e-4fa4-b56f-9977d10481f7" providerId="ADAL" clId="{96D52F60-0A5A-4BBE-86EA-F29AE94C8C5A}" dt="2022-11-10T11:32:22.546" v="5773" actId="478"/>
          <ac:picMkLst>
            <pc:docMk/>
            <pc:sldMk cId="2656945722" sldId="318"/>
            <ac:picMk id="31" creationId="{1BA51946-595A-4CA2-A154-AD5C875E0525}"/>
          </ac:picMkLst>
        </pc:picChg>
        <pc:picChg chg="del">
          <ac:chgData name="Lewis Evans" userId="2f1cca16-934e-4fa4-b56f-9977d10481f7" providerId="ADAL" clId="{96D52F60-0A5A-4BBE-86EA-F29AE94C8C5A}" dt="2022-11-10T11:32:22.546" v="5773" actId="478"/>
          <ac:picMkLst>
            <pc:docMk/>
            <pc:sldMk cId="2656945722" sldId="318"/>
            <ac:picMk id="33" creationId="{AA6742C8-E06A-4637-A036-9C6B1CC2A65A}"/>
          </ac:picMkLst>
        </pc:picChg>
      </pc:sldChg>
      <pc:sldChg chg="addSp delSp modSp add mod delAnim">
        <pc:chgData name="Lewis Evans" userId="2f1cca16-934e-4fa4-b56f-9977d10481f7" providerId="ADAL" clId="{96D52F60-0A5A-4BBE-86EA-F29AE94C8C5A}" dt="2022-11-11T14:24:49.132" v="7140" actId="20577"/>
        <pc:sldMkLst>
          <pc:docMk/>
          <pc:sldMk cId="2729613933" sldId="319"/>
        </pc:sldMkLst>
        <pc:spChg chg="mod">
          <ac:chgData name="Lewis Evans" userId="2f1cca16-934e-4fa4-b56f-9977d10481f7" providerId="ADAL" clId="{96D52F60-0A5A-4BBE-86EA-F29AE94C8C5A}" dt="2022-11-11T14:24:49.132" v="7140" actId="20577"/>
          <ac:spMkLst>
            <pc:docMk/>
            <pc:sldMk cId="2729613933" sldId="319"/>
            <ac:spMk id="2" creationId="{567F63DA-7D21-6D9C-BBEC-DFCF5FDB53A7}"/>
          </ac:spMkLst>
        </pc:spChg>
        <pc:spChg chg="mod">
          <ac:chgData name="Lewis Evans" userId="2f1cca16-934e-4fa4-b56f-9977d10481f7" providerId="ADAL" clId="{96D52F60-0A5A-4BBE-86EA-F29AE94C8C5A}" dt="2022-11-11T13:48:36.461" v="5950" actId="20577"/>
          <ac:spMkLst>
            <pc:docMk/>
            <pc:sldMk cId="2729613933" sldId="319"/>
            <ac:spMk id="6" creationId="{8FC0169F-6D78-1EB5-391A-090F48DF26B2}"/>
          </ac:spMkLst>
        </pc:spChg>
        <pc:spChg chg="mod topLvl">
          <ac:chgData name="Lewis Evans" userId="2f1cca16-934e-4fa4-b56f-9977d10481f7" providerId="ADAL" clId="{96D52F60-0A5A-4BBE-86EA-F29AE94C8C5A}" dt="2022-11-11T13:48:21.700" v="5927" actId="478"/>
          <ac:spMkLst>
            <pc:docMk/>
            <pc:sldMk cId="2729613933" sldId="319"/>
            <ac:spMk id="8" creationId="{49AB0FC3-6F00-3AFD-E191-26A879FFF6CF}"/>
          </ac:spMkLst>
        </pc:spChg>
        <pc:spChg chg="del mod topLvl">
          <ac:chgData name="Lewis Evans" userId="2f1cca16-934e-4fa4-b56f-9977d10481f7" providerId="ADAL" clId="{96D52F60-0A5A-4BBE-86EA-F29AE94C8C5A}" dt="2022-11-11T13:48:21.700" v="5927" actId="478"/>
          <ac:spMkLst>
            <pc:docMk/>
            <pc:sldMk cId="2729613933" sldId="319"/>
            <ac:spMk id="18" creationId="{204209F3-A159-4B5F-9F00-A082B7B35A86}"/>
          </ac:spMkLst>
        </pc:spChg>
        <pc:spChg chg="del mod">
          <ac:chgData name="Lewis Evans" userId="2f1cca16-934e-4fa4-b56f-9977d10481f7" providerId="ADAL" clId="{96D52F60-0A5A-4BBE-86EA-F29AE94C8C5A}" dt="2022-11-11T13:48:16.037" v="5922" actId="478"/>
          <ac:spMkLst>
            <pc:docMk/>
            <pc:sldMk cId="2729613933" sldId="319"/>
            <ac:spMk id="19" creationId="{BE536527-0EAC-4CBE-B5A8-C0FD2182FC0C}"/>
          </ac:spMkLst>
        </pc:spChg>
        <pc:spChg chg="del mod">
          <ac:chgData name="Lewis Evans" userId="2f1cca16-934e-4fa4-b56f-9977d10481f7" providerId="ADAL" clId="{96D52F60-0A5A-4BBE-86EA-F29AE94C8C5A}" dt="2022-11-11T13:48:19.189" v="5925" actId="478"/>
          <ac:spMkLst>
            <pc:docMk/>
            <pc:sldMk cId="2729613933" sldId="319"/>
            <ac:spMk id="20" creationId="{6BB81D46-98F3-45AF-91BF-7E7668C956EC}"/>
          </ac:spMkLst>
        </pc:spChg>
        <pc:spChg chg="add del mod">
          <ac:chgData name="Lewis Evans" userId="2f1cca16-934e-4fa4-b56f-9977d10481f7" providerId="ADAL" clId="{96D52F60-0A5A-4BBE-86EA-F29AE94C8C5A}" dt="2022-11-11T13:48:37.432" v="5951" actId="478"/>
          <ac:spMkLst>
            <pc:docMk/>
            <pc:sldMk cId="2729613933" sldId="319"/>
            <ac:spMk id="22" creationId="{4ED67B28-B22B-41C7-93F1-4E470584864B}"/>
          </ac:spMkLst>
        </pc:spChg>
        <pc:spChg chg="add mod">
          <ac:chgData name="Lewis Evans" userId="2f1cca16-934e-4fa4-b56f-9977d10481f7" providerId="ADAL" clId="{96D52F60-0A5A-4BBE-86EA-F29AE94C8C5A}" dt="2022-11-11T13:48:31.936" v="5934" actId="14100"/>
          <ac:spMkLst>
            <pc:docMk/>
            <pc:sldMk cId="2729613933" sldId="319"/>
            <ac:spMk id="23" creationId="{A39613F8-EE89-43DA-B6ED-73CCA641921F}"/>
          </ac:spMkLst>
        </pc:spChg>
        <pc:spChg chg="del">
          <ac:chgData name="Lewis Evans" userId="2f1cca16-934e-4fa4-b56f-9977d10481f7" providerId="ADAL" clId="{96D52F60-0A5A-4BBE-86EA-F29AE94C8C5A}" dt="2022-11-11T13:47:57.725" v="5910" actId="478"/>
          <ac:spMkLst>
            <pc:docMk/>
            <pc:sldMk cId="2729613933" sldId="319"/>
            <ac:spMk id="24" creationId="{FF308E67-421E-467B-910D-316C570F6B7D}"/>
          </ac:spMkLst>
        </pc:spChg>
        <pc:spChg chg="del">
          <ac:chgData name="Lewis Evans" userId="2f1cca16-934e-4fa4-b56f-9977d10481f7" providerId="ADAL" clId="{96D52F60-0A5A-4BBE-86EA-F29AE94C8C5A}" dt="2022-11-11T13:47:57.725" v="5910" actId="478"/>
          <ac:spMkLst>
            <pc:docMk/>
            <pc:sldMk cId="2729613933" sldId="319"/>
            <ac:spMk id="26" creationId="{337A5CBE-F6B0-4974-A451-E4827B9DE4B6}"/>
          </ac:spMkLst>
        </pc:spChg>
        <pc:spChg chg="del">
          <ac:chgData name="Lewis Evans" userId="2f1cca16-934e-4fa4-b56f-9977d10481f7" providerId="ADAL" clId="{96D52F60-0A5A-4BBE-86EA-F29AE94C8C5A}" dt="2022-11-11T13:47:57.725" v="5910" actId="478"/>
          <ac:spMkLst>
            <pc:docMk/>
            <pc:sldMk cId="2729613933" sldId="319"/>
            <ac:spMk id="29" creationId="{AC7643F1-18A9-433F-8BAA-63FF081F083A}"/>
          </ac:spMkLst>
        </pc:spChg>
        <pc:spChg chg="del">
          <ac:chgData name="Lewis Evans" userId="2f1cca16-934e-4fa4-b56f-9977d10481f7" providerId="ADAL" clId="{96D52F60-0A5A-4BBE-86EA-F29AE94C8C5A}" dt="2022-11-11T13:47:57.725" v="5910" actId="478"/>
          <ac:spMkLst>
            <pc:docMk/>
            <pc:sldMk cId="2729613933" sldId="319"/>
            <ac:spMk id="34" creationId="{39AAF201-0F39-4174-814C-89C45067E7E4}"/>
          </ac:spMkLst>
        </pc:spChg>
        <pc:grpChg chg="add del mod">
          <ac:chgData name="Lewis Evans" userId="2f1cca16-934e-4fa4-b56f-9977d10481f7" providerId="ADAL" clId="{96D52F60-0A5A-4BBE-86EA-F29AE94C8C5A}" dt="2022-11-11T13:48:21.700" v="5927" actId="478"/>
          <ac:grpSpMkLst>
            <pc:docMk/>
            <pc:sldMk cId="2729613933" sldId="319"/>
            <ac:grpSpMk id="5" creationId="{20EED11B-1EAE-4072-AE33-FEC0C19634A2}"/>
          </ac:grpSpMkLst>
        </pc:grpChg>
        <pc:grpChg chg="del mod">
          <ac:chgData name="Lewis Evans" userId="2f1cca16-934e-4fa4-b56f-9977d10481f7" providerId="ADAL" clId="{96D52F60-0A5A-4BBE-86EA-F29AE94C8C5A}" dt="2022-11-11T13:48:20.505" v="5926" actId="478"/>
          <ac:grpSpMkLst>
            <pc:docMk/>
            <pc:sldMk cId="2729613933" sldId="319"/>
            <ac:grpSpMk id="17" creationId="{36301BF3-C3AE-4D0F-B508-7CC4D63E77D7}"/>
          </ac:grpSpMkLst>
        </pc:grpChg>
        <pc:picChg chg="add mod">
          <ac:chgData name="Lewis Evans" userId="2f1cca16-934e-4fa4-b56f-9977d10481f7" providerId="ADAL" clId="{96D52F60-0A5A-4BBE-86EA-F29AE94C8C5A}" dt="2022-11-11T14:23:31.875" v="7077" actId="1076"/>
          <ac:picMkLst>
            <pc:docMk/>
            <pc:sldMk cId="2729613933" sldId="319"/>
            <ac:picMk id="9" creationId="{3690B15F-1EE6-4BF8-BF59-F1F636253A39}"/>
          </ac:picMkLst>
        </pc:picChg>
        <pc:picChg chg="add mod">
          <ac:chgData name="Lewis Evans" userId="2f1cca16-934e-4fa4-b56f-9977d10481f7" providerId="ADAL" clId="{96D52F60-0A5A-4BBE-86EA-F29AE94C8C5A}" dt="2022-11-11T14:24:26.585" v="7087" actId="1076"/>
          <ac:picMkLst>
            <pc:docMk/>
            <pc:sldMk cId="2729613933" sldId="319"/>
            <ac:picMk id="12" creationId="{B628D0CF-46F0-4B0A-BE6C-30A4CC61F131}"/>
          </ac:picMkLst>
        </pc:picChg>
        <pc:picChg chg="del">
          <ac:chgData name="Lewis Evans" userId="2f1cca16-934e-4fa4-b56f-9977d10481f7" providerId="ADAL" clId="{96D52F60-0A5A-4BBE-86EA-F29AE94C8C5A}" dt="2022-11-11T13:47:57.725" v="5910" actId="478"/>
          <ac:picMkLst>
            <pc:docMk/>
            <pc:sldMk cId="2729613933" sldId="319"/>
            <ac:picMk id="27" creationId="{C3B2E210-8D74-45DC-B4BE-E7663F954130}"/>
          </ac:picMkLst>
        </pc:picChg>
        <pc:picChg chg="add mod">
          <ac:chgData name="Lewis Evans" userId="2f1cca16-934e-4fa4-b56f-9977d10481f7" providerId="ADAL" clId="{96D52F60-0A5A-4BBE-86EA-F29AE94C8C5A}" dt="2022-11-11T14:24:31.047" v="7089" actId="1076"/>
          <ac:picMkLst>
            <pc:docMk/>
            <pc:sldMk cId="2729613933" sldId="319"/>
            <ac:picMk id="28" creationId="{8DB3ED6D-3196-4A39-972C-B945AB42649F}"/>
          </ac:picMkLst>
        </pc:picChg>
        <pc:picChg chg="del">
          <ac:chgData name="Lewis Evans" userId="2f1cca16-934e-4fa4-b56f-9977d10481f7" providerId="ADAL" clId="{96D52F60-0A5A-4BBE-86EA-F29AE94C8C5A}" dt="2022-11-11T13:47:57.725" v="5910" actId="478"/>
          <ac:picMkLst>
            <pc:docMk/>
            <pc:sldMk cId="2729613933" sldId="319"/>
            <ac:picMk id="31" creationId="{1BA51946-595A-4CA2-A154-AD5C875E0525}"/>
          </ac:picMkLst>
        </pc:picChg>
        <pc:picChg chg="del">
          <ac:chgData name="Lewis Evans" userId="2f1cca16-934e-4fa4-b56f-9977d10481f7" providerId="ADAL" clId="{96D52F60-0A5A-4BBE-86EA-F29AE94C8C5A}" dt="2022-11-11T13:47:58.917" v="5911" actId="478"/>
          <ac:picMkLst>
            <pc:docMk/>
            <pc:sldMk cId="2729613933" sldId="319"/>
            <ac:picMk id="33" creationId="{AA6742C8-E06A-4637-A036-9C6B1CC2A65A}"/>
          </ac:picMkLst>
        </pc:picChg>
        <pc:cxnChg chg="del mod">
          <ac:chgData name="Lewis Evans" userId="2f1cca16-934e-4fa4-b56f-9977d10481f7" providerId="ADAL" clId="{96D52F60-0A5A-4BBE-86EA-F29AE94C8C5A}" dt="2022-11-11T13:48:20.505" v="5926" actId="478"/>
          <ac:cxnSpMkLst>
            <pc:docMk/>
            <pc:sldMk cId="2729613933" sldId="319"/>
            <ac:cxnSpMk id="21" creationId="{13B3A432-D45F-467E-99B4-E5ABC3692AFB}"/>
          </ac:cxnSpMkLst>
        </pc:cxnChg>
      </pc:sldChg>
      <pc:sldChg chg="delSp modSp add mod delAnim">
        <pc:chgData name="Lewis Evans" userId="2f1cca16-934e-4fa4-b56f-9977d10481f7" providerId="ADAL" clId="{96D52F60-0A5A-4BBE-86EA-F29AE94C8C5A}" dt="2022-11-11T15:45:00.232" v="8670" actId="20577"/>
        <pc:sldMkLst>
          <pc:docMk/>
          <pc:sldMk cId="1804172811" sldId="320"/>
        </pc:sldMkLst>
        <pc:spChg chg="mod">
          <ac:chgData name="Lewis Evans" userId="2f1cca16-934e-4fa4-b56f-9977d10481f7" providerId="ADAL" clId="{96D52F60-0A5A-4BBE-86EA-F29AE94C8C5A}" dt="2022-11-11T15:17:45.359" v="8085" actId="6549"/>
          <ac:spMkLst>
            <pc:docMk/>
            <pc:sldMk cId="1804172811" sldId="320"/>
            <ac:spMk id="2" creationId="{567F63DA-7D21-6D9C-BBEC-DFCF5FDB53A7}"/>
          </ac:spMkLst>
        </pc:spChg>
        <pc:spChg chg="mod">
          <ac:chgData name="Lewis Evans" userId="2f1cca16-934e-4fa4-b56f-9977d10481f7" providerId="ADAL" clId="{96D52F60-0A5A-4BBE-86EA-F29AE94C8C5A}" dt="2022-11-11T15:45:00.232" v="8670" actId="20577"/>
          <ac:spMkLst>
            <pc:docMk/>
            <pc:sldMk cId="1804172811" sldId="320"/>
            <ac:spMk id="6" creationId="{8FC0169F-6D78-1EB5-391A-090F48DF26B2}"/>
          </ac:spMkLst>
        </pc:spChg>
        <pc:spChg chg="del">
          <ac:chgData name="Lewis Evans" userId="2f1cca16-934e-4fa4-b56f-9977d10481f7" providerId="ADAL" clId="{96D52F60-0A5A-4BBE-86EA-F29AE94C8C5A}" dt="2022-11-11T13:55:41.312" v="6176" actId="478"/>
          <ac:spMkLst>
            <pc:docMk/>
            <pc:sldMk cId="1804172811" sldId="320"/>
            <ac:spMk id="24" creationId="{FF308E67-421E-467B-910D-316C570F6B7D}"/>
          </ac:spMkLst>
        </pc:spChg>
        <pc:spChg chg="del">
          <ac:chgData name="Lewis Evans" userId="2f1cca16-934e-4fa4-b56f-9977d10481f7" providerId="ADAL" clId="{96D52F60-0A5A-4BBE-86EA-F29AE94C8C5A}" dt="2022-11-11T13:55:41.312" v="6176" actId="478"/>
          <ac:spMkLst>
            <pc:docMk/>
            <pc:sldMk cId="1804172811" sldId="320"/>
            <ac:spMk id="26" creationId="{337A5CBE-F6B0-4974-A451-E4827B9DE4B6}"/>
          </ac:spMkLst>
        </pc:spChg>
        <pc:spChg chg="del">
          <ac:chgData name="Lewis Evans" userId="2f1cca16-934e-4fa4-b56f-9977d10481f7" providerId="ADAL" clId="{96D52F60-0A5A-4BBE-86EA-F29AE94C8C5A}" dt="2022-11-11T13:55:39.558" v="6175" actId="478"/>
          <ac:spMkLst>
            <pc:docMk/>
            <pc:sldMk cId="1804172811" sldId="320"/>
            <ac:spMk id="29" creationId="{AC7643F1-18A9-433F-8BAA-63FF081F083A}"/>
          </ac:spMkLst>
        </pc:spChg>
        <pc:spChg chg="del">
          <ac:chgData name="Lewis Evans" userId="2f1cca16-934e-4fa4-b56f-9977d10481f7" providerId="ADAL" clId="{96D52F60-0A5A-4BBE-86EA-F29AE94C8C5A}" dt="2022-11-11T13:55:41.312" v="6176" actId="478"/>
          <ac:spMkLst>
            <pc:docMk/>
            <pc:sldMk cId="1804172811" sldId="320"/>
            <ac:spMk id="34" creationId="{39AAF201-0F39-4174-814C-89C45067E7E4}"/>
          </ac:spMkLst>
        </pc:spChg>
        <pc:picChg chg="del">
          <ac:chgData name="Lewis Evans" userId="2f1cca16-934e-4fa4-b56f-9977d10481f7" providerId="ADAL" clId="{96D52F60-0A5A-4BBE-86EA-F29AE94C8C5A}" dt="2022-11-11T13:55:41.312" v="6176" actId="478"/>
          <ac:picMkLst>
            <pc:docMk/>
            <pc:sldMk cId="1804172811" sldId="320"/>
            <ac:picMk id="27" creationId="{C3B2E210-8D74-45DC-B4BE-E7663F954130}"/>
          </ac:picMkLst>
        </pc:picChg>
        <pc:picChg chg="del">
          <ac:chgData name="Lewis Evans" userId="2f1cca16-934e-4fa4-b56f-9977d10481f7" providerId="ADAL" clId="{96D52F60-0A5A-4BBE-86EA-F29AE94C8C5A}" dt="2022-11-11T13:55:41.312" v="6176" actId="478"/>
          <ac:picMkLst>
            <pc:docMk/>
            <pc:sldMk cId="1804172811" sldId="320"/>
            <ac:picMk id="31" creationId="{1BA51946-595A-4CA2-A154-AD5C875E0525}"/>
          </ac:picMkLst>
        </pc:picChg>
        <pc:picChg chg="del">
          <ac:chgData name="Lewis Evans" userId="2f1cca16-934e-4fa4-b56f-9977d10481f7" providerId="ADAL" clId="{96D52F60-0A5A-4BBE-86EA-F29AE94C8C5A}" dt="2022-11-11T13:55:41.312" v="6176" actId="478"/>
          <ac:picMkLst>
            <pc:docMk/>
            <pc:sldMk cId="1804172811" sldId="320"/>
            <ac:picMk id="33" creationId="{AA6742C8-E06A-4637-A036-9C6B1CC2A65A}"/>
          </ac:picMkLst>
        </pc:picChg>
      </pc:sldChg>
      <pc:sldChg chg="modSp add mod">
        <pc:chgData name="Lewis Evans" userId="2f1cca16-934e-4fa4-b56f-9977d10481f7" providerId="ADAL" clId="{96D52F60-0A5A-4BBE-86EA-F29AE94C8C5A}" dt="2022-11-11T16:27:07.153" v="10418" actId="5793"/>
        <pc:sldMkLst>
          <pc:docMk/>
          <pc:sldMk cId="759000067" sldId="321"/>
        </pc:sldMkLst>
        <pc:spChg chg="mod">
          <ac:chgData name="Lewis Evans" userId="2f1cca16-934e-4fa4-b56f-9977d10481f7" providerId="ADAL" clId="{96D52F60-0A5A-4BBE-86EA-F29AE94C8C5A}" dt="2022-11-11T16:27:07.153" v="10418" actId="5793"/>
          <ac:spMkLst>
            <pc:docMk/>
            <pc:sldMk cId="759000067" sldId="321"/>
            <ac:spMk id="2" creationId="{567F63DA-7D21-6D9C-BBEC-DFCF5FDB53A7}"/>
          </ac:spMkLst>
        </pc:spChg>
        <pc:spChg chg="mod">
          <ac:chgData name="Lewis Evans" userId="2f1cca16-934e-4fa4-b56f-9977d10481f7" providerId="ADAL" clId="{96D52F60-0A5A-4BBE-86EA-F29AE94C8C5A}" dt="2022-11-11T14:13:37.358" v="6742" actId="20577"/>
          <ac:spMkLst>
            <pc:docMk/>
            <pc:sldMk cId="759000067" sldId="321"/>
            <ac:spMk id="6" creationId="{8FC0169F-6D78-1EB5-391A-090F48DF26B2}"/>
          </ac:spMkLst>
        </pc:spChg>
      </pc:sldChg>
      <pc:sldChg chg="addSp delSp modSp add mod delAnim">
        <pc:chgData name="Lewis Evans" userId="2f1cca16-934e-4fa4-b56f-9977d10481f7" providerId="ADAL" clId="{96D52F60-0A5A-4BBE-86EA-F29AE94C8C5A}" dt="2022-11-11T15:33:14.889" v="8469" actId="1076"/>
        <pc:sldMkLst>
          <pc:docMk/>
          <pc:sldMk cId="2525604201" sldId="322"/>
        </pc:sldMkLst>
        <pc:spChg chg="mod">
          <ac:chgData name="Lewis Evans" userId="2f1cca16-934e-4fa4-b56f-9977d10481f7" providerId="ADAL" clId="{96D52F60-0A5A-4BBE-86EA-F29AE94C8C5A}" dt="2022-11-11T15:33:12.330" v="8468" actId="20577"/>
          <ac:spMkLst>
            <pc:docMk/>
            <pc:sldMk cId="2525604201" sldId="322"/>
            <ac:spMk id="2" creationId="{567F63DA-7D21-6D9C-BBEC-DFCF5FDB53A7}"/>
          </ac:spMkLst>
        </pc:spChg>
        <pc:spChg chg="del">
          <ac:chgData name="Lewis Evans" userId="2f1cca16-934e-4fa4-b56f-9977d10481f7" providerId="ADAL" clId="{96D52F60-0A5A-4BBE-86EA-F29AE94C8C5A}" dt="2022-11-11T15:17:53.996" v="8090" actId="478"/>
          <ac:spMkLst>
            <pc:docMk/>
            <pc:sldMk cId="2525604201" sldId="322"/>
            <ac:spMk id="24" creationId="{FF308E67-421E-467B-910D-316C570F6B7D}"/>
          </ac:spMkLst>
        </pc:spChg>
        <pc:spChg chg="del">
          <ac:chgData name="Lewis Evans" userId="2f1cca16-934e-4fa4-b56f-9977d10481f7" providerId="ADAL" clId="{96D52F60-0A5A-4BBE-86EA-F29AE94C8C5A}" dt="2022-11-11T15:17:53.996" v="8090" actId="478"/>
          <ac:spMkLst>
            <pc:docMk/>
            <pc:sldMk cId="2525604201" sldId="322"/>
            <ac:spMk id="26" creationId="{337A5CBE-F6B0-4974-A451-E4827B9DE4B6}"/>
          </ac:spMkLst>
        </pc:spChg>
        <pc:spChg chg="del">
          <ac:chgData name="Lewis Evans" userId="2f1cca16-934e-4fa4-b56f-9977d10481f7" providerId="ADAL" clId="{96D52F60-0A5A-4BBE-86EA-F29AE94C8C5A}" dt="2022-11-11T15:17:53.996" v="8090" actId="478"/>
          <ac:spMkLst>
            <pc:docMk/>
            <pc:sldMk cId="2525604201" sldId="322"/>
            <ac:spMk id="29" creationId="{AC7643F1-18A9-433F-8BAA-63FF081F083A}"/>
          </ac:spMkLst>
        </pc:spChg>
        <pc:spChg chg="del">
          <ac:chgData name="Lewis Evans" userId="2f1cca16-934e-4fa4-b56f-9977d10481f7" providerId="ADAL" clId="{96D52F60-0A5A-4BBE-86EA-F29AE94C8C5A}" dt="2022-11-11T15:32:50.916" v="8352" actId="478"/>
          <ac:spMkLst>
            <pc:docMk/>
            <pc:sldMk cId="2525604201" sldId="322"/>
            <ac:spMk id="34" creationId="{39AAF201-0F39-4174-814C-89C45067E7E4}"/>
          </ac:spMkLst>
        </pc:spChg>
        <pc:picChg chg="add mod">
          <ac:chgData name="Lewis Evans" userId="2f1cca16-934e-4fa4-b56f-9977d10481f7" providerId="ADAL" clId="{96D52F60-0A5A-4BBE-86EA-F29AE94C8C5A}" dt="2022-11-11T15:33:14.889" v="8469" actId="1076"/>
          <ac:picMkLst>
            <pc:docMk/>
            <pc:sldMk cId="2525604201" sldId="322"/>
            <ac:picMk id="9" creationId="{2BFF2D87-F995-4F32-B644-F97888BF6E2B}"/>
          </ac:picMkLst>
        </pc:picChg>
        <pc:picChg chg="del">
          <ac:chgData name="Lewis Evans" userId="2f1cca16-934e-4fa4-b56f-9977d10481f7" providerId="ADAL" clId="{96D52F60-0A5A-4BBE-86EA-F29AE94C8C5A}" dt="2022-11-11T15:17:53.996" v="8090" actId="478"/>
          <ac:picMkLst>
            <pc:docMk/>
            <pc:sldMk cId="2525604201" sldId="322"/>
            <ac:picMk id="27" creationId="{C3B2E210-8D74-45DC-B4BE-E7663F954130}"/>
          </ac:picMkLst>
        </pc:picChg>
        <pc:picChg chg="del">
          <ac:chgData name="Lewis Evans" userId="2f1cca16-934e-4fa4-b56f-9977d10481f7" providerId="ADAL" clId="{96D52F60-0A5A-4BBE-86EA-F29AE94C8C5A}" dt="2022-11-11T15:17:54.923" v="8091" actId="478"/>
          <ac:picMkLst>
            <pc:docMk/>
            <pc:sldMk cId="2525604201" sldId="322"/>
            <ac:picMk id="31" creationId="{1BA51946-595A-4CA2-A154-AD5C875E0525}"/>
          </ac:picMkLst>
        </pc:picChg>
        <pc:picChg chg="mod">
          <ac:chgData name="Lewis Evans" userId="2f1cca16-934e-4fa4-b56f-9977d10481f7" providerId="ADAL" clId="{96D52F60-0A5A-4BBE-86EA-F29AE94C8C5A}" dt="2022-11-11T15:32:37.705" v="8343" actId="1076"/>
          <ac:picMkLst>
            <pc:docMk/>
            <pc:sldMk cId="2525604201" sldId="322"/>
            <ac:picMk id="33" creationId="{AA6742C8-E06A-4637-A036-9C6B1CC2A65A}"/>
          </ac:picMkLst>
        </pc:picChg>
      </pc:sldChg>
      <pc:sldChg chg="delSp modSp add mod modTransition delAnim modAnim">
        <pc:chgData name="Lewis Evans" userId="2f1cca16-934e-4fa4-b56f-9977d10481f7" providerId="ADAL" clId="{96D52F60-0A5A-4BBE-86EA-F29AE94C8C5A}" dt="2022-11-11T15:42:20.907" v="8605" actId="20577"/>
        <pc:sldMkLst>
          <pc:docMk/>
          <pc:sldMk cId="1578388040" sldId="323"/>
        </pc:sldMkLst>
        <pc:spChg chg="mod">
          <ac:chgData name="Lewis Evans" userId="2f1cca16-934e-4fa4-b56f-9977d10481f7" providerId="ADAL" clId="{96D52F60-0A5A-4BBE-86EA-F29AE94C8C5A}" dt="2022-11-11T15:42:20.907" v="8605" actId="20577"/>
          <ac:spMkLst>
            <pc:docMk/>
            <pc:sldMk cId="1578388040" sldId="323"/>
            <ac:spMk id="2" creationId="{567F63DA-7D21-6D9C-BBEC-DFCF5FDB53A7}"/>
          </ac:spMkLst>
        </pc:spChg>
        <pc:spChg chg="del">
          <ac:chgData name="Lewis Evans" userId="2f1cca16-934e-4fa4-b56f-9977d10481f7" providerId="ADAL" clId="{96D52F60-0A5A-4BBE-86EA-F29AE94C8C5A}" dt="2022-11-11T15:41:57.586" v="8592" actId="478"/>
          <ac:spMkLst>
            <pc:docMk/>
            <pc:sldMk cId="1578388040" sldId="323"/>
            <ac:spMk id="29" creationId="{AC7643F1-18A9-433F-8BAA-63FF081F083A}"/>
          </ac:spMkLst>
        </pc:spChg>
        <pc:cxnChg chg="del">
          <ac:chgData name="Lewis Evans" userId="2f1cca16-934e-4fa4-b56f-9977d10481f7" providerId="ADAL" clId="{96D52F60-0A5A-4BBE-86EA-F29AE94C8C5A}" dt="2022-11-11T15:41:58.325" v="8593" actId="478"/>
          <ac:cxnSpMkLst>
            <pc:docMk/>
            <pc:sldMk cId="1578388040" sldId="323"/>
            <ac:cxnSpMk id="23" creationId="{4577FEB8-F1C7-43B6-9F4C-43DE43409895}"/>
          </ac:cxnSpMkLst>
        </pc:cxnChg>
      </pc:sldChg>
      <pc:sldChg chg="addSp delSp modSp add mod delAnim modAnim">
        <pc:chgData name="Lewis Evans" userId="2f1cca16-934e-4fa4-b56f-9977d10481f7" providerId="ADAL" clId="{96D52F60-0A5A-4BBE-86EA-F29AE94C8C5A}" dt="2022-11-11T16:21:43.490" v="10121" actId="962"/>
        <pc:sldMkLst>
          <pc:docMk/>
          <pc:sldMk cId="492078698" sldId="324"/>
        </pc:sldMkLst>
        <pc:spChg chg="mod">
          <ac:chgData name="Lewis Evans" userId="2f1cca16-934e-4fa4-b56f-9977d10481f7" providerId="ADAL" clId="{96D52F60-0A5A-4BBE-86EA-F29AE94C8C5A}" dt="2022-11-11T16:15:59.684" v="10056" actId="20577"/>
          <ac:spMkLst>
            <pc:docMk/>
            <pc:sldMk cId="492078698" sldId="324"/>
            <ac:spMk id="2" creationId="{567F63DA-7D21-6D9C-BBEC-DFCF5FDB53A7}"/>
          </ac:spMkLst>
        </pc:spChg>
        <pc:spChg chg="mod">
          <ac:chgData name="Lewis Evans" userId="2f1cca16-934e-4fa4-b56f-9977d10481f7" providerId="ADAL" clId="{96D52F60-0A5A-4BBE-86EA-F29AE94C8C5A}" dt="2022-11-11T15:45:10.489" v="8715" actId="20577"/>
          <ac:spMkLst>
            <pc:docMk/>
            <pc:sldMk cId="492078698" sldId="324"/>
            <ac:spMk id="6" creationId="{8FC0169F-6D78-1EB5-391A-090F48DF26B2}"/>
          </ac:spMkLst>
        </pc:spChg>
        <pc:spChg chg="add del mod">
          <ac:chgData name="Lewis Evans" userId="2f1cca16-934e-4fa4-b56f-9977d10481f7" providerId="ADAL" clId="{96D52F60-0A5A-4BBE-86EA-F29AE94C8C5A}" dt="2022-11-11T15:47:30.555" v="8967" actId="478"/>
          <ac:spMkLst>
            <pc:docMk/>
            <pc:sldMk cId="492078698" sldId="324"/>
            <ac:spMk id="7" creationId="{B9A5B559-8CF5-472C-9F1B-F864B732D3E5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9" creationId="{E854375B-09E3-4CE2-ADCE-23900D8F9CC9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11" creationId="{4B4ECE36-7EA5-4DC4-9D2B-323C59F0AD75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12" creationId="{E126931F-6407-48B9-A7B7-F55D2F2D9D59}"/>
          </ac:spMkLst>
        </pc:spChg>
        <pc:spChg chg="add del mod">
          <ac:chgData name="Lewis Evans" userId="2f1cca16-934e-4fa4-b56f-9977d10481f7" providerId="ADAL" clId="{96D52F60-0A5A-4BBE-86EA-F29AE94C8C5A}" dt="2022-11-11T15:57:55.189" v="9740" actId="478"/>
          <ac:spMkLst>
            <pc:docMk/>
            <pc:sldMk cId="492078698" sldId="324"/>
            <ac:spMk id="13" creationId="{56FC3227-1F26-43D2-9FA2-2948835F2E4E}"/>
          </ac:spMkLst>
        </pc:spChg>
        <pc:spChg chg="add del mod">
          <ac:chgData name="Lewis Evans" userId="2f1cca16-934e-4fa4-b56f-9977d10481f7" providerId="ADAL" clId="{96D52F60-0A5A-4BBE-86EA-F29AE94C8C5A}" dt="2022-11-11T15:47:30.555" v="8967" actId="478"/>
          <ac:spMkLst>
            <pc:docMk/>
            <pc:sldMk cId="492078698" sldId="324"/>
            <ac:spMk id="15" creationId="{D79EDAAD-E25A-4C63-9A9F-A0F64A73C75A}"/>
          </ac:spMkLst>
        </pc:spChg>
        <pc:spChg chg="add del mod">
          <ac:chgData name="Lewis Evans" userId="2f1cca16-934e-4fa4-b56f-9977d10481f7" providerId="ADAL" clId="{96D52F60-0A5A-4BBE-86EA-F29AE94C8C5A}" dt="2022-11-11T15:47:30.555" v="8967" actId="478"/>
          <ac:spMkLst>
            <pc:docMk/>
            <pc:sldMk cId="492078698" sldId="324"/>
            <ac:spMk id="16" creationId="{ED323D8E-3725-46CD-95D4-16DFAA5EFE34}"/>
          </ac:spMkLst>
        </pc:spChg>
        <pc:spChg chg="add del mod">
          <ac:chgData name="Lewis Evans" userId="2f1cca16-934e-4fa4-b56f-9977d10481f7" providerId="ADAL" clId="{96D52F60-0A5A-4BBE-86EA-F29AE94C8C5A}" dt="2022-11-11T15:47:30.555" v="8967" actId="478"/>
          <ac:spMkLst>
            <pc:docMk/>
            <pc:sldMk cId="492078698" sldId="324"/>
            <ac:spMk id="22" creationId="{BB527554-1488-404C-9BB1-8ACBCBD31391}"/>
          </ac:spMkLst>
        </pc:spChg>
        <pc:spChg chg="add del mod">
          <ac:chgData name="Lewis Evans" userId="2f1cca16-934e-4fa4-b56f-9977d10481f7" providerId="ADAL" clId="{96D52F60-0A5A-4BBE-86EA-F29AE94C8C5A}" dt="2022-11-11T15:47:30.555" v="8967" actId="478"/>
          <ac:spMkLst>
            <pc:docMk/>
            <pc:sldMk cId="492078698" sldId="324"/>
            <ac:spMk id="23" creationId="{307F87FD-A987-4C69-874B-F34C1FFB67D2}"/>
          </ac:spMkLst>
        </pc:spChg>
        <pc:spChg chg="add del mod">
          <ac:chgData name="Lewis Evans" userId="2f1cca16-934e-4fa4-b56f-9977d10481f7" providerId="ADAL" clId="{96D52F60-0A5A-4BBE-86EA-F29AE94C8C5A}" dt="2022-11-11T15:47:30.555" v="8967" actId="478"/>
          <ac:spMkLst>
            <pc:docMk/>
            <pc:sldMk cId="492078698" sldId="324"/>
            <ac:spMk id="24" creationId="{A14D6857-E510-430F-8275-D1B542DAB9A4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25" creationId="{19E47F18-AFDB-4F2D-B442-B5DB62DF7189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26" creationId="{619D2046-B316-464B-AE3E-41F50D1A3C8A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27" creationId="{45C5A6C4-5D69-419C-9CB5-26CCDD0DF53C}"/>
          </ac:spMkLst>
        </pc:spChg>
        <pc:spChg chg="add mod">
          <ac:chgData name="Lewis Evans" userId="2f1cca16-934e-4fa4-b56f-9977d10481f7" providerId="ADAL" clId="{96D52F60-0A5A-4BBE-86EA-F29AE94C8C5A}" dt="2022-11-11T16:12:31.084" v="9962" actId="164"/>
          <ac:spMkLst>
            <pc:docMk/>
            <pc:sldMk cId="492078698" sldId="324"/>
            <ac:spMk id="28" creationId="{6142B1EF-14C2-4A2B-82F0-167500D1EF16}"/>
          </ac:spMkLst>
        </pc:spChg>
        <pc:spChg chg="add mod">
          <ac:chgData name="Lewis Evans" userId="2f1cca16-934e-4fa4-b56f-9977d10481f7" providerId="ADAL" clId="{96D52F60-0A5A-4BBE-86EA-F29AE94C8C5A}" dt="2022-11-11T16:12:31.084" v="9962" actId="164"/>
          <ac:spMkLst>
            <pc:docMk/>
            <pc:sldMk cId="492078698" sldId="324"/>
            <ac:spMk id="29" creationId="{6278C135-E641-480F-8187-8E237CB871F9}"/>
          </ac:spMkLst>
        </pc:spChg>
        <pc:spChg chg="add mod">
          <ac:chgData name="Lewis Evans" userId="2f1cca16-934e-4fa4-b56f-9977d10481f7" providerId="ADAL" clId="{96D52F60-0A5A-4BBE-86EA-F29AE94C8C5A}" dt="2022-11-11T16:12:42.020" v="9967" actId="164"/>
          <ac:spMkLst>
            <pc:docMk/>
            <pc:sldMk cId="492078698" sldId="324"/>
            <ac:spMk id="30" creationId="{1F875801-20F0-4383-A563-EE9577DA38F7}"/>
          </ac:spMkLst>
        </pc:spChg>
        <pc:spChg chg="add mod">
          <ac:chgData name="Lewis Evans" userId="2f1cca16-934e-4fa4-b56f-9977d10481f7" providerId="ADAL" clId="{96D52F60-0A5A-4BBE-86EA-F29AE94C8C5A}" dt="2022-11-11T16:12:42.020" v="9967" actId="164"/>
          <ac:spMkLst>
            <pc:docMk/>
            <pc:sldMk cId="492078698" sldId="324"/>
            <ac:spMk id="31" creationId="{4024D11E-0570-4CDB-AA56-A9EF6DA49C11}"/>
          </ac:spMkLst>
        </pc:spChg>
        <pc:spChg chg="add mod">
          <ac:chgData name="Lewis Evans" userId="2f1cca16-934e-4fa4-b56f-9977d10481f7" providerId="ADAL" clId="{96D52F60-0A5A-4BBE-86EA-F29AE94C8C5A}" dt="2022-11-11T16:12:51.232" v="9972" actId="164"/>
          <ac:spMkLst>
            <pc:docMk/>
            <pc:sldMk cId="492078698" sldId="324"/>
            <ac:spMk id="32" creationId="{01777841-E21D-4246-A38A-EF63204CA88E}"/>
          </ac:spMkLst>
        </pc:spChg>
        <pc:spChg chg="add mod">
          <ac:chgData name="Lewis Evans" userId="2f1cca16-934e-4fa4-b56f-9977d10481f7" providerId="ADAL" clId="{96D52F60-0A5A-4BBE-86EA-F29AE94C8C5A}" dt="2022-11-11T16:12:51.232" v="9972" actId="164"/>
          <ac:spMkLst>
            <pc:docMk/>
            <pc:sldMk cId="492078698" sldId="324"/>
            <ac:spMk id="33" creationId="{3D2FAF10-5D19-486F-A8F4-55BDCCD42CB8}"/>
          </ac:spMkLst>
        </pc:spChg>
        <pc:spChg chg="add del mod">
          <ac:chgData name="Lewis Evans" userId="2f1cca16-934e-4fa4-b56f-9977d10481f7" providerId="ADAL" clId="{96D52F60-0A5A-4BBE-86EA-F29AE94C8C5A}" dt="2022-11-11T15:53:24.791" v="9215" actId="478"/>
          <ac:spMkLst>
            <pc:docMk/>
            <pc:sldMk cId="492078698" sldId="324"/>
            <ac:spMk id="34" creationId="{E1951C9B-694F-4819-A5C6-94EF1E1196CE}"/>
          </ac:spMkLst>
        </pc:spChg>
        <pc:spChg chg="add del mod">
          <ac:chgData name="Lewis Evans" userId="2f1cca16-934e-4fa4-b56f-9977d10481f7" providerId="ADAL" clId="{96D52F60-0A5A-4BBE-86EA-F29AE94C8C5A}" dt="2022-11-11T15:53:24.791" v="9215" actId="478"/>
          <ac:spMkLst>
            <pc:docMk/>
            <pc:sldMk cId="492078698" sldId="324"/>
            <ac:spMk id="35" creationId="{9D63F1DD-06AE-4F6D-8CC8-C55298F92DE6}"/>
          </ac:spMkLst>
        </pc:spChg>
        <pc:spChg chg="add mod">
          <ac:chgData name="Lewis Evans" userId="2f1cca16-934e-4fa4-b56f-9977d10481f7" providerId="ADAL" clId="{96D52F60-0A5A-4BBE-86EA-F29AE94C8C5A}" dt="2022-11-11T16:21:31.565" v="10113" actId="962"/>
          <ac:spMkLst>
            <pc:docMk/>
            <pc:sldMk cId="492078698" sldId="324"/>
            <ac:spMk id="37" creationId="{4908F5B2-7A12-463B-95C0-299DD101A453}"/>
          </ac:spMkLst>
        </pc:spChg>
        <pc:spChg chg="add del mod">
          <ac:chgData name="Lewis Evans" userId="2f1cca16-934e-4fa4-b56f-9977d10481f7" providerId="ADAL" clId="{96D52F60-0A5A-4BBE-86EA-F29AE94C8C5A}" dt="2022-11-11T15:50:06.329" v="9050"/>
          <ac:spMkLst>
            <pc:docMk/>
            <pc:sldMk cId="492078698" sldId="324"/>
            <ac:spMk id="38" creationId="{33FF6182-4D21-4B3F-A575-7988572D7D1D}"/>
          </ac:spMkLst>
        </pc:spChg>
        <pc:spChg chg="add del mod">
          <ac:chgData name="Lewis Evans" userId="2f1cca16-934e-4fa4-b56f-9977d10481f7" providerId="ADAL" clId="{96D52F60-0A5A-4BBE-86EA-F29AE94C8C5A}" dt="2022-11-11T15:50:06.329" v="9050"/>
          <ac:spMkLst>
            <pc:docMk/>
            <pc:sldMk cId="492078698" sldId="324"/>
            <ac:spMk id="39" creationId="{2E58B631-AC92-4744-AA19-259ACD9052B8}"/>
          </ac:spMkLst>
        </pc:spChg>
        <pc:spChg chg="add del mod">
          <ac:chgData name="Lewis Evans" userId="2f1cca16-934e-4fa4-b56f-9977d10481f7" providerId="ADAL" clId="{96D52F60-0A5A-4BBE-86EA-F29AE94C8C5A}" dt="2022-11-11T15:50:06.329" v="9050"/>
          <ac:spMkLst>
            <pc:docMk/>
            <pc:sldMk cId="492078698" sldId="324"/>
            <ac:spMk id="40" creationId="{ABCEB073-730E-4539-AC63-9D45D8824AE6}"/>
          </ac:spMkLst>
        </pc:spChg>
        <pc:spChg chg="add del mod">
          <ac:chgData name="Lewis Evans" userId="2f1cca16-934e-4fa4-b56f-9977d10481f7" providerId="ADAL" clId="{96D52F60-0A5A-4BBE-86EA-F29AE94C8C5A}" dt="2022-11-11T15:50:06.329" v="9050"/>
          <ac:spMkLst>
            <pc:docMk/>
            <pc:sldMk cId="492078698" sldId="324"/>
            <ac:spMk id="41" creationId="{CD4FAB79-E6FD-47E6-B297-999B081A9449}"/>
          </ac:spMkLst>
        </pc:spChg>
        <pc:spChg chg="add mod">
          <ac:chgData name="Lewis Evans" userId="2f1cca16-934e-4fa4-b56f-9977d10481f7" providerId="ADAL" clId="{96D52F60-0A5A-4BBE-86EA-F29AE94C8C5A}" dt="2022-11-11T16:21:07.339" v="10108" actId="962"/>
          <ac:spMkLst>
            <pc:docMk/>
            <pc:sldMk cId="492078698" sldId="324"/>
            <ac:spMk id="42" creationId="{F8FB241A-7C59-4779-912D-CF702F359782}"/>
          </ac:spMkLst>
        </pc:spChg>
        <pc:spChg chg="add mod">
          <ac:chgData name="Lewis Evans" userId="2f1cca16-934e-4fa4-b56f-9977d10481f7" providerId="ADAL" clId="{96D52F60-0A5A-4BBE-86EA-F29AE94C8C5A}" dt="2022-11-11T16:21:43.490" v="10121" actId="962"/>
          <ac:spMkLst>
            <pc:docMk/>
            <pc:sldMk cId="492078698" sldId="324"/>
            <ac:spMk id="43" creationId="{62E28094-ED44-436D-B76A-A698F135C727}"/>
          </ac:spMkLst>
        </pc:spChg>
        <pc:spChg chg="add del mod">
          <ac:chgData name="Lewis Evans" userId="2f1cca16-934e-4fa4-b56f-9977d10481f7" providerId="ADAL" clId="{96D52F60-0A5A-4BBE-86EA-F29AE94C8C5A}" dt="2022-11-11T15:53:24.791" v="9215" actId="478"/>
          <ac:spMkLst>
            <pc:docMk/>
            <pc:sldMk cId="492078698" sldId="324"/>
            <ac:spMk id="44" creationId="{78B7D424-4C2A-47E1-9559-EED08C43B843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45" creationId="{118073EC-C2A0-47B4-B179-F7A5913590DD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46" creationId="{6A3F9676-418D-40E9-A4A5-2EE982B79A19}"/>
          </ac:spMkLst>
        </pc:spChg>
        <pc:spChg chg="add del mod">
          <ac:chgData name="Lewis Evans" userId="2f1cca16-934e-4fa4-b56f-9977d10481f7" providerId="ADAL" clId="{96D52F60-0A5A-4BBE-86EA-F29AE94C8C5A}" dt="2022-11-11T15:52:52.995" v="9192" actId="478"/>
          <ac:spMkLst>
            <pc:docMk/>
            <pc:sldMk cId="492078698" sldId="324"/>
            <ac:spMk id="47" creationId="{4330019E-8D3F-4A2B-87EA-64E038DF2685}"/>
          </ac:spMkLst>
        </pc:spChg>
        <pc:spChg chg="add del mod">
          <ac:chgData name="Lewis Evans" userId="2f1cca16-934e-4fa4-b56f-9977d10481f7" providerId="ADAL" clId="{96D52F60-0A5A-4BBE-86EA-F29AE94C8C5A}" dt="2022-11-11T15:52:52.995" v="9192" actId="478"/>
          <ac:spMkLst>
            <pc:docMk/>
            <pc:sldMk cId="492078698" sldId="324"/>
            <ac:spMk id="48" creationId="{A9B3C16E-D1C2-4B21-8CBA-BBB03CF64704}"/>
          </ac:spMkLst>
        </pc:spChg>
        <pc:spChg chg="add del mod">
          <ac:chgData name="Lewis Evans" userId="2f1cca16-934e-4fa4-b56f-9977d10481f7" providerId="ADAL" clId="{96D52F60-0A5A-4BBE-86EA-F29AE94C8C5A}" dt="2022-11-11T15:52:52.995" v="9192" actId="478"/>
          <ac:spMkLst>
            <pc:docMk/>
            <pc:sldMk cId="492078698" sldId="324"/>
            <ac:spMk id="49" creationId="{E0433993-B409-4310-AF86-CF250D34EBF4}"/>
          </ac:spMkLst>
        </pc:spChg>
        <pc:spChg chg="add del mod">
          <ac:chgData name="Lewis Evans" userId="2f1cca16-934e-4fa4-b56f-9977d10481f7" providerId="ADAL" clId="{96D52F60-0A5A-4BBE-86EA-F29AE94C8C5A}" dt="2022-11-11T15:52:52.995" v="9192" actId="478"/>
          <ac:spMkLst>
            <pc:docMk/>
            <pc:sldMk cId="492078698" sldId="324"/>
            <ac:spMk id="50" creationId="{19C30DB9-B508-4CFC-932B-02EF2D418C87}"/>
          </ac:spMkLst>
        </pc:spChg>
        <pc:spChg chg="add del mod">
          <ac:chgData name="Lewis Evans" userId="2f1cca16-934e-4fa4-b56f-9977d10481f7" providerId="ADAL" clId="{96D52F60-0A5A-4BBE-86EA-F29AE94C8C5A}" dt="2022-11-11T15:52:43.377" v="9187" actId="478"/>
          <ac:spMkLst>
            <pc:docMk/>
            <pc:sldMk cId="492078698" sldId="324"/>
            <ac:spMk id="51" creationId="{C1CBA27F-46F9-4EE9-836E-1BFE85F9A44B}"/>
          </ac:spMkLst>
        </pc:spChg>
        <pc:spChg chg="add del mod">
          <ac:chgData name="Lewis Evans" userId="2f1cca16-934e-4fa4-b56f-9977d10481f7" providerId="ADAL" clId="{96D52F60-0A5A-4BBE-86EA-F29AE94C8C5A}" dt="2022-11-11T15:52:43.377" v="9187" actId="478"/>
          <ac:spMkLst>
            <pc:docMk/>
            <pc:sldMk cId="492078698" sldId="324"/>
            <ac:spMk id="52" creationId="{B79EC9AA-4F01-4150-B5D5-F310BDACFF33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53" creationId="{E15A2EFA-8753-4BBF-85FF-59131F7B58FD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54" creationId="{F32AF913-9746-4A4E-B0C5-869E0CFD8FFE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55" creationId="{CE6FB026-0312-482E-88D8-FE7C57AD0E83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56" creationId="{73A0463F-8CAD-45B4-983A-12D6C0BB6200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57" creationId="{95EFA42D-8F8A-49CE-878A-9779274C7489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58" creationId="{A318D43E-F1D6-40A2-8979-41CFE71F4289}"/>
          </ac:spMkLst>
        </pc:spChg>
        <pc:spChg chg="add del mod">
          <ac:chgData name="Lewis Evans" userId="2f1cca16-934e-4fa4-b56f-9977d10481f7" providerId="ADAL" clId="{96D52F60-0A5A-4BBE-86EA-F29AE94C8C5A}" dt="2022-11-11T15:57:56.503" v="9741" actId="478"/>
          <ac:spMkLst>
            <pc:docMk/>
            <pc:sldMk cId="492078698" sldId="324"/>
            <ac:spMk id="59" creationId="{A96E3786-DDC9-4863-9250-5179168F4B96}"/>
          </ac:spMkLst>
        </pc:spChg>
        <pc:spChg chg="add del mod">
          <ac:chgData name="Lewis Evans" userId="2f1cca16-934e-4fa4-b56f-9977d10481f7" providerId="ADAL" clId="{96D52F60-0A5A-4BBE-86EA-F29AE94C8C5A}" dt="2022-11-11T15:55:01.305" v="9387" actId="478"/>
          <ac:spMkLst>
            <pc:docMk/>
            <pc:sldMk cId="492078698" sldId="324"/>
            <ac:spMk id="60" creationId="{31B20D93-4335-4DB6-BBEE-876133504788}"/>
          </ac:spMkLst>
        </pc:spChg>
        <pc:spChg chg="add mod">
          <ac:chgData name="Lewis Evans" userId="2f1cca16-934e-4fa4-b56f-9977d10481f7" providerId="ADAL" clId="{96D52F60-0A5A-4BBE-86EA-F29AE94C8C5A}" dt="2022-11-11T16:19:11.541" v="10096" actId="20577"/>
          <ac:spMkLst>
            <pc:docMk/>
            <pc:sldMk cId="492078698" sldId="324"/>
            <ac:spMk id="61" creationId="{E4B027A3-1BE2-4B32-9F27-0F71D1CA4F3F}"/>
          </ac:spMkLst>
        </pc:spChg>
        <pc:spChg chg="add del mod">
          <ac:chgData name="Lewis Evans" userId="2f1cca16-934e-4fa4-b56f-9977d10481f7" providerId="ADAL" clId="{96D52F60-0A5A-4BBE-86EA-F29AE94C8C5A}" dt="2022-11-11T16:11:33.168" v="9958" actId="478"/>
          <ac:spMkLst>
            <pc:docMk/>
            <pc:sldMk cId="492078698" sldId="324"/>
            <ac:spMk id="79" creationId="{BA12D1D6-0E74-449C-9813-F489D980DBC2}"/>
          </ac:spMkLst>
        </pc:spChg>
        <pc:spChg chg="add del mod">
          <ac:chgData name="Lewis Evans" userId="2f1cca16-934e-4fa4-b56f-9977d10481f7" providerId="ADAL" clId="{96D52F60-0A5A-4BBE-86EA-F29AE94C8C5A}" dt="2022-11-11T16:11:33.168" v="9958" actId="478"/>
          <ac:spMkLst>
            <pc:docMk/>
            <pc:sldMk cId="492078698" sldId="324"/>
            <ac:spMk id="80" creationId="{EDED8468-4A0E-473C-93D5-B9F4E203418B}"/>
          </ac:spMkLst>
        </pc:spChg>
        <pc:spChg chg="add del mod">
          <ac:chgData name="Lewis Evans" userId="2f1cca16-934e-4fa4-b56f-9977d10481f7" providerId="ADAL" clId="{96D52F60-0A5A-4BBE-86EA-F29AE94C8C5A}" dt="2022-11-11T16:11:33.168" v="9958" actId="478"/>
          <ac:spMkLst>
            <pc:docMk/>
            <pc:sldMk cId="492078698" sldId="324"/>
            <ac:spMk id="81" creationId="{4FC11E5F-E224-4543-80BB-F85F5D548EBE}"/>
          </ac:spMkLst>
        </pc:spChg>
        <pc:spChg chg="add mod">
          <ac:chgData name="Lewis Evans" userId="2f1cca16-934e-4fa4-b56f-9977d10481f7" providerId="ADAL" clId="{96D52F60-0A5A-4BBE-86EA-F29AE94C8C5A}" dt="2022-11-11T16:17:20.890" v="10092" actId="114"/>
          <ac:spMkLst>
            <pc:docMk/>
            <pc:sldMk cId="492078698" sldId="324"/>
            <ac:spMk id="85" creationId="{7E488401-DED0-43C9-8A13-EEDE6E657B08}"/>
          </ac:spMkLst>
        </pc:spChg>
        <pc:grpChg chg="add mod">
          <ac:chgData name="Lewis Evans" userId="2f1cca16-934e-4fa4-b56f-9977d10481f7" providerId="ADAL" clId="{96D52F60-0A5A-4BBE-86EA-F29AE94C8C5A}" dt="2022-11-11T16:12:34.464" v="9963" actId="962"/>
          <ac:grpSpMkLst>
            <pc:docMk/>
            <pc:sldMk cId="492078698" sldId="324"/>
            <ac:grpSpMk id="82" creationId="{6A0FC97A-BD62-4902-8FE7-A07CE57E4791}"/>
          </ac:grpSpMkLst>
        </pc:grpChg>
        <pc:grpChg chg="add mod">
          <ac:chgData name="Lewis Evans" userId="2f1cca16-934e-4fa4-b56f-9977d10481f7" providerId="ADAL" clId="{96D52F60-0A5A-4BBE-86EA-F29AE94C8C5A}" dt="2022-11-11T16:12:44.231" v="9968" actId="962"/>
          <ac:grpSpMkLst>
            <pc:docMk/>
            <pc:sldMk cId="492078698" sldId="324"/>
            <ac:grpSpMk id="83" creationId="{05825AA5-C87E-44CF-829D-160DDDA2D383}"/>
          </ac:grpSpMkLst>
        </pc:grpChg>
        <pc:grpChg chg="add mod">
          <ac:chgData name="Lewis Evans" userId="2f1cca16-934e-4fa4-b56f-9977d10481f7" providerId="ADAL" clId="{96D52F60-0A5A-4BBE-86EA-F29AE94C8C5A}" dt="2022-11-11T16:12:53.544" v="9973" actId="962"/>
          <ac:grpSpMkLst>
            <pc:docMk/>
            <pc:sldMk cId="492078698" sldId="324"/>
            <ac:grpSpMk id="84" creationId="{DCE7B5A1-73DC-495E-BC0F-1AA374BF64AD}"/>
          </ac:grpSpMkLst>
        </pc:grpChg>
        <pc:graphicFrameChg chg="add del mod">
          <ac:chgData name="Lewis Evans" userId="2f1cca16-934e-4fa4-b56f-9977d10481f7" providerId="ADAL" clId="{96D52F60-0A5A-4BBE-86EA-F29AE94C8C5A}" dt="2022-11-11T15:51:22.541" v="9083" actId="478"/>
          <ac:graphicFrameMkLst>
            <pc:docMk/>
            <pc:sldMk cId="492078698" sldId="324"/>
            <ac:graphicFrameMk id="36" creationId="{8871FDB5-0E11-493A-9FFA-E9A42FD3A434}"/>
          </ac:graphicFrameMkLst>
        </pc:graphicFrameChg>
        <pc:cxnChg chg="add mod">
          <ac:chgData name="Lewis Evans" userId="2f1cca16-934e-4fa4-b56f-9977d10481f7" providerId="ADAL" clId="{96D52F60-0A5A-4BBE-86EA-F29AE94C8C5A}" dt="2022-11-11T15:58:38.326" v="9776" actId="1076"/>
          <ac:cxnSpMkLst>
            <pc:docMk/>
            <pc:sldMk cId="492078698" sldId="324"/>
            <ac:cxnSpMk id="62" creationId="{AC5FA12C-ABCE-4D33-98B3-56BAF61B8F4C}"/>
          </ac:cxnSpMkLst>
        </pc:cxnChg>
        <pc:cxnChg chg="add mod">
          <ac:chgData name="Lewis Evans" userId="2f1cca16-934e-4fa4-b56f-9977d10481f7" providerId="ADAL" clId="{96D52F60-0A5A-4BBE-86EA-F29AE94C8C5A}" dt="2022-11-11T15:58:38.326" v="9776" actId="1076"/>
          <ac:cxnSpMkLst>
            <pc:docMk/>
            <pc:sldMk cId="492078698" sldId="324"/>
            <ac:cxnSpMk id="64" creationId="{C0ABC547-D15D-4F02-9A65-D152D1AE80F9}"/>
          </ac:cxnSpMkLst>
        </pc:cxnChg>
        <pc:cxnChg chg="add mod">
          <ac:chgData name="Lewis Evans" userId="2f1cca16-934e-4fa4-b56f-9977d10481f7" providerId="ADAL" clId="{96D52F60-0A5A-4BBE-86EA-F29AE94C8C5A}" dt="2022-11-11T15:58:38.326" v="9776" actId="1076"/>
          <ac:cxnSpMkLst>
            <pc:docMk/>
            <pc:sldMk cId="492078698" sldId="324"/>
            <ac:cxnSpMk id="67" creationId="{920DA17A-57A7-4AE4-829C-01F9A887D3B8}"/>
          </ac:cxnSpMkLst>
        </pc:cxnChg>
        <pc:cxnChg chg="add mod">
          <ac:chgData name="Lewis Evans" userId="2f1cca16-934e-4fa4-b56f-9977d10481f7" providerId="ADAL" clId="{96D52F60-0A5A-4BBE-86EA-F29AE94C8C5A}" dt="2022-11-11T15:58:38.326" v="9776" actId="1076"/>
          <ac:cxnSpMkLst>
            <pc:docMk/>
            <pc:sldMk cId="492078698" sldId="324"/>
            <ac:cxnSpMk id="70" creationId="{7075E810-9912-42CA-A59C-BC37581D1886}"/>
          </ac:cxnSpMkLst>
        </pc:cxnChg>
        <pc:cxnChg chg="add del mod">
          <ac:chgData name="Lewis Evans" userId="2f1cca16-934e-4fa4-b56f-9977d10481f7" providerId="ADAL" clId="{96D52F60-0A5A-4BBE-86EA-F29AE94C8C5A}" dt="2022-11-11T15:58:13.459" v="9751"/>
          <ac:cxnSpMkLst>
            <pc:docMk/>
            <pc:sldMk cId="492078698" sldId="324"/>
            <ac:cxnSpMk id="78" creationId="{9D6AF308-7FCC-424A-97B2-AF35A6FF8CAC}"/>
          </ac:cxnSpMkLst>
        </pc:cxnChg>
      </pc:sldChg>
      <pc:sldChg chg="modSp add del">
        <pc:chgData name="Lewis Evans" userId="2f1cca16-934e-4fa4-b56f-9977d10481f7" providerId="ADAL" clId="{96D52F60-0A5A-4BBE-86EA-F29AE94C8C5A}" dt="2022-11-11T16:21:24.770" v="10112" actId="47"/>
        <pc:sldMkLst>
          <pc:docMk/>
          <pc:sldMk cId="161919857" sldId="325"/>
        </pc:sldMkLst>
        <pc:spChg chg="mod">
          <ac:chgData name="Lewis Evans" userId="2f1cca16-934e-4fa4-b56f-9977d10481f7" providerId="ADAL" clId="{96D52F60-0A5A-4BBE-86EA-F29AE94C8C5A}" dt="2022-11-11T16:21:02.114" v="10104" actId="962"/>
          <ac:spMkLst>
            <pc:docMk/>
            <pc:sldMk cId="161919857" sldId="325"/>
            <ac:spMk id="42" creationId="{F8FB241A-7C59-4779-912D-CF702F359782}"/>
          </ac:spMkLst>
        </pc:spChg>
      </pc:sldChg>
      <pc:sldChg chg="addSp delSp modSp add mod modTransition delAnim modAnim">
        <pc:chgData name="Lewis Evans" userId="2f1cca16-934e-4fa4-b56f-9977d10481f7" providerId="ADAL" clId="{96D52F60-0A5A-4BBE-86EA-F29AE94C8C5A}" dt="2022-11-11T16:26:56.712" v="10413" actId="313"/>
        <pc:sldMkLst>
          <pc:docMk/>
          <pc:sldMk cId="1424452859" sldId="325"/>
        </pc:sldMkLst>
        <pc:spChg chg="del">
          <ac:chgData name="Lewis Evans" userId="2f1cca16-934e-4fa4-b56f-9977d10481f7" providerId="ADAL" clId="{96D52F60-0A5A-4BBE-86EA-F29AE94C8C5A}" dt="2022-11-11T16:24:09.371" v="10165" actId="478"/>
          <ac:spMkLst>
            <pc:docMk/>
            <pc:sldMk cId="1424452859" sldId="325"/>
            <ac:spMk id="37" creationId="{4908F5B2-7A12-463B-95C0-299DD101A453}"/>
          </ac:spMkLst>
        </pc:spChg>
        <pc:spChg chg="del mod">
          <ac:chgData name="Lewis Evans" userId="2f1cca16-934e-4fa4-b56f-9977d10481f7" providerId="ADAL" clId="{96D52F60-0A5A-4BBE-86EA-F29AE94C8C5A}" dt="2022-11-11T16:24:33.822" v="10206" actId="478"/>
          <ac:spMkLst>
            <pc:docMk/>
            <pc:sldMk cId="1424452859" sldId="325"/>
            <ac:spMk id="42" creationId="{F8FB241A-7C59-4779-912D-CF702F359782}"/>
          </ac:spMkLst>
        </pc:spChg>
        <pc:spChg chg="del mod">
          <ac:chgData name="Lewis Evans" userId="2f1cca16-934e-4fa4-b56f-9977d10481f7" providerId="ADAL" clId="{96D52F60-0A5A-4BBE-86EA-F29AE94C8C5A}" dt="2022-11-11T16:24:34.504" v="10207" actId="478"/>
          <ac:spMkLst>
            <pc:docMk/>
            <pc:sldMk cId="1424452859" sldId="325"/>
            <ac:spMk id="43" creationId="{62E28094-ED44-436D-B76A-A698F135C727}"/>
          </ac:spMkLst>
        </pc:spChg>
        <pc:spChg chg="add mod">
          <ac:chgData name="Lewis Evans" userId="2f1cca16-934e-4fa4-b56f-9977d10481f7" providerId="ADAL" clId="{96D52F60-0A5A-4BBE-86EA-F29AE94C8C5A}" dt="2022-11-11T16:24:18.926" v="10173" actId="571"/>
          <ac:spMkLst>
            <pc:docMk/>
            <pc:sldMk cId="1424452859" sldId="325"/>
            <ac:spMk id="47" creationId="{5C1AA301-FCD4-4D66-B584-07B689495D50}"/>
          </ac:spMkLst>
        </pc:spChg>
        <pc:spChg chg="add mod">
          <ac:chgData name="Lewis Evans" userId="2f1cca16-934e-4fa4-b56f-9977d10481f7" providerId="ADAL" clId="{96D52F60-0A5A-4BBE-86EA-F29AE94C8C5A}" dt="2022-11-11T16:24:49.053" v="10219" actId="20577"/>
          <ac:spMkLst>
            <pc:docMk/>
            <pc:sldMk cId="1424452859" sldId="325"/>
            <ac:spMk id="48" creationId="{8609FC00-5826-428E-AB1D-A6DCA9510F67}"/>
          </ac:spMkLst>
        </pc:spChg>
        <pc:spChg chg="add mod">
          <ac:chgData name="Lewis Evans" userId="2f1cca16-934e-4fa4-b56f-9977d10481f7" providerId="ADAL" clId="{96D52F60-0A5A-4BBE-86EA-F29AE94C8C5A}" dt="2022-11-11T16:24:50.126" v="10220" actId="20577"/>
          <ac:spMkLst>
            <pc:docMk/>
            <pc:sldMk cId="1424452859" sldId="325"/>
            <ac:spMk id="49" creationId="{44A7C09D-873E-4268-A516-FA392F2CE3DE}"/>
          </ac:spMkLst>
        </pc:spChg>
        <pc:spChg chg="add mod">
          <ac:chgData name="Lewis Evans" userId="2f1cca16-934e-4fa4-b56f-9977d10481f7" providerId="ADAL" clId="{96D52F60-0A5A-4BBE-86EA-F29AE94C8C5A}" dt="2022-11-11T16:25:10.278" v="10232" actId="20577"/>
          <ac:spMkLst>
            <pc:docMk/>
            <pc:sldMk cId="1424452859" sldId="325"/>
            <ac:spMk id="51" creationId="{13632580-4164-45ED-8FDE-DECF11FB74DA}"/>
          </ac:spMkLst>
        </pc:spChg>
        <pc:spChg chg="add mod">
          <ac:chgData name="Lewis Evans" userId="2f1cca16-934e-4fa4-b56f-9977d10481f7" providerId="ADAL" clId="{96D52F60-0A5A-4BBE-86EA-F29AE94C8C5A}" dt="2022-11-11T16:25:11.917" v="10233" actId="20577"/>
          <ac:spMkLst>
            <pc:docMk/>
            <pc:sldMk cId="1424452859" sldId="325"/>
            <ac:spMk id="52" creationId="{32DEDEB7-8AC9-4B62-BB07-652126A28047}"/>
          </ac:spMkLst>
        </pc:spChg>
        <pc:spChg chg="mod">
          <ac:chgData name="Lewis Evans" userId="2f1cca16-934e-4fa4-b56f-9977d10481f7" providerId="ADAL" clId="{96D52F60-0A5A-4BBE-86EA-F29AE94C8C5A}" dt="2022-11-11T16:26:56.712" v="10413" actId="313"/>
          <ac:spMkLst>
            <pc:docMk/>
            <pc:sldMk cId="1424452859" sldId="325"/>
            <ac:spMk id="61" creationId="{E4B027A3-1BE2-4B32-9F27-0F71D1CA4F3F}"/>
          </ac:spMkLst>
        </pc:spChg>
        <pc:grpChg chg="del">
          <ac:chgData name="Lewis Evans" userId="2f1cca16-934e-4fa4-b56f-9977d10481f7" providerId="ADAL" clId="{96D52F60-0A5A-4BBE-86EA-F29AE94C8C5A}" dt="2022-11-11T16:24:10.144" v="10166" actId="478"/>
          <ac:grpSpMkLst>
            <pc:docMk/>
            <pc:sldMk cId="1424452859" sldId="325"/>
            <ac:grpSpMk id="82" creationId="{6A0FC97A-BD62-4902-8FE7-A07CE57E4791}"/>
          </ac:grpSpMkLst>
        </pc:grpChg>
        <pc:grpChg chg="mod">
          <ac:chgData name="Lewis Evans" userId="2f1cca16-934e-4fa4-b56f-9977d10481f7" providerId="ADAL" clId="{96D52F60-0A5A-4BBE-86EA-F29AE94C8C5A}" dt="2022-11-11T16:24:26.795" v="10205" actId="1037"/>
          <ac:grpSpMkLst>
            <pc:docMk/>
            <pc:sldMk cId="1424452859" sldId="325"/>
            <ac:grpSpMk id="83" creationId="{05825AA5-C87E-44CF-829D-160DDDA2D383}"/>
          </ac:grpSpMkLst>
        </pc:grpChg>
        <pc:grpChg chg="mod">
          <ac:chgData name="Lewis Evans" userId="2f1cca16-934e-4fa4-b56f-9977d10481f7" providerId="ADAL" clId="{96D52F60-0A5A-4BBE-86EA-F29AE94C8C5A}" dt="2022-11-11T16:24:26.795" v="10205" actId="1037"/>
          <ac:grpSpMkLst>
            <pc:docMk/>
            <pc:sldMk cId="1424452859" sldId="325"/>
            <ac:grpSpMk id="84" creationId="{DCE7B5A1-73DC-495E-BC0F-1AA374BF64AD}"/>
          </ac:grpSpMkLst>
        </pc:grpChg>
        <pc:cxnChg chg="del mod">
          <ac:chgData name="Lewis Evans" userId="2f1cca16-934e-4fa4-b56f-9977d10481f7" providerId="ADAL" clId="{96D52F60-0A5A-4BBE-86EA-F29AE94C8C5A}" dt="2022-11-11T16:24:59.346" v="10224" actId="478"/>
          <ac:cxnSpMkLst>
            <pc:docMk/>
            <pc:sldMk cId="1424452859" sldId="325"/>
            <ac:cxnSpMk id="64" creationId="{C0ABC547-D15D-4F02-9A65-D152D1AE80F9}"/>
          </ac:cxnSpMkLst>
        </pc:cxnChg>
        <pc:cxnChg chg="mod">
          <ac:chgData name="Lewis Evans" userId="2f1cca16-934e-4fa4-b56f-9977d10481f7" providerId="ADAL" clId="{96D52F60-0A5A-4BBE-86EA-F29AE94C8C5A}" dt="2022-11-11T16:25:01.414" v="10225" actId="14100"/>
          <ac:cxnSpMkLst>
            <pc:docMk/>
            <pc:sldMk cId="1424452859" sldId="325"/>
            <ac:cxnSpMk id="67" creationId="{920DA17A-57A7-4AE4-829C-01F9A887D3B8}"/>
          </ac:cxnSpMkLst>
        </pc:cxnChg>
        <pc:cxnChg chg="mod">
          <ac:chgData name="Lewis Evans" userId="2f1cca16-934e-4fa4-b56f-9977d10481f7" providerId="ADAL" clId="{96D52F60-0A5A-4BBE-86EA-F29AE94C8C5A}" dt="2022-11-11T16:25:03.039" v="10226" actId="14100"/>
          <ac:cxnSpMkLst>
            <pc:docMk/>
            <pc:sldMk cId="1424452859" sldId="325"/>
            <ac:cxnSpMk id="70" creationId="{7075E810-9912-42CA-A59C-BC37581D1886}"/>
          </ac:cxnSpMkLst>
        </pc:cxnChg>
      </pc:sldChg>
      <pc:sldChg chg="delSp modSp add del mod modTransition delAnim">
        <pc:chgData name="Lewis Evans" userId="2f1cca16-934e-4fa4-b56f-9977d10481f7" providerId="ADAL" clId="{96D52F60-0A5A-4BBE-86EA-F29AE94C8C5A}" dt="2022-11-11T16:23:45.248" v="10160" actId="47"/>
        <pc:sldMkLst>
          <pc:docMk/>
          <pc:sldMk cId="3593770769" sldId="325"/>
        </pc:sldMkLst>
        <pc:spChg chg="mod">
          <ac:chgData name="Lewis Evans" userId="2f1cca16-934e-4fa4-b56f-9977d10481f7" providerId="ADAL" clId="{96D52F60-0A5A-4BBE-86EA-F29AE94C8C5A}" dt="2022-11-11T16:23:42.640" v="10159" actId="1036"/>
          <ac:spMkLst>
            <pc:docMk/>
            <pc:sldMk cId="3593770769" sldId="325"/>
            <ac:spMk id="31" creationId="{4024D11E-0570-4CDB-AA56-A9EF6DA49C11}"/>
          </ac:spMkLst>
        </pc:spChg>
        <pc:spChg chg="mod">
          <ac:chgData name="Lewis Evans" userId="2f1cca16-934e-4fa4-b56f-9977d10481f7" providerId="ADAL" clId="{96D52F60-0A5A-4BBE-86EA-F29AE94C8C5A}" dt="2022-11-11T16:23:32.651" v="10149" actId="1036"/>
          <ac:spMkLst>
            <pc:docMk/>
            <pc:sldMk cId="3593770769" sldId="325"/>
            <ac:spMk id="37" creationId="{4908F5B2-7A12-463B-95C0-299DD101A453}"/>
          </ac:spMkLst>
        </pc:spChg>
        <pc:spChg chg="mod">
          <ac:chgData name="Lewis Evans" userId="2f1cca16-934e-4fa4-b56f-9977d10481f7" providerId="ADAL" clId="{96D52F60-0A5A-4BBE-86EA-F29AE94C8C5A}" dt="2022-11-11T16:23:32.651" v="10149" actId="1036"/>
          <ac:spMkLst>
            <pc:docMk/>
            <pc:sldMk cId="3593770769" sldId="325"/>
            <ac:spMk id="42" creationId="{F8FB241A-7C59-4779-912D-CF702F359782}"/>
          </ac:spMkLst>
        </pc:spChg>
        <pc:spChg chg="del">
          <ac:chgData name="Lewis Evans" userId="2f1cca16-934e-4fa4-b56f-9977d10481f7" providerId="ADAL" clId="{96D52F60-0A5A-4BBE-86EA-F29AE94C8C5A}" dt="2022-11-11T16:23:10.612" v="10137" actId="478"/>
          <ac:spMkLst>
            <pc:docMk/>
            <pc:sldMk cId="3593770769" sldId="325"/>
            <ac:spMk id="43" creationId="{62E28094-ED44-436D-B76A-A698F135C727}"/>
          </ac:spMkLst>
        </pc:spChg>
        <pc:grpChg chg="del">
          <ac:chgData name="Lewis Evans" userId="2f1cca16-934e-4fa4-b56f-9977d10481f7" providerId="ADAL" clId="{96D52F60-0A5A-4BBE-86EA-F29AE94C8C5A}" dt="2022-11-11T16:22:39.594" v="10126" actId="478"/>
          <ac:grpSpMkLst>
            <pc:docMk/>
            <pc:sldMk cId="3593770769" sldId="325"/>
            <ac:grpSpMk id="82" creationId="{6A0FC97A-BD62-4902-8FE7-A07CE57E4791}"/>
          </ac:grpSpMkLst>
        </pc:grpChg>
        <pc:grpChg chg="mod">
          <ac:chgData name="Lewis Evans" userId="2f1cca16-934e-4fa4-b56f-9977d10481f7" providerId="ADAL" clId="{96D52F60-0A5A-4BBE-86EA-F29AE94C8C5A}" dt="2022-11-11T16:23:41.542" v="10158" actId="1035"/>
          <ac:grpSpMkLst>
            <pc:docMk/>
            <pc:sldMk cId="3593770769" sldId="325"/>
            <ac:grpSpMk id="83" creationId="{05825AA5-C87E-44CF-829D-160DDDA2D383}"/>
          </ac:grpSpMkLst>
        </pc:grpChg>
        <pc:grpChg chg="mod">
          <ac:chgData name="Lewis Evans" userId="2f1cca16-934e-4fa4-b56f-9977d10481f7" providerId="ADAL" clId="{96D52F60-0A5A-4BBE-86EA-F29AE94C8C5A}" dt="2022-11-11T16:23:32.651" v="10149" actId="1036"/>
          <ac:grpSpMkLst>
            <pc:docMk/>
            <pc:sldMk cId="3593770769" sldId="325"/>
            <ac:grpSpMk id="84" creationId="{DCE7B5A1-73DC-495E-BC0F-1AA374BF64AD}"/>
          </ac:grpSpMkLst>
        </pc:grpChg>
        <pc:cxnChg chg="mod">
          <ac:chgData name="Lewis Evans" userId="2f1cca16-934e-4fa4-b56f-9977d10481f7" providerId="ADAL" clId="{96D52F60-0A5A-4BBE-86EA-F29AE94C8C5A}" dt="2022-11-11T16:23:40.056" v="10157" actId="1036"/>
          <ac:cxnSpMkLst>
            <pc:docMk/>
            <pc:sldMk cId="3593770769" sldId="325"/>
            <ac:cxnSpMk id="67" creationId="{920DA17A-57A7-4AE4-829C-01F9A887D3B8}"/>
          </ac:cxnSpMkLst>
        </pc:cxnChg>
      </pc:sldChg>
      <pc:sldChg chg="delSp modSp add del mod modTransition delAnim modAnim">
        <pc:chgData name="Lewis Evans" userId="2f1cca16-934e-4fa4-b56f-9977d10481f7" providerId="ADAL" clId="{96D52F60-0A5A-4BBE-86EA-F29AE94C8C5A}" dt="2022-11-11T16:15:26.162" v="10042" actId="47"/>
        <pc:sldMkLst>
          <pc:docMk/>
          <pc:sldMk cId="3918660171" sldId="325"/>
        </pc:sldMkLst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9" creationId="{E854375B-09E3-4CE2-ADCE-23900D8F9CC9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11" creationId="{4B4ECE36-7EA5-4DC4-9D2B-323C59F0AD75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12" creationId="{E126931F-6407-48B9-A7B7-F55D2F2D9D59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25" creationId="{19E47F18-AFDB-4F2D-B442-B5DB62DF7189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26" creationId="{619D2046-B316-464B-AE3E-41F50D1A3C8A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27" creationId="{45C5A6C4-5D69-419C-9CB5-26CCDD0DF53C}"/>
          </ac:spMkLst>
        </pc:spChg>
        <pc:spChg chg="del">
          <ac:chgData name="Lewis Evans" userId="2f1cca16-934e-4fa4-b56f-9977d10481f7" providerId="ADAL" clId="{96D52F60-0A5A-4BBE-86EA-F29AE94C8C5A}" dt="2022-11-11T16:06:26.765" v="9895" actId="478"/>
          <ac:spMkLst>
            <pc:docMk/>
            <pc:sldMk cId="3918660171" sldId="325"/>
            <ac:spMk id="28" creationId="{6142B1EF-14C2-4A2B-82F0-167500D1EF16}"/>
          </ac:spMkLst>
        </pc:spChg>
        <pc:spChg chg="del">
          <ac:chgData name="Lewis Evans" userId="2f1cca16-934e-4fa4-b56f-9977d10481f7" providerId="ADAL" clId="{96D52F60-0A5A-4BBE-86EA-F29AE94C8C5A}" dt="2022-11-11T16:06:26.765" v="9895" actId="478"/>
          <ac:spMkLst>
            <pc:docMk/>
            <pc:sldMk cId="3918660171" sldId="325"/>
            <ac:spMk id="29" creationId="{6278C135-E641-480F-8187-8E237CB871F9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30" creationId="{1F875801-20F0-4383-A563-EE9577DA38F7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31" creationId="{4024D11E-0570-4CDB-AA56-A9EF6DA49C11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32" creationId="{01777841-E21D-4246-A38A-EF63204CA88E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33" creationId="{3D2FAF10-5D19-486F-A8F4-55BDCCD42CB8}"/>
          </ac:spMkLst>
        </pc:spChg>
        <pc:spChg chg="del">
          <ac:chgData name="Lewis Evans" userId="2f1cca16-934e-4fa4-b56f-9977d10481f7" providerId="ADAL" clId="{96D52F60-0A5A-4BBE-86EA-F29AE94C8C5A}" dt="2022-11-11T16:06:26.765" v="9895" actId="478"/>
          <ac:spMkLst>
            <pc:docMk/>
            <pc:sldMk cId="3918660171" sldId="325"/>
            <ac:spMk id="37" creationId="{4908F5B2-7A12-463B-95C0-299DD101A453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42" creationId="{F8FB241A-7C59-4779-912D-CF702F359782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43" creationId="{62E28094-ED44-436D-B76A-A698F135C727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45" creationId="{118073EC-C2A0-47B4-B179-F7A5913590DD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46" creationId="{6A3F9676-418D-40E9-A4A5-2EE982B79A19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53" creationId="{E15A2EFA-8753-4BBF-85FF-59131F7B58FD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54" creationId="{F32AF913-9746-4A4E-B0C5-869E0CFD8FFE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55" creationId="{CE6FB026-0312-482E-88D8-FE7C57AD0E83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56" creationId="{73A0463F-8CAD-45B4-983A-12D6C0BB6200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57" creationId="{95EFA42D-8F8A-49CE-878A-9779274C7489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58" creationId="{A318D43E-F1D6-40A2-8979-41CFE71F4289}"/>
          </ac:spMkLst>
        </pc:spChg>
        <pc:spChg chg="del mod">
          <ac:chgData name="Lewis Evans" userId="2f1cca16-934e-4fa4-b56f-9977d10481f7" providerId="ADAL" clId="{96D52F60-0A5A-4BBE-86EA-F29AE94C8C5A}" dt="2022-11-11T16:08:55.628" v="9940" actId="21"/>
          <ac:spMkLst>
            <pc:docMk/>
            <pc:sldMk cId="3918660171" sldId="325"/>
            <ac:spMk id="79" creationId="{BA12D1D6-0E74-449C-9813-F489D980DBC2}"/>
          </ac:spMkLst>
        </pc:spChg>
        <pc:spChg chg="del mod">
          <ac:chgData name="Lewis Evans" userId="2f1cca16-934e-4fa4-b56f-9977d10481f7" providerId="ADAL" clId="{96D52F60-0A5A-4BBE-86EA-F29AE94C8C5A}" dt="2022-11-11T16:08:55.628" v="9940" actId="21"/>
          <ac:spMkLst>
            <pc:docMk/>
            <pc:sldMk cId="3918660171" sldId="325"/>
            <ac:spMk id="80" creationId="{EDED8468-4A0E-473C-93D5-B9F4E203418B}"/>
          </ac:spMkLst>
        </pc:spChg>
        <pc:spChg chg="del mod">
          <ac:chgData name="Lewis Evans" userId="2f1cca16-934e-4fa4-b56f-9977d10481f7" providerId="ADAL" clId="{96D52F60-0A5A-4BBE-86EA-F29AE94C8C5A}" dt="2022-11-11T16:08:55.628" v="9940" actId="21"/>
          <ac:spMkLst>
            <pc:docMk/>
            <pc:sldMk cId="3918660171" sldId="325"/>
            <ac:spMk id="81" creationId="{4FC11E5F-E224-4543-80BB-F85F5D548EBE}"/>
          </ac:spMkLst>
        </pc:spChg>
        <pc:cxnChg chg="mod">
          <ac:chgData name="Lewis Evans" userId="2f1cca16-934e-4fa4-b56f-9977d10481f7" providerId="ADAL" clId="{96D52F60-0A5A-4BBE-86EA-F29AE94C8C5A}" dt="2022-11-11T16:10:54.789" v="9947" actId="1076"/>
          <ac:cxnSpMkLst>
            <pc:docMk/>
            <pc:sldMk cId="3918660171" sldId="325"/>
            <ac:cxnSpMk id="62" creationId="{AC5FA12C-ABCE-4D33-98B3-56BAF61B8F4C}"/>
          </ac:cxnSpMkLst>
        </pc:cxnChg>
        <pc:cxnChg chg="del mod">
          <ac:chgData name="Lewis Evans" userId="2f1cca16-934e-4fa4-b56f-9977d10481f7" providerId="ADAL" clId="{96D52F60-0A5A-4BBE-86EA-F29AE94C8C5A}" dt="2022-11-11T16:06:44.680" v="9901" actId="478"/>
          <ac:cxnSpMkLst>
            <pc:docMk/>
            <pc:sldMk cId="3918660171" sldId="325"/>
            <ac:cxnSpMk id="64" creationId="{C0ABC547-D15D-4F02-9A65-D152D1AE80F9}"/>
          </ac:cxnSpMkLst>
        </pc:cxnChg>
        <pc:cxnChg chg="mod">
          <ac:chgData name="Lewis Evans" userId="2f1cca16-934e-4fa4-b56f-9977d10481f7" providerId="ADAL" clId="{96D52F60-0A5A-4BBE-86EA-F29AE94C8C5A}" dt="2022-11-11T16:10:54.789" v="9947" actId="1076"/>
          <ac:cxnSpMkLst>
            <pc:docMk/>
            <pc:sldMk cId="3918660171" sldId="325"/>
            <ac:cxnSpMk id="67" creationId="{920DA17A-57A7-4AE4-829C-01F9A887D3B8}"/>
          </ac:cxnSpMkLst>
        </pc:cxnChg>
        <pc:cxnChg chg="mod">
          <ac:chgData name="Lewis Evans" userId="2f1cca16-934e-4fa4-b56f-9977d10481f7" providerId="ADAL" clId="{96D52F60-0A5A-4BBE-86EA-F29AE94C8C5A}" dt="2022-11-11T16:10:54.789" v="9947" actId="1076"/>
          <ac:cxnSpMkLst>
            <pc:docMk/>
            <pc:sldMk cId="3918660171" sldId="325"/>
            <ac:cxnSpMk id="70" creationId="{7075E810-9912-42CA-A59C-BC37581D1886}"/>
          </ac:cxnSpMkLst>
        </pc:cxnChg>
      </pc:sldChg>
      <pc:sldChg chg="addSp delSp modSp add del mod addAnim delAnim modAnim">
        <pc:chgData name="Lewis Evans" userId="2f1cca16-934e-4fa4-b56f-9977d10481f7" providerId="ADAL" clId="{96D52F60-0A5A-4BBE-86EA-F29AE94C8C5A}" dt="2022-11-11T16:15:25.372" v="10041" actId="47"/>
        <pc:sldMkLst>
          <pc:docMk/>
          <pc:sldMk cId="4048068345" sldId="326"/>
        </pc:sldMkLst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9" creationId="{E854375B-09E3-4CE2-ADCE-23900D8F9CC9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11" creationId="{4B4ECE36-7EA5-4DC4-9D2B-323C59F0AD75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12" creationId="{E126931F-6407-48B9-A7B7-F55D2F2D9D59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25" creationId="{19E47F18-AFDB-4F2D-B442-B5DB62DF7189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26" creationId="{619D2046-B316-464B-AE3E-41F50D1A3C8A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27" creationId="{45C5A6C4-5D69-419C-9CB5-26CCDD0DF53C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37" creationId="{4908F5B2-7A12-463B-95C0-299DD101A453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42" creationId="{F8FB241A-7C59-4779-912D-CF702F359782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43" creationId="{62E28094-ED44-436D-B76A-A698F135C727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45" creationId="{118073EC-C2A0-47B4-B179-F7A5913590DD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46" creationId="{6A3F9676-418D-40E9-A4A5-2EE982B79A19}"/>
          </ac:spMkLst>
        </pc:spChg>
        <pc:spChg chg="add mod">
          <ac:chgData name="Lewis Evans" userId="2f1cca16-934e-4fa4-b56f-9977d10481f7" providerId="ADAL" clId="{96D52F60-0A5A-4BBE-86EA-F29AE94C8C5A}" dt="2022-11-11T16:13:28.457" v="9979"/>
          <ac:spMkLst>
            <pc:docMk/>
            <pc:sldMk cId="4048068345" sldId="326"/>
            <ac:spMk id="47" creationId="{E84A2028-424E-4C1C-ACEC-84143BB7963A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48" creationId="{9E601F2A-6A96-4716-A010-1B893A07ACCE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49" creationId="{C0752188-2663-468E-8912-2C72C9386C41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50" creationId="{52BE90A6-4CCD-4824-A605-4F161DAA35DE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51" creationId="{66B33029-C853-4FF1-A74C-8A447C39DEE1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53" creationId="{E15A2EFA-8753-4BBF-85FF-59131F7B58FD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54" creationId="{F32AF913-9746-4A4E-B0C5-869E0CFD8FFE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55" creationId="{CE6FB026-0312-482E-88D8-FE7C57AD0E83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56" creationId="{73A0463F-8CAD-45B4-983A-12D6C0BB6200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57" creationId="{95EFA42D-8F8A-49CE-878A-9779274C7489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58" creationId="{A318D43E-F1D6-40A2-8979-41CFE71F4289}"/>
          </ac:spMkLst>
        </pc:spChg>
        <pc:spChg chg="mod">
          <ac:chgData name="Lewis Evans" userId="2f1cca16-934e-4fa4-b56f-9977d10481f7" providerId="ADAL" clId="{96D52F60-0A5A-4BBE-86EA-F29AE94C8C5A}" dt="2022-11-11T16:14:19.081" v="9998"/>
          <ac:spMkLst>
            <pc:docMk/>
            <pc:sldMk cId="4048068345" sldId="326"/>
            <ac:spMk id="59" creationId="{5B2DAD5F-A3E5-4D63-8334-CE8E1A7A00E7}"/>
          </ac:spMkLst>
        </pc:spChg>
        <pc:spChg chg="mod">
          <ac:chgData name="Lewis Evans" userId="2f1cca16-934e-4fa4-b56f-9977d10481f7" providerId="ADAL" clId="{96D52F60-0A5A-4BBE-86EA-F29AE94C8C5A}" dt="2022-11-11T16:14:19.081" v="9998"/>
          <ac:spMkLst>
            <pc:docMk/>
            <pc:sldMk cId="4048068345" sldId="326"/>
            <ac:spMk id="60" creationId="{DFC90C0C-0AD1-49CA-8016-B618D5CEEDBD}"/>
          </ac:spMkLst>
        </pc:spChg>
        <pc:spChg chg="del">
          <ac:chgData name="Lewis Evans" userId="2f1cca16-934e-4fa4-b56f-9977d10481f7" providerId="ADAL" clId="{96D52F60-0A5A-4BBE-86EA-F29AE94C8C5A}" dt="2022-11-11T16:13:28.172" v="9978" actId="478"/>
          <ac:spMkLst>
            <pc:docMk/>
            <pc:sldMk cId="4048068345" sldId="326"/>
            <ac:spMk id="61" creationId="{E4B027A3-1BE2-4B32-9F27-0F71D1CA4F3F}"/>
          </ac:spMkLst>
        </pc:spChg>
        <pc:spChg chg="mod">
          <ac:chgData name="Lewis Evans" userId="2f1cca16-934e-4fa4-b56f-9977d10481f7" providerId="ADAL" clId="{96D52F60-0A5A-4BBE-86EA-F29AE94C8C5A}" dt="2022-11-11T16:14:19.081" v="9998"/>
          <ac:spMkLst>
            <pc:docMk/>
            <pc:sldMk cId="4048068345" sldId="326"/>
            <ac:spMk id="65" creationId="{1E636CEA-9AB4-447D-8104-84A1E5CCD4D6}"/>
          </ac:spMkLst>
        </pc:spChg>
        <pc:spChg chg="mod">
          <ac:chgData name="Lewis Evans" userId="2f1cca16-934e-4fa4-b56f-9977d10481f7" providerId="ADAL" clId="{96D52F60-0A5A-4BBE-86EA-F29AE94C8C5A}" dt="2022-11-11T16:14:19.081" v="9998"/>
          <ac:spMkLst>
            <pc:docMk/>
            <pc:sldMk cId="4048068345" sldId="326"/>
            <ac:spMk id="66" creationId="{762C229D-F969-480D-92A6-4E8BEF349318}"/>
          </ac:spMkLst>
        </pc:spChg>
        <pc:spChg chg="mod">
          <ac:chgData name="Lewis Evans" userId="2f1cca16-934e-4fa4-b56f-9977d10481f7" providerId="ADAL" clId="{96D52F60-0A5A-4BBE-86EA-F29AE94C8C5A}" dt="2022-11-11T16:14:19.081" v="9998"/>
          <ac:spMkLst>
            <pc:docMk/>
            <pc:sldMk cId="4048068345" sldId="326"/>
            <ac:spMk id="69" creationId="{4BBB566E-B0D3-4C86-A641-3EAF7174B501}"/>
          </ac:spMkLst>
        </pc:spChg>
        <pc:spChg chg="mod">
          <ac:chgData name="Lewis Evans" userId="2f1cca16-934e-4fa4-b56f-9977d10481f7" providerId="ADAL" clId="{96D52F60-0A5A-4BBE-86EA-F29AE94C8C5A}" dt="2022-11-11T16:14:19.081" v="9998"/>
          <ac:spMkLst>
            <pc:docMk/>
            <pc:sldMk cId="4048068345" sldId="326"/>
            <ac:spMk id="71" creationId="{A5B0DCD3-23DC-44FC-970F-94C1FB0439D3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72" creationId="{25A58961-3854-4F74-93A1-4BF899E2DF0F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73" creationId="{53BAC52B-98C1-4702-99A5-E64D9A847D61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74" creationId="{96F9B97C-5896-4AD5-888A-01FAE7C288C0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75" creationId="{02E17832-8BC4-4CF2-81F1-976F973F754F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76" creationId="{7AF33565-49AE-411C-A939-3148690209BB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77" creationId="{F26E5C83-FEB0-4DDC-8540-3D7FC943C5A6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78" creationId="{E51278B1-88C3-4A5D-8305-264CDFB104B7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79" creationId="{F8A99CA6-71A5-4436-A6CF-E45CCAAB670A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80" creationId="{48BB4A5F-A16C-46C3-BA20-C11BFA99F33D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81" creationId="{E4985844-5A52-479A-B444-96E876A0EEE1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85" creationId="{F90E0FD4-15BD-4831-9F8B-6400DE62B96D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86" creationId="{BBD92410-B07B-4B68-98C4-CD9028097358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87" creationId="{0D0D71C6-BD86-4263-B12A-F50B8640FBA9}"/>
          </ac:spMkLst>
        </pc:spChg>
        <pc:grpChg chg="add del mod">
          <ac:chgData name="Lewis Evans" userId="2f1cca16-934e-4fa4-b56f-9977d10481f7" providerId="ADAL" clId="{96D52F60-0A5A-4BBE-86EA-F29AE94C8C5A}" dt="2022-11-11T16:14:22.088" v="9999"/>
          <ac:grpSpMkLst>
            <pc:docMk/>
            <pc:sldMk cId="4048068345" sldId="326"/>
            <ac:grpSpMk id="52" creationId="{B7D0A80C-D9F8-4F08-A9C0-81675442171D}"/>
          </ac:grpSpMkLst>
        </pc:grpChg>
        <pc:grpChg chg="add del mod">
          <ac:chgData name="Lewis Evans" userId="2f1cca16-934e-4fa4-b56f-9977d10481f7" providerId="ADAL" clId="{96D52F60-0A5A-4BBE-86EA-F29AE94C8C5A}" dt="2022-11-11T16:14:22.088" v="9999"/>
          <ac:grpSpMkLst>
            <pc:docMk/>
            <pc:sldMk cId="4048068345" sldId="326"/>
            <ac:grpSpMk id="63" creationId="{DFFE2C9A-1462-43B1-A644-90E0AD6166D7}"/>
          </ac:grpSpMkLst>
        </pc:grpChg>
        <pc:grpChg chg="add del mod">
          <ac:chgData name="Lewis Evans" userId="2f1cca16-934e-4fa4-b56f-9977d10481f7" providerId="ADAL" clId="{96D52F60-0A5A-4BBE-86EA-F29AE94C8C5A}" dt="2022-11-11T16:14:22.088" v="9999"/>
          <ac:grpSpMkLst>
            <pc:docMk/>
            <pc:sldMk cId="4048068345" sldId="326"/>
            <ac:grpSpMk id="68" creationId="{7CAF0A80-71CE-476F-8549-E6366208B69F}"/>
          </ac:grpSpMkLst>
        </pc:grpChg>
        <pc:grpChg chg="add del">
          <ac:chgData name="Lewis Evans" userId="2f1cca16-934e-4fa4-b56f-9977d10481f7" providerId="ADAL" clId="{96D52F60-0A5A-4BBE-86EA-F29AE94C8C5A}" dt="2022-11-11T16:14:22.378" v="10000" actId="478"/>
          <ac:grpSpMkLst>
            <pc:docMk/>
            <pc:sldMk cId="4048068345" sldId="326"/>
            <ac:grpSpMk id="82" creationId="{6A0FC97A-BD62-4902-8FE7-A07CE57E4791}"/>
          </ac:grpSpMkLst>
        </pc:grpChg>
        <pc:grpChg chg="add del">
          <ac:chgData name="Lewis Evans" userId="2f1cca16-934e-4fa4-b56f-9977d10481f7" providerId="ADAL" clId="{96D52F60-0A5A-4BBE-86EA-F29AE94C8C5A}" dt="2022-11-11T16:14:22.378" v="10000" actId="478"/>
          <ac:grpSpMkLst>
            <pc:docMk/>
            <pc:sldMk cId="4048068345" sldId="326"/>
            <ac:grpSpMk id="83" creationId="{05825AA5-C87E-44CF-829D-160DDDA2D383}"/>
          </ac:grpSpMkLst>
        </pc:grpChg>
        <pc:grpChg chg="add del">
          <ac:chgData name="Lewis Evans" userId="2f1cca16-934e-4fa4-b56f-9977d10481f7" providerId="ADAL" clId="{96D52F60-0A5A-4BBE-86EA-F29AE94C8C5A}" dt="2022-11-11T16:14:22.378" v="10000" actId="478"/>
          <ac:grpSpMkLst>
            <pc:docMk/>
            <pc:sldMk cId="4048068345" sldId="326"/>
            <ac:grpSpMk id="84" creationId="{DCE7B5A1-73DC-495E-BC0F-1AA374BF64AD}"/>
          </ac:grpSpMkLst>
        </pc:grpChg>
        <pc:cxnChg chg="add del mod">
          <ac:chgData name="Lewis Evans" userId="2f1cca16-934e-4fa4-b56f-9977d10481f7" providerId="ADAL" clId="{96D52F60-0A5A-4BBE-86EA-F29AE94C8C5A}" dt="2022-11-11T16:14:22.378" v="10000" actId="478"/>
          <ac:cxnSpMkLst>
            <pc:docMk/>
            <pc:sldMk cId="4048068345" sldId="326"/>
            <ac:cxnSpMk id="62" creationId="{AC5FA12C-ABCE-4D33-98B3-56BAF61B8F4C}"/>
          </ac:cxnSpMkLst>
        </pc:cxnChg>
        <pc:cxnChg chg="add del mod">
          <ac:chgData name="Lewis Evans" userId="2f1cca16-934e-4fa4-b56f-9977d10481f7" providerId="ADAL" clId="{96D52F60-0A5A-4BBE-86EA-F29AE94C8C5A}" dt="2022-11-11T16:14:22.378" v="10000" actId="478"/>
          <ac:cxnSpMkLst>
            <pc:docMk/>
            <pc:sldMk cId="4048068345" sldId="326"/>
            <ac:cxnSpMk id="64" creationId="{C0ABC547-D15D-4F02-9A65-D152D1AE80F9}"/>
          </ac:cxnSpMkLst>
        </pc:cxnChg>
        <pc:cxnChg chg="add del mod">
          <ac:chgData name="Lewis Evans" userId="2f1cca16-934e-4fa4-b56f-9977d10481f7" providerId="ADAL" clId="{96D52F60-0A5A-4BBE-86EA-F29AE94C8C5A}" dt="2022-11-11T16:14:22.378" v="10000" actId="478"/>
          <ac:cxnSpMkLst>
            <pc:docMk/>
            <pc:sldMk cId="4048068345" sldId="326"/>
            <ac:cxnSpMk id="67" creationId="{920DA17A-57A7-4AE4-829C-01F9A887D3B8}"/>
          </ac:cxnSpMkLst>
        </pc:cxnChg>
        <pc:cxnChg chg="add del mod">
          <ac:chgData name="Lewis Evans" userId="2f1cca16-934e-4fa4-b56f-9977d10481f7" providerId="ADAL" clId="{96D52F60-0A5A-4BBE-86EA-F29AE94C8C5A}" dt="2022-11-11T16:14:22.378" v="10000" actId="478"/>
          <ac:cxnSpMkLst>
            <pc:docMk/>
            <pc:sldMk cId="4048068345" sldId="326"/>
            <ac:cxnSpMk id="70" creationId="{7075E810-9912-42CA-A59C-BC37581D1886}"/>
          </ac:cxnSpMkLst>
        </pc:cxnChg>
        <pc:cxnChg chg="add del mod">
          <ac:chgData name="Lewis Evans" userId="2f1cca16-934e-4fa4-b56f-9977d10481f7" providerId="ADAL" clId="{96D52F60-0A5A-4BBE-86EA-F29AE94C8C5A}" dt="2022-11-11T16:14:22.088" v="9999"/>
          <ac:cxnSpMkLst>
            <pc:docMk/>
            <pc:sldMk cId="4048068345" sldId="326"/>
            <ac:cxnSpMk id="88" creationId="{16C86492-2473-4BAB-8B23-6546DAC10B2E}"/>
          </ac:cxnSpMkLst>
        </pc:cxnChg>
        <pc:cxnChg chg="add del mod">
          <ac:chgData name="Lewis Evans" userId="2f1cca16-934e-4fa4-b56f-9977d10481f7" providerId="ADAL" clId="{96D52F60-0A5A-4BBE-86EA-F29AE94C8C5A}" dt="2022-11-11T16:14:22.088" v="9999"/>
          <ac:cxnSpMkLst>
            <pc:docMk/>
            <pc:sldMk cId="4048068345" sldId="326"/>
            <ac:cxnSpMk id="89" creationId="{BF7AFAB4-7104-4A21-A9CC-45D5802A9A83}"/>
          </ac:cxnSpMkLst>
        </pc:cxnChg>
        <pc:cxnChg chg="add del mod">
          <ac:chgData name="Lewis Evans" userId="2f1cca16-934e-4fa4-b56f-9977d10481f7" providerId="ADAL" clId="{96D52F60-0A5A-4BBE-86EA-F29AE94C8C5A}" dt="2022-11-11T16:14:22.088" v="9999"/>
          <ac:cxnSpMkLst>
            <pc:docMk/>
            <pc:sldMk cId="4048068345" sldId="326"/>
            <ac:cxnSpMk id="90" creationId="{C8AA8A24-435A-4DCA-877D-50864C3ABF5B}"/>
          </ac:cxnSpMkLst>
        </pc:cxnChg>
        <pc:cxnChg chg="add del mod">
          <ac:chgData name="Lewis Evans" userId="2f1cca16-934e-4fa4-b56f-9977d10481f7" providerId="ADAL" clId="{96D52F60-0A5A-4BBE-86EA-F29AE94C8C5A}" dt="2022-11-11T16:14:22.088" v="9999"/>
          <ac:cxnSpMkLst>
            <pc:docMk/>
            <pc:sldMk cId="4048068345" sldId="326"/>
            <ac:cxnSpMk id="91" creationId="{F0FDFD82-EE49-4428-A4FE-BD25EA77D7D0}"/>
          </ac:cxnSpMkLst>
        </pc:cxnChg>
      </pc:sldChg>
      <pc:sldChg chg="add del modTransition modAnim">
        <pc:chgData name="Lewis Evans" userId="2f1cca16-934e-4fa4-b56f-9977d10481f7" providerId="ADAL" clId="{96D52F60-0A5A-4BBE-86EA-F29AE94C8C5A}" dt="2022-11-11T16:16:22.770" v="10060" actId="47"/>
        <pc:sldMkLst>
          <pc:docMk/>
          <pc:sldMk cId="2803212993" sldId="327"/>
        </pc:sldMkLst>
      </pc:sldChg>
      <pc:sldChg chg="add del">
        <pc:chgData name="Lewis Evans" userId="2f1cca16-934e-4fa4-b56f-9977d10481f7" providerId="ADAL" clId="{96D52F60-0A5A-4BBE-86EA-F29AE94C8C5A}" dt="2022-11-11T16:14:24.089" v="10006" actId="2890"/>
        <pc:sldMkLst>
          <pc:docMk/>
          <pc:sldMk cId="3903471702" sldId="327"/>
        </pc:sldMkLst>
      </pc:sldChg>
    </pc:docChg>
  </pc:docChgLst>
  <pc:docChgLst>
    <pc:chgData name="Lewis Evans" userId="2f1cca16-934e-4fa4-b56f-9977d10481f7" providerId="ADAL" clId="{4C6C9E6F-B0D0-4B25-BE1A-DC49E2F87230}"/>
    <pc:docChg chg="delSld modSld modSection">
      <pc:chgData name="Lewis Evans" userId="2f1cca16-934e-4fa4-b56f-9977d10481f7" providerId="ADAL" clId="{4C6C9E6F-B0D0-4B25-BE1A-DC49E2F87230}" dt="2022-10-04T17:31:52.640" v="48" actId="20577"/>
      <pc:docMkLst>
        <pc:docMk/>
      </pc:docMkLst>
      <pc:sldChg chg="del">
        <pc:chgData name="Lewis Evans" userId="2f1cca16-934e-4fa4-b56f-9977d10481f7" providerId="ADAL" clId="{4C6C9E6F-B0D0-4B25-BE1A-DC49E2F87230}" dt="2022-10-04T14:50:41.217" v="0" actId="47"/>
        <pc:sldMkLst>
          <pc:docMk/>
          <pc:sldMk cId="554183720" sldId="276"/>
        </pc:sldMkLst>
      </pc:sldChg>
      <pc:sldChg chg="modSp mod">
        <pc:chgData name="Lewis Evans" userId="2f1cca16-934e-4fa4-b56f-9977d10481f7" providerId="ADAL" clId="{4C6C9E6F-B0D0-4B25-BE1A-DC49E2F87230}" dt="2022-10-04T17:31:52.640" v="48" actId="20577"/>
        <pc:sldMkLst>
          <pc:docMk/>
          <pc:sldMk cId="3143840071" sldId="291"/>
        </pc:sldMkLst>
        <pc:spChg chg="mod">
          <ac:chgData name="Lewis Evans" userId="2f1cca16-934e-4fa4-b56f-9977d10481f7" providerId="ADAL" clId="{4C6C9E6F-B0D0-4B25-BE1A-DC49E2F87230}" dt="2022-10-04T17:31:52.640" v="48" actId="20577"/>
          <ac:spMkLst>
            <pc:docMk/>
            <pc:sldMk cId="3143840071" sldId="291"/>
            <ac:spMk id="3" creationId="{3BF3B038-1EB7-C9F4-5AED-F503D70B62BD}"/>
          </ac:spMkLst>
        </pc:spChg>
      </pc:sldChg>
    </pc:docChg>
  </pc:docChgLst>
  <pc:docChgLst>
    <pc:chgData name="Lewis Evans" userId="2f1cca16-934e-4fa4-b56f-9977d10481f7" providerId="ADAL" clId="{6465BC8F-55E3-4D0E-A3E4-4D207A6D6004}"/>
    <pc:docChg chg="custSel replTag delTag modShowInfo">
      <pc:chgData name="Lewis Evans" userId="2f1cca16-934e-4fa4-b56f-9977d10481f7" providerId="ADAL" clId="{6465BC8F-55E3-4D0E-A3E4-4D207A6D6004}" dt="2022-10-11T14:46:30.015" v="3"/>
      <pc:docMkLst>
        <pc:docMk/>
      </pc:docMkLst>
    </pc:docChg>
  </pc:docChgLst>
  <pc:docChgLst>
    <pc:chgData name="Lewis Evans" userId="2f1cca16-934e-4fa4-b56f-9977d10481f7" providerId="ADAL" clId="{85D29B7C-D65F-4D83-85B4-516BF5549728}"/>
    <pc:docChg chg="modSld">
      <pc:chgData name="Lewis Evans" userId="2f1cca16-934e-4fa4-b56f-9977d10481f7" providerId="ADAL" clId="{85D29B7C-D65F-4D83-85B4-516BF5549728}" dt="2022-10-13T12:36:53.781" v="0" actId="14100"/>
      <pc:docMkLst>
        <pc:docMk/>
      </pc:docMkLst>
      <pc:sldChg chg="modSp mod">
        <pc:chgData name="Lewis Evans" userId="2f1cca16-934e-4fa4-b56f-9977d10481f7" providerId="ADAL" clId="{85D29B7C-D65F-4D83-85B4-516BF5549728}" dt="2022-10-13T12:36:53.781" v="0" actId="14100"/>
        <pc:sldMkLst>
          <pc:docMk/>
          <pc:sldMk cId="3343181041" sldId="278"/>
        </pc:sldMkLst>
        <pc:spChg chg="mod">
          <ac:chgData name="Lewis Evans" userId="2f1cca16-934e-4fa4-b56f-9977d10481f7" providerId="ADAL" clId="{85D29B7C-D65F-4D83-85B4-516BF5549728}" dt="2022-10-13T12:36:53.781" v="0" actId="14100"/>
          <ac:spMkLst>
            <pc:docMk/>
            <pc:sldMk cId="3343181041" sldId="278"/>
            <ac:spMk id="30" creationId="{98371E7A-A708-427D-B3A8-45287B51F106}"/>
          </ac:spMkLst>
        </pc:spChg>
      </pc:sldChg>
    </pc:docChg>
  </pc:docChgLst>
  <pc:docChgLst>
    <pc:chgData name="Lewis Evans" userId="2f1cca16-934e-4fa4-b56f-9977d10481f7" providerId="ADAL" clId="{FCA3EF15-F5DE-469C-8093-FEA843AC90D0}"/>
    <pc:docChg chg="modSld">
      <pc:chgData name="Lewis Evans" userId="2f1cca16-934e-4fa4-b56f-9977d10481f7" providerId="ADAL" clId="{FCA3EF15-F5DE-469C-8093-FEA843AC90D0}" dt="2023-04-27T13:33:59.574" v="131" actId="20577"/>
      <pc:docMkLst>
        <pc:docMk/>
      </pc:docMkLst>
      <pc:sldChg chg="modNotesTx">
        <pc:chgData name="Lewis Evans" userId="2f1cca16-934e-4fa4-b56f-9977d10481f7" providerId="ADAL" clId="{FCA3EF15-F5DE-469C-8093-FEA843AC90D0}" dt="2023-04-27T13:33:59.574" v="131" actId="20577"/>
        <pc:sldMkLst>
          <pc:docMk/>
          <pc:sldMk cId="3431951021" sldId="256"/>
        </pc:sldMkLst>
      </pc:sldChg>
    </pc:docChg>
  </pc:docChgLst>
  <pc:docChgLst>
    <pc:chgData name="Lewis Evans" userId="2f1cca16-934e-4fa4-b56f-9977d10481f7" providerId="ADAL" clId="{1D69CDB3-12B7-4418-AB9F-17C03BBC3D5A}"/>
    <pc:docChg chg="undo custSel addSld delSld modSld replTag delTag">
      <pc:chgData name="Lewis Evans" userId="2f1cca16-934e-4fa4-b56f-9977d10481f7" providerId="ADAL" clId="{1D69CDB3-12B7-4418-AB9F-17C03BBC3D5A}" dt="2022-10-18T14:24:58.102" v="1356"/>
      <pc:docMkLst>
        <pc:docMk/>
      </pc:docMkLst>
      <pc:sldChg chg="modSp mod">
        <pc:chgData name="Lewis Evans" userId="2f1cca16-934e-4fa4-b56f-9977d10481f7" providerId="ADAL" clId="{1D69CDB3-12B7-4418-AB9F-17C03BBC3D5A}" dt="2022-10-17T14:29:53.029" v="10" actId="20577"/>
        <pc:sldMkLst>
          <pc:docMk/>
          <pc:sldMk cId="3431951021" sldId="256"/>
        </pc:sldMkLst>
        <pc:spChg chg="mod">
          <ac:chgData name="Lewis Evans" userId="2f1cca16-934e-4fa4-b56f-9977d10481f7" providerId="ADAL" clId="{1D69CDB3-12B7-4418-AB9F-17C03BBC3D5A}" dt="2022-10-17T14:29:53.029" v="10" actId="20577"/>
          <ac:spMkLst>
            <pc:docMk/>
            <pc:sldMk cId="3431951021" sldId="256"/>
            <ac:spMk id="2" creationId="{BDAF9BA7-B26B-4612-BF50-B34AAF287134}"/>
          </ac:spMkLst>
        </pc:spChg>
      </pc:sldChg>
      <pc:sldChg chg="addSp delSp modSp mod delAnim modAnim">
        <pc:chgData name="Lewis Evans" userId="2f1cca16-934e-4fa4-b56f-9977d10481f7" providerId="ADAL" clId="{1D69CDB3-12B7-4418-AB9F-17C03BBC3D5A}" dt="2022-10-17T14:30:43.231" v="58" actId="113"/>
        <pc:sldMkLst>
          <pc:docMk/>
          <pc:sldMk cId="3278753254" sldId="269"/>
        </pc:sldMkLst>
        <pc:spChg chg="mod">
          <ac:chgData name="Lewis Evans" userId="2f1cca16-934e-4fa4-b56f-9977d10481f7" providerId="ADAL" clId="{1D69CDB3-12B7-4418-AB9F-17C03BBC3D5A}" dt="2022-10-17T14:29:57.640" v="20" actId="20577"/>
          <ac:spMkLst>
            <pc:docMk/>
            <pc:sldMk cId="3278753254" sldId="269"/>
            <ac:spMk id="9" creationId="{E0B4A107-B580-4D31-8A6B-713E3CD868CB}"/>
          </ac:spMkLst>
        </pc:spChg>
        <pc:spChg chg="add mod">
          <ac:chgData name="Lewis Evans" userId="2f1cca16-934e-4fa4-b56f-9977d10481f7" providerId="ADAL" clId="{1D69CDB3-12B7-4418-AB9F-17C03BBC3D5A}" dt="2022-10-17T14:30:43.231" v="58" actId="113"/>
          <ac:spMkLst>
            <pc:docMk/>
            <pc:sldMk cId="3278753254" sldId="269"/>
            <ac:spMk id="21" creationId="{2697A9E9-16D8-46A3-BD95-8A2CA96B5B14}"/>
          </ac:spMkLst>
        </pc:spChg>
        <pc:spChg chg="del">
          <ac:chgData name="Lewis Evans" userId="2f1cca16-934e-4fa4-b56f-9977d10481f7" providerId="ADAL" clId="{1D69CDB3-12B7-4418-AB9F-17C03BBC3D5A}" dt="2022-10-17T14:30:10.396" v="28" actId="478"/>
          <ac:spMkLst>
            <pc:docMk/>
            <pc:sldMk cId="3278753254" sldId="269"/>
            <ac:spMk id="73" creationId="{0E0D0CD5-F760-4E28-AEF0-AFE72C1C8A44}"/>
          </ac:spMkLst>
        </pc:spChg>
        <pc:spChg chg="del">
          <ac:chgData name="Lewis Evans" userId="2f1cca16-934e-4fa4-b56f-9977d10481f7" providerId="ADAL" clId="{1D69CDB3-12B7-4418-AB9F-17C03BBC3D5A}" dt="2022-10-17T14:30:10.396" v="28" actId="478"/>
          <ac:spMkLst>
            <pc:docMk/>
            <pc:sldMk cId="3278753254" sldId="269"/>
            <ac:spMk id="75" creationId="{EF0A3BA2-D993-432E-B003-4F817AD01B2C}"/>
          </ac:spMkLst>
        </pc:spChg>
        <pc:spChg chg="del">
          <ac:chgData name="Lewis Evans" userId="2f1cca16-934e-4fa4-b56f-9977d10481f7" providerId="ADAL" clId="{1D69CDB3-12B7-4418-AB9F-17C03BBC3D5A}" dt="2022-10-17T14:30:10.396" v="28" actId="478"/>
          <ac:spMkLst>
            <pc:docMk/>
            <pc:sldMk cId="3278753254" sldId="269"/>
            <ac:spMk id="76" creationId="{C7BE6430-3DF9-49D5-9DE6-9B1755CAA6FF}"/>
          </ac:spMkLst>
        </pc:spChg>
        <pc:spChg chg="del">
          <ac:chgData name="Lewis Evans" userId="2f1cca16-934e-4fa4-b56f-9977d10481f7" providerId="ADAL" clId="{1D69CDB3-12B7-4418-AB9F-17C03BBC3D5A}" dt="2022-10-17T14:30:10.396" v="28" actId="478"/>
          <ac:spMkLst>
            <pc:docMk/>
            <pc:sldMk cId="3278753254" sldId="269"/>
            <ac:spMk id="78" creationId="{1B062453-4904-450B-ACB4-E2CE86605334}"/>
          </ac:spMkLst>
        </pc:spChg>
        <pc:spChg chg="del">
          <ac:chgData name="Lewis Evans" userId="2f1cca16-934e-4fa4-b56f-9977d10481f7" providerId="ADAL" clId="{1D69CDB3-12B7-4418-AB9F-17C03BBC3D5A}" dt="2022-10-17T14:30:10.396" v="28" actId="478"/>
          <ac:spMkLst>
            <pc:docMk/>
            <pc:sldMk cId="3278753254" sldId="269"/>
            <ac:spMk id="79" creationId="{83172EC6-D35C-4B5B-9B5B-E25EE7036C5B}"/>
          </ac:spMkLst>
        </pc:spChg>
        <pc:spChg chg="del">
          <ac:chgData name="Lewis Evans" userId="2f1cca16-934e-4fa4-b56f-9977d10481f7" providerId="ADAL" clId="{1D69CDB3-12B7-4418-AB9F-17C03BBC3D5A}" dt="2022-10-17T14:30:10.396" v="28" actId="478"/>
          <ac:spMkLst>
            <pc:docMk/>
            <pc:sldMk cId="3278753254" sldId="269"/>
            <ac:spMk id="80" creationId="{E4EAEB4A-9611-4150-BCF6-98A046EB2CD0}"/>
          </ac:spMkLst>
        </pc:spChg>
        <pc:spChg chg="del">
          <ac:chgData name="Lewis Evans" userId="2f1cca16-934e-4fa4-b56f-9977d10481f7" providerId="ADAL" clId="{1D69CDB3-12B7-4418-AB9F-17C03BBC3D5A}" dt="2022-10-17T14:30:10.396" v="28" actId="478"/>
          <ac:spMkLst>
            <pc:docMk/>
            <pc:sldMk cId="3278753254" sldId="269"/>
            <ac:spMk id="82" creationId="{FFF7511B-B13B-4C96-BFBD-6676E3631F7E}"/>
          </ac:spMkLst>
        </pc:spChg>
        <pc:spChg chg="del">
          <ac:chgData name="Lewis Evans" userId="2f1cca16-934e-4fa4-b56f-9977d10481f7" providerId="ADAL" clId="{1D69CDB3-12B7-4418-AB9F-17C03BBC3D5A}" dt="2022-10-17T14:30:10.396" v="28" actId="478"/>
          <ac:spMkLst>
            <pc:docMk/>
            <pc:sldMk cId="3278753254" sldId="269"/>
            <ac:spMk id="84" creationId="{C981C010-175D-4A73-8196-ECB0E25FE7F5}"/>
          </ac:spMkLst>
        </pc:spChg>
        <pc:cxnChg chg="del mod">
          <ac:chgData name="Lewis Evans" userId="2f1cca16-934e-4fa4-b56f-9977d10481f7" providerId="ADAL" clId="{1D69CDB3-12B7-4418-AB9F-17C03BBC3D5A}" dt="2022-10-17T14:30:10.396" v="28" actId="478"/>
          <ac:cxnSpMkLst>
            <pc:docMk/>
            <pc:sldMk cId="3278753254" sldId="269"/>
            <ac:cxnSpMk id="72" creationId="{B5A4E019-0AA4-4740-A129-C7E363F127E3}"/>
          </ac:cxnSpMkLst>
        </pc:cxnChg>
        <pc:cxnChg chg="del">
          <ac:chgData name="Lewis Evans" userId="2f1cca16-934e-4fa4-b56f-9977d10481f7" providerId="ADAL" clId="{1D69CDB3-12B7-4418-AB9F-17C03BBC3D5A}" dt="2022-10-17T14:30:10.396" v="28" actId="478"/>
          <ac:cxnSpMkLst>
            <pc:docMk/>
            <pc:sldMk cId="3278753254" sldId="269"/>
            <ac:cxnSpMk id="74" creationId="{AD24F69F-8F87-4AC5-AA45-9D878CB72FCC}"/>
          </ac:cxnSpMkLst>
        </pc:cxnChg>
        <pc:cxnChg chg="del mod">
          <ac:chgData name="Lewis Evans" userId="2f1cca16-934e-4fa4-b56f-9977d10481f7" providerId="ADAL" clId="{1D69CDB3-12B7-4418-AB9F-17C03BBC3D5A}" dt="2022-10-17T14:30:10.396" v="28" actId="478"/>
          <ac:cxnSpMkLst>
            <pc:docMk/>
            <pc:sldMk cId="3278753254" sldId="269"/>
            <ac:cxnSpMk id="77" creationId="{CEBC61C1-8A42-43BE-B905-10FEBE669928}"/>
          </ac:cxnSpMkLst>
        </pc:cxnChg>
        <pc:cxnChg chg="del mod">
          <ac:chgData name="Lewis Evans" userId="2f1cca16-934e-4fa4-b56f-9977d10481f7" providerId="ADAL" clId="{1D69CDB3-12B7-4418-AB9F-17C03BBC3D5A}" dt="2022-10-17T14:30:10.396" v="28" actId="478"/>
          <ac:cxnSpMkLst>
            <pc:docMk/>
            <pc:sldMk cId="3278753254" sldId="269"/>
            <ac:cxnSpMk id="81" creationId="{4E557083-3D43-4850-962D-290F43FFC0B3}"/>
          </ac:cxnSpMkLst>
        </pc:cxnChg>
        <pc:cxnChg chg="del mod">
          <ac:chgData name="Lewis Evans" userId="2f1cca16-934e-4fa4-b56f-9977d10481f7" providerId="ADAL" clId="{1D69CDB3-12B7-4418-AB9F-17C03BBC3D5A}" dt="2022-10-17T14:30:10.396" v="28" actId="478"/>
          <ac:cxnSpMkLst>
            <pc:docMk/>
            <pc:sldMk cId="3278753254" sldId="269"/>
            <ac:cxnSpMk id="83" creationId="{421BB3ED-8614-4BD2-8CEC-7FBB46008834}"/>
          </ac:cxnSpMkLst>
        </pc:cxnChg>
      </pc:sldChg>
      <pc:sldChg chg="del">
        <pc:chgData name="Lewis Evans" userId="2f1cca16-934e-4fa4-b56f-9977d10481f7" providerId="ADAL" clId="{1D69CDB3-12B7-4418-AB9F-17C03BBC3D5A}" dt="2022-10-17T14:30:07.133" v="24" actId="47"/>
        <pc:sldMkLst>
          <pc:docMk/>
          <pc:sldMk cId="3420597713" sldId="276"/>
        </pc:sldMkLst>
      </pc:sldChg>
      <pc:sldChg chg="del">
        <pc:chgData name="Lewis Evans" userId="2f1cca16-934e-4fa4-b56f-9977d10481f7" providerId="ADAL" clId="{1D69CDB3-12B7-4418-AB9F-17C03BBC3D5A}" dt="2022-10-17T14:30:07.133" v="24" actId="47"/>
        <pc:sldMkLst>
          <pc:docMk/>
          <pc:sldMk cId="2073993246" sldId="277"/>
        </pc:sldMkLst>
      </pc:sldChg>
      <pc:sldChg chg="del">
        <pc:chgData name="Lewis Evans" userId="2f1cca16-934e-4fa4-b56f-9977d10481f7" providerId="ADAL" clId="{1D69CDB3-12B7-4418-AB9F-17C03BBC3D5A}" dt="2022-10-17T14:30:07.133" v="24" actId="47"/>
        <pc:sldMkLst>
          <pc:docMk/>
          <pc:sldMk cId="3343181041" sldId="278"/>
        </pc:sldMkLst>
      </pc:sldChg>
      <pc:sldChg chg="del">
        <pc:chgData name="Lewis Evans" userId="2f1cca16-934e-4fa4-b56f-9977d10481f7" providerId="ADAL" clId="{1D69CDB3-12B7-4418-AB9F-17C03BBC3D5A}" dt="2022-10-17T14:30:07.133" v="24" actId="47"/>
        <pc:sldMkLst>
          <pc:docMk/>
          <pc:sldMk cId="3677021540" sldId="279"/>
        </pc:sldMkLst>
      </pc:sldChg>
      <pc:sldChg chg="del">
        <pc:chgData name="Lewis Evans" userId="2f1cca16-934e-4fa4-b56f-9977d10481f7" providerId="ADAL" clId="{1D69CDB3-12B7-4418-AB9F-17C03BBC3D5A}" dt="2022-10-17T14:30:07.133" v="24" actId="47"/>
        <pc:sldMkLst>
          <pc:docMk/>
          <pc:sldMk cId="1064061856" sldId="280"/>
        </pc:sldMkLst>
      </pc:sldChg>
      <pc:sldChg chg="del">
        <pc:chgData name="Lewis Evans" userId="2f1cca16-934e-4fa4-b56f-9977d10481f7" providerId="ADAL" clId="{1D69CDB3-12B7-4418-AB9F-17C03BBC3D5A}" dt="2022-10-17T14:30:07.133" v="24" actId="47"/>
        <pc:sldMkLst>
          <pc:docMk/>
          <pc:sldMk cId="3089811553" sldId="281"/>
        </pc:sldMkLst>
      </pc:sldChg>
      <pc:sldChg chg="del">
        <pc:chgData name="Lewis Evans" userId="2f1cca16-934e-4fa4-b56f-9977d10481f7" providerId="ADAL" clId="{1D69CDB3-12B7-4418-AB9F-17C03BBC3D5A}" dt="2022-10-17T14:30:07.133" v="24" actId="47"/>
        <pc:sldMkLst>
          <pc:docMk/>
          <pc:sldMk cId="1532553338" sldId="283"/>
        </pc:sldMkLst>
      </pc:sldChg>
      <pc:sldChg chg="addSp delSp modSp mod">
        <pc:chgData name="Lewis Evans" userId="2f1cca16-934e-4fa4-b56f-9977d10481f7" providerId="ADAL" clId="{1D69CDB3-12B7-4418-AB9F-17C03BBC3D5A}" dt="2022-10-18T14:03:38.855" v="482" actId="14100"/>
        <pc:sldMkLst>
          <pc:docMk/>
          <pc:sldMk cId="1372236867" sldId="284"/>
        </pc:sldMkLst>
        <pc:spChg chg="mod">
          <ac:chgData name="Lewis Evans" userId="2f1cca16-934e-4fa4-b56f-9977d10481f7" providerId="ADAL" clId="{1D69CDB3-12B7-4418-AB9F-17C03BBC3D5A}" dt="2022-10-18T14:02:05.212" v="250" actId="20577"/>
          <ac:spMkLst>
            <pc:docMk/>
            <pc:sldMk cId="1372236867" sldId="284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03:38.855" v="482" actId="14100"/>
          <ac:spMkLst>
            <pc:docMk/>
            <pc:sldMk cId="1372236867" sldId="284"/>
            <ac:spMk id="30" creationId="{98371E7A-A708-427D-B3A8-45287B51F106}"/>
          </ac:spMkLst>
        </pc:spChg>
        <pc:picChg chg="del">
          <ac:chgData name="Lewis Evans" userId="2f1cca16-934e-4fa4-b56f-9977d10481f7" providerId="ADAL" clId="{1D69CDB3-12B7-4418-AB9F-17C03BBC3D5A}" dt="2022-10-17T14:34:16.829" v="211" actId="478"/>
          <ac:picMkLst>
            <pc:docMk/>
            <pc:sldMk cId="1372236867" sldId="284"/>
            <ac:picMk id="10" creationId="{44681589-ACE2-4C1C-ACA9-D8CB45AFD040}"/>
          </ac:picMkLst>
        </pc:picChg>
        <pc:picChg chg="add mod">
          <ac:chgData name="Lewis Evans" userId="2f1cca16-934e-4fa4-b56f-9977d10481f7" providerId="ADAL" clId="{1D69CDB3-12B7-4418-AB9F-17C03BBC3D5A}" dt="2022-10-18T14:03:11.093" v="361" actId="1076"/>
          <ac:picMkLst>
            <pc:docMk/>
            <pc:sldMk cId="1372236867" sldId="284"/>
            <ac:picMk id="10" creationId="{F8F0954E-7067-4FCF-8F22-0A7694A47D8A}"/>
          </ac:picMkLst>
        </pc:picChg>
      </pc:sldChg>
      <pc:sldChg chg="del">
        <pc:chgData name="Lewis Evans" userId="2f1cca16-934e-4fa4-b56f-9977d10481f7" providerId="ADAL" clId="{1D69CDB3-12B7-4418-AB9F-17C03BBC3D5A}" dt="2022-10-17T14:30:07.133" v="24" actId="47"/>
        <pc:sldMkLst>
          <pc:docMk/>
          <pc:sldMk cId="1337767650" sldId="285"/>
        </pc:sldMkLst>
      </pc:sldChg>
      <pc:sldChg chg="addSp delSp modSp add mod delAnim modAnim">
        <pc:chgData name="Lewis Evans" userId="2f1cca16-934e-4fa4-b56f-9977d10481f7" providerId="ADAL" clId="{1D69CDB3-12B7-4418-AB9F-17C03BBC3D5A}" dt="2022-10-17T14:31:17.583" v="69" actId="1037"/>
        <pc:sldMkLst>
          <pc:docMk/>
          <pc:sldMk cId="1379383485" sldId="285"/>
        </pc:sldMkLst>
        <pc:spChg chg="add del mod">
          <ac:chgData name="Lewis Evans" userId="2f1cca16-934e-4fa4-b56f-9977d10481f7" providerId="ADAL" clId="{1D69CDB3-12B7-4418-AB9F-17C03BBC3D5A}" dt="2022-10-17T14:31:13.095" v="68" actId="478"/>
          <ac:spMkLst>
            <pc:docMk/>
            <pc:sldMk cId="1379383485" sldId="285"/>
            <ac:spMk id="3" creationId="{1CC21E41-AFF9-4D73-A707-560448590649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15" creationId="{779841CA-6A25-4C4F-9F22-6E0903FD3ADD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16" creationId="{C2B3304F-7889-4E23-B39A-0C5F75F7697A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17" creationId="{45828F70-98CA-4DF3-9013-456C8204B871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18" creationId="{2DFC3FB4-8B28-4F60-A6DE-6974F8259AEB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19" creationId="{65B11886-B626-4B1B-9EB0-47C72771BB1D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0" creationId="{0A8C46D6-60A7-40EC-A585-54E53E7DF67D}"/>
          </ac:spMkLst>
        </pc:spChg>
        <pc:spChg chg="del">
          <ac:chgData name="Lewis Evans" userId="2f1cca16-934e-4fa4-b56f-9977d10481f7" providerId="ADAL" clId="{1D69CDB3-12B7-4418-AB9F-17C03BBC3D5A}" dt="2022-10-17T14:31:10.916" v="63" actId="478"/>
          <ac:spMkLst>
            <pc:docMk/>
            <pc:sldMk cId="1379383485" sldId="285"/>
            <ac:spMk id="21" creationId="{2697A9E9-16D8-46A3-BD95-8A2CA96B5B14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2" creationId="{298E3F76-3C18-4A6A-B8A7-28A0FD21639B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3" creationId="{31CE203F-3C19-4280-9D7B-C55B138C8D5E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4" creationId="{2B880C11-157D-4495-8A82-50B49BC32FCE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5" creationId="{7AF2DE8A-0ED0-46C5-AC4A-E26BC15A1682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6" creationId="{9CE4E134-D208-458A-9CD1-4022C2ABC090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7" creationId="{45F86B50-61A5-4C3B-AF41-4D99DF7331A9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8" creationId="{109EB27A-DACB-4B71-8F86-1E972A719CD9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9" creationId="{176C7BBF-6A8B-4959-B495-3D04F4213B4E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0" creationId="{020BC601-8EC9-49C4-9160-67291727B6A6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1" creationId="{B5A6EC49-D709-4D53-BC3D-BD1D3EBBC9FC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2" creationId="{1DF25334-9DEF-44E1-B27D-8159DAB79EE5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3" creationId="{36C38F5B-B6E3-457D-9A86-3D0ADF6456C2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4" creationId="{2F2CADAD-E0B7-46F5-96EB-33ACEC1D2A85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5" creationId="{B51DFEF7-3CF8-4BF1-B99A-97D3793CF376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6" creationId="{F019D0F7-B4DA-4642-850B-17B9B2FEA9B3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7" creationId="{49C8AD23-89C2-4D01-B716-E9A8921C5993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8" creationId="{FCB5B4DB-E57B-4149-8A83-2602EB801996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9" creationId="{6AD5FBE7-716A-4272-ADD4-7F7B6A66F845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40" creationId="{1D344BAB-9949-4F9D-8DE3-29FA517D7A6F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41" creationId="{4708453C-A867-4E82-9D8C-AFAFB58F8FCD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42" creationId="{F4992AF2-5851-4C5D-98E6-3657F2874B02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43" creationId="{62E7E0A3-8EBE-4E6F-AB27-B041534CA649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47" creationId="{88ECCDAD-1FC6-4498-80AF-378FDBEE7759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48" creationId="{FDB2C41B-797C-4810-A2D5-5C5D628C7665}"/>
          </ac:spMkLst>
        </pc:spChg>
        <pc:spChg chg="add mod">
          <ac:chgData name="Lewis Evans" userId="2f1cca16-934e-4fa4-b56f-9977d10481f7" providerId="ADAL" clId="{1D69CDB3-12B7-4418-AB9F-17C03BBC3D5A}" dt="2022-10-17T14:31:17.583" v="69" actId="1037"/>
          <ac:spMkLst>
            <pc:docMk/>
            <pc:sldMk cId="1379383485" sldId="285"/>
            <ac:spMk id="52" creationId="{144596EC-DAEF-46FA-9F62-063D9BA595DB}"/>
          </ac:spMkLst>
        </pc:spChg>
        <pc:picChg chg="add mod">
          <ac:chgData name="Lewis Evans" userId="2f1cca16-934e-4fa4-b56f-9977d10481f7" providerId="ADAL" clId="{1D69CDB3-12B7-4418-AB9F-17C03BBC3D5A}" dt="2022-10-17T14:31:11.274" v="64"/>
          <ac:picMkLst>
            <pc:docMk/>
            <pc:sldMk cId="1379383485" sldId="285"/>
            <ac:picMk id="11" creationId="{EEC95D29-3D3E-4003-9CB9-0F41C47A86A2}"/>
          </ac:picMkLst>
        </pc:picChg>
        <pc:picChg chg="add mod">
          <ac:chgData name="Lewis Evans" userId="2f1cca16-934e-4fa4-b56f-9977d10481f7" providerId="ADAL" clId="{1D69CDB3-12B7-4418-AB9F-17C03BBC3D5A}" dt="2022-10-17T14:31:11.274" v="64"/>
          <ac:picMkLst>
            <pc:docMk/>
            <pc:sldMk cId="1379383485" sldId="285"/>
            <ac:picMk id="12" creationId="{74CACA87-CFCE-40D5-AA58-D529686E3376}"/>
          </ac:picMkLst>
        </pc:picChg>
        <pc:picChg chg="add mod">
          <ac:chgData name="Lewis Evans" userId="2f1cca16-934e-4fa4-b56f-9977d10481f7" providerId="ADAL" clId="{1D69CDB3-12B7-4418-AB9F-17C03BBC3D5A}" dt="2022-10-17T14:31:11.274" v="64"/>
          <ac:picMkLst>
            <pc:docMk/>
            <pc:sldMk cId="1379383485" sldId="285"/>
            <ac:picMk id="13" creationId="{F233F310-7623-460E-90FB-B1161CEBE07B}"/>
          </ac:picMkLst>
        </pc:picChg>
        <pc:picChg chg="add mod">
          <ac:chgData name="Lewis Evans" userId="2f1cca16-934e-4fa4-b56f-9977d10481f7" providerId="ADAL" clId="{1D69CDB3-12B7-4418-AB9F-17C03BBC3D5A}" dt="2022-10-17T14:31:11.274" v="64"/>
          <ac:picMkLst>
            <pc:docMk/>
            <pc:sldMk cId="1379383485" sldId="285"/>
            <ac:picMk id="14" creationId="{D6984DA0-5AE1-40E9-8075-00485E09BFF9}"/>
          </ac:picMkLst>
        </pc:picChg>
        <pc:cxnChg chg="add mod">
          <ac:chgData name="Lewis Evans" userId="2f1cca16-934e-4fa4-b56f-9977d10481f7" providerId="ADAL" clId="{1D69CDB3-12B7-4418-AB9F-17C03BBC3D5A}" dt="2022-10-17T14:31:11.274" v="64"/>
          <ac:cxnSpMkLst>
            <pc:docMk/>
            <pc:sldMk cId="1379383485" sldId="285"/>
            <ac:cxnSpMk id="44" creationId="{B0FF5105-3088-4D85-8382-520FCB0DDB83}"/>
          </ac:cxnSpMkLst>
        </pc:cxnChg>
        <pc:cxnChg chg="add mod">
          <ac:chgData name="Lewis Evans" userId="2f1cca16-934e-4fa4-b56f-9977d10481f7" providerId="ADAL" clId="{1D69CDB3-12B7-4418-AB9F-17C03BBC3D5A}" dt="2022-10-17T14:31:11.274" v="64"/>
          <ac:cxnSpMkLst>
            <pc:docMk/>
            <pc:sldMk cId="1379383485" sldId="285"/>
            <ac:cxnSpMk id="45" creationId="{2EFED0C8-2F63-4112-8F2D-3AA4E57DB378}"/>
          </ac:cxnSpMkLst>
        </pc:cxnChg>
        <pc:cxnChg chg="add mod">
          <ac:chgData name="Lewis Evans" userId="2f1cca16-934e-4fa4-b56f-9977d10481f7" providerId="ADAL" clId="{1D69CDB3-12B7-4418-AB9F-17C03BBC3D5A}" dt="2022-10-17T14:31:11.274" v="64"/>
          <ac:cxnSpMkLst>
            <pc:docMk/>
            <pc:sldMk cId="1379383485" sldId="285"/>
            <ac:cxnSpMk id="46" creationId="{87E3CAB5-226B-43F6-9399-C56F82CBCE31}"/>
          </ac:cxnSpMkLst>
        </pc:cxnChg>
        <pc:cxnChg chg="add mod">
          <ac:chgData name="Lewis Evans" userId="2f1cca16-934e-4fa4-b56f-9977d10481f7" providerId="ADAL" clId="{1D69CDB3-12B7-4418-AB9F-17C03BBC3D5A}" dt="2022-10-17T14:31:11.274" v="64"/>
          <ac:cxnSpMkLst>
            <pc:docMk/>
            <pc:sldMk cId="1379383485" sldId="285"/>
            <ac:cxnSpMk id="49" creationId="{AA3283B7-63BD-478E-A69E-DDBC4395A7B9}"/>
          </ac:cxnSpMkLst>
        </pc:cxnChg>
        <pc:cxnChg chg="add mod">
          <ac:chgData name="Lewis Evans" userId="2f1cca16-934e-4fa4-b56f-9977d10481f7" providerId="ADAL" clId="{1D69CDB3-12B7-4418-AB9F-17C03BBC3D5A}" dt="2022-10-17T14:31:11.274" v="64"/>
          <ac:cxnSpMkLst>
            <pc:docMk/>
            <pc:sldMk cId="1379383485" sldId="285"/>
            <ac:cxnSpMk id="50" creationId="{00D2B34E-E178-48F7-928A-B3C4FD969153}"/>
          </ac:cxnSpMkLst>
        </pc:cxnChg>
        <pc:cxnChg chg="add mod">
          <ac:chgData name="Lewis Evans" userId="2f1cca16-934e-4fa4-b56f-9977d10481f7" providerId="ADAL" clId="{1D69CDB3-12B7-4418-AB9F-17C03BBC3D5A}" dt="2022-10-17T14:31:11.274" v="64"/>
          <ac:cxnSpMkLst>
            <pc:docMk/>
            <pc:sldMk cId="1379383485" sldId="285"/>
            <ac:cxnSpMk id="51" creationId="{71B0F477-BE96-4D2E-A684-DC24E0DFC918}"/>
          </ac:cxnSpMkLst>
        </pc:cxnChg>
      </pc:sldChg>
      <pc:sldChg chg="addSp modSp add mod">
        <pc:chgData name="Lewis Evans" userId="2f1cca16-934e-4fa4-b56f-9977d10481f7" providerId="ADAL" clId="{1D69CDB3-12B7-4418-AB9F-17C03BBC3D5A}" dt="2022-10-18T14:10:34.118" v="1029" actId="5793"/>
        <pc:sldMkLst>
          <pc:docMk/>
          <pc:sldMk cId="300211796" sldId="286"/>
        </pc:sldMkLst>
        <pc:spChg chg="mod">
          <ac:chgData name="Lewis Evans" userId="2f1cca16-934e-4fa4-b56f-9977d10481f7" providerId="ADAL" clId="{1D69CDB3-12B7-4418-AB9F-17C03BBC3D5A}" dt="2022-10-18T14:10:34.118" v="1029" actId="5793"/>
          <ac:spMkLst>
            <pc:docMk/>
            <pc:sldMk cId="300211796" sldId="286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05:04.534" v="649" actId="27636"/>
          <ac:spMkLst>
            <pc:docMk/>
            <pc:sldMk cId="300211796" sldId="286"/>
            <ac:spMk id="30" creationId="{98371E7A-A708-427D-B3A8-45287B51F106}"/>
          </ac:spMkLst>
        </pc:spChg>
        <pc:picChg chg="add mod">
          <ac:chgData name="Lewis Evans" userId="2f1cca16-934e-4fa4-b56f-9977d10481f7" providerId="ADAL" clId="{1D69CDB3-12B7-4418-AB9F-17C03BBC3D5A}" dt="2022-10-18T14:05:01.259" v="644" actId="1076"/>
          <ac:picMkLst>
            <pc:docMk/>
            <pc:sldMk cId="300211796" sldId="286"/>
            <ac:picMk id="3" creationId="{15B3BBFA-CFFC-41F4-8BEA-93369F3A1287}"/>
          </ac:picMkLst>
        </pc:picChg>
      </pc:sldChg>
      <pc:sldChg chg="modSp add mod">
        <pc:chgData name="Lewis Evans" userId="2f1cca16-934e-4fa4-b56f-9977d10481f7" providerId="ADAL" clId="{1D69CDB3-12B7-4418-AB9F-17C03BBC3D5A}" dt="2022-10-18T14:10:43.582" v="1063" actId="20577"/>
        <pc:sldMkLst>
          <pc:docMk/>
          <pc:sldMk cId="1514387078" sldId="287"/>
        </pc:sldMkLst>
        <pc:spChg chg="mod">
          <ac:chgData name="Lewis Evans" userId="2f1cca16-934e-4fa4-b56f-9977d10481f7" providerId="ADAL" clId="{1D69CDB3-12B7-4418-AB9F-17C03BBC3D5A}" dt="2022-10-18T14:10:43.582" v="1063" actId="20577"/>
          <ac:spMkLst>
            <pc:docMk/>
            <pc:sldMk cId="1514387078" sldId="287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08:03.365" v="966" actId="20577"/>
          <ac:spMkLst>
            <pc:docMk/>
            <pc:sldMk cId="1514387078" sldId="287"/>
            <ac:spMk id="30" creationId="{98371E7A-A708-427D-B3A8-45287B51F106}"/>
          </ac:spMkLst>
        </pc:spChg>
        <pc:picChg chg="mod">
          <ac:chgData name="Lewis Evans" userId="2f1cca16-934e-4fa4-b56f-9977d10481f7" providerId="ADAL" clId="{1D69CDB3-12B7-4418-AB9F-17C03BBC3D5A}" dt="2022-10-18T14:07:05.903" v="719" actId="1582"/>
          <ac:picMkLst>
            <pc:docMk/>
            <pc:sldMk cId="1514387078" sldId="287"/>
            <ac:picMk id="3" creationId="{15B3BBFA-CFFC-41F4-8BEA-93369F3A1287}"/>
          </ac:picMkLst>
        </pc:picChg>
      </pc:sldChg>
      <pc:sldChg chg="modSp add mod">
        <pc:chgData name="Lewis Evans" userId="2f1cca16-934e-4fa4-b56f-9977d10481f7" providerId="ADAL" clId="{1D69CDB3-12B7-4418-AB9F-17C03BBC3D5A}" dt="2022-10-18T14:10:56.573" v="1112" actId="5793"/>
        <pc:sldMkLst>
          <pc:docMk/>
          <pc:sldMk cId="2250267661" sldId="288"/>
        </pc:sldMkLst>
        <pc:spChg chg="mod">
          <ac:chgData name="Lewis Evans" userId="2f1cca16-934e-4fa4-b56f-9977d10481f7" providerId="ADAL" clId="{1D69CDB3-12B7-4418-AB9F-17C03BBC3D5A}" dt="2022-10-18T14:10:56.573" v="1112" actId="5793"/>
          <ac:spMkLst>
            <pc:docMk/>
            <pc:sldMk cId="2250267661" sldId="288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08:32.489" v="975"/>
          <ac:spMkLst>
            <pc:docMk/>
            <pc:sldMk cId="2250267661" sldId="288"/>
            <ac:spMk id="30" creationId="{98371E7A-A708-427D-B3A8-45287B51F106}"/>
          </ac:spMkLst>
        </pc:spChg>
        <pc:picChg chg="mod">
          <ac:chgData name="Lewis Evans" userId="2f1cca16-934e-4fa4-b56f-9977d10481f7" providerId="ADAL" clId="{1D69CDB3-12B7-4418-AB9F-17C03BBC3D5A}" dt="2022-10-18T14:09:05.766" v="979" actId="14826"/>
          <ac:picMkLst>
            <pc:docMk/>
            <pc:sldMk cId="2250267661" sldId="288"/>
            <ac:picMk id="3" creationId="{15B3BBFA-CFFC-41F4-8BEA-93369F3A1287}"/>
          </ac:picMkLst>
        </pc:picChg>
      </pc:sldChg>
      <pc:sldChg chg="addSp delSp modSp add mod">
        <pc:chgData name="Lewis Evans" userId="2f1cca16-934e-4fa4-b56f-9977d10481f7" providerId="ADAL" clId="{1D69CDB3-12B7-4418-AB9F-17C03BBC3D5A}" dt="2022-10-18T14:11:08.885" v="1148" actId="20577"/>
        <pc:sldMkLst>
          <pc:docMk/>
          <pc:sldMk cId="3043980318" sldId="289"/>
        </pc:sldMkLst>
        <pc:spChg chg="mod">
          <ac:chgData name="Lewis Evans" userId="2f1cca16-934e-4fa4-b56f-9977d10481f7" providerId="ADAL" clId="{1D69CDB3-12B7-4418-AB9F-17C03BBC3D5A}" dt="2022-10-18T14:11:08.885" v="1148" actId="20577"/>
          <ac:spMkLst>
            <pc:docMk/>
            <pc:sldMk cId="3043980318" sldId="289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09:43.949" v="995" actId="5793"/>
          <ac:spMkLst>
            <pc:docMk/>
            <pc:sldMk cId="3043980318" sldId="289"/>
            <ac:spMk id="30" creationId="{98371E7A-A708-427D-B3A8-45287B51F106}"/>
          </ac:spMkLst>
        </pc:spChg>
        <pc:picChg chg="del">
          <ac:chgData name="Lewis Evans" userId="2f1cca16-934e-4fa4-b56f-9977d10481f7" providerId="ADAL" clId="{1D69CDB3-12B7-4418-AB9F-17C03BBC3D5A}" dt="2022-10-18T14:09:45.384" v="996" actId="478"/>
          <ac:picMkLst>
            <pc:docMk/>
            <pc:sldMk cId="3043980318" sldId="289"/>
            <ac:picMk id="3" creationId="{15B3BBFA-CFFC-41F4-8BEA-93369F3A1287}"/>
          </ac:picMkLst>
        </pc:picChg>
        <pc:picChg chg="add mod">
          <ac:chgData name="Lewis Evans" userId="2f1cca16-934e-4fa4-b56f-9977d10481f7" providerId="ADAL" clId="{1D69CDB3-12B7-4418-AB9F-17C03BBC3D5A}" dt="2022-10-18T14:10:20.865" v="1008" actId="1076"/>
          <ac:picMkLst>
            <pc:docMk/>
            <pc:sldMk cId="3043980318" sldId="289"/>
            <ac:picMk id="10" creationId="{5036A66C-139B-4478-9703-C33DA1E5C52A}"/>
          </ac:picMkLst>
        </pc:picChg>
      </pc:sldChg>
      <pc:sldChg chg="modSp add mod">
        <pc:chgData name="Lewis Evans" userId="2f1cca16-934e-4fa4-b56f-9977d10481f7" providerId="ADAL" clId="{1D69CDB3-12B7-4418-AB9F-17C03BBC3D5A}" dt="2022-10-18T14:17:07.569" v="1222" actId="14826"/>
        <pc:sldMkLst>
          <pc:docMk/>
          <pc:sldMk cId="3842937810" sldId="290"/>
        </pc:sldMkLst>
        <pc:spChg chg="mod">
          <ac:chgData name="Lewis Evans" userId="2f1cca16-934e-4fa4-b56f-9977d10481f7" providerId="ADAL" clId="{1D69CDB3-12B7-4418-AB9F-17C03BBC3D5A}" dt="2022-10-18T14:11:23.483" v="1206" actId="20577"/>
          <ac:spMkLst>
            <pc:docMk/>
            <pc:sldMk cId="3842937810" sldId="290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16:36.644" v="1218" actId="20577"/>
          <ac:spMkLst>
            <pc:docMk/>
            <pc:sldMk cId="3842937810" sldId="290"/>
            <ac:spMk id="30" creationId="{98371E7A-A708-427D-B3A8-45287B51F106}"/>
          </ac:spMkLst>
        </pc:spChg>
        <pc:picChg chg="mod">
          <ac:chgData name="Lewis Evans" userId="2f1cca16-934e-4fa4-b56f-9977d10481f7" providerId="ADAL" clId="{1D69CDB3-12B7-4418-AB9F-17C03BBC3D5A}" dt="2022-10-18T14:17:07.569" v="1222" actId="14826"/>
          <ac:picMkLst>
            <pc:docMk/>
            <pc:sldMk cId="3842937810" sldId="290"/>
            <ac:picMk id="10" creationId="{5036A66C-139B-4478-9703-C33DA1E5C52A}"/>
          </ac:picMkLst>
        </pc:picChg>
      </pc:sldChg>
      <pc:sldChg chg="addSp delSp modSp add mod">
        <pc:chgData name="Lewis Evans" userId="2f1cca16-934e-4fa4-b56f-9977d10481f7" providerId="ADAL" clId="{1D69CDB3-12B7-4418-AB9F-17C03BBC3D5A}" dt="2022-10-18T14:20:45.311" v="1273"/>
        <pc:sldMkLst>
          <pc:docMk/>
          <pc:sldMk cId="3308320204" sldId="291"/>
        </pc:sldMkLst>
        <pc:spChg chg="mod">
          <ac:chgData name="Lewis Evans" userId="2f1cca16-934e-4fa4-b56f-9977d10481f7" providerId="ADAL" clId="{1D69CDB3-12B7-4418-AB9F-17C03BBC3D5A}" dt="2022-10-18T14:18:54.028" v="1255" actId="20577"/>
          <ac:spMkLst>
            <pc:docMk/>
            <pc:sldMk cId="3308320204" sldId="291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20:31.788" v="1263"/>
          <ac:spMkLst>
            <pc:docMk/>
            <pc:sldMk cId="3308320204" sldId="291"/>
            <ac:spMk id="30" creationId="{98371E7A-A708-427D-B3A8-45287B51F106}"/>
          </ac:spMkLst>
        </pc:spChg>
        <pc:picChg chg="del">
          <ac:chgData name="Lewis Evans" userId="2f1cca16-934e-4fa4-b56f-9977d10481f7" providerId="ADAL" clId="{1D69CDB3-12B7-4418-AB9F-17C03BBC3D5A}" dt="2022-10-18T14:19:06.530" v="1259" actId="478"/>
          <ac:picMkLst>
            <pc:docMk/>
            <pc:sldMk cId="3308320204" sldId="291"/>
            <ac:picMk id="10" creationId="{5036A66C-139B-4478-9703-C33DA1E5C52A}"/>
          </ac:picMkLst>
        </pc:picChg>
        <pc:picChg chg="add mod">
          <ac:chgData name="Lewis Evans" userId="2f1cca16-934e-4fa4-b56f-9977d10481f7" providerId="ADAL" clId="{1D69CDB3-12B7-4418-AB9F-17C03BBC3D5A}" dt="2022-10-18T14:20:41.433" v="1271" actId="1076"/>
          <ac:picMkLst>
            <pc:docMk/>
            <pc:sldMk cId="3308320204" sldId="291"/>
            <ac:picMk id="11" creationId="{40A04BCC-4C87-499B-9449-007186070C7D}"/>
          </ac:picMkLst>
        </pc:picChg>
        <pc:picChg chg="add mod">
          <ac:chgData name="Lewis Evans" userId="2f1cca16-934e-4fa4-b56f-9977d10481f7" providerId="ADAL" clId="{1D69CDB3-12B7-4418-AB9F-17C03BBC3D5A}" dt="2022-10-18T14:20:45.311" v="1273"/>
          <ac:picMkLst>
            <pc:docMk/>
            <pc:sldMk cId="3308320204" sldId="291"/>
            <ac:picMk id="12" creationId="{82B39D34-F88C-483E-BF59-BB6BF35D5AAF}"/>
          </ac:picMkLst>
        </pc:picChg>
      </pc:sldChg>
      <pc:sldChg chg="addSp delSp modSp add mod">
        <pc:chgData name="Lewis Evans" userId="2f1cca16-934e-4fa4-b56f-9977d10481f7" providerId="ADAL" clId="{1D69CDB3-12B7-4418-AB9F-17C03BBC3D5A}" dt="2022-10-18T14:24:25.575" v="1323" actId="113"/>
        <pc:sldMkLst>
          <pc:docMk/>
          <pc:sldMk cId="2144298858" sldId="292"/>
        </pc:sldMkLst>
        <pc:spChg chg="mod">
          <ac:chgData name="Lewis Evans" userId="2f1cca16-934e-4fa4-b56f-9977d10481f7" providerId="ADAL" clId="{1D69CDB3-12B7-4418-AB9F-17C03BBC3D5A}" dt="2022-10-18T14:23:45.901" v="1302" actId="5793"/>
          <ac:spMkLst>
            <pc:docMk/>
            <pc:sldMk cId="2144298858" sldId="292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24:25.575" v="1323" actId="113"/>
          <ac:spMkLst>
            <pc:docMk/>
            <pc:sldMk cId="2144298858" sldId="292"/>
            <ac:spMk id="30" creationId="{98371E7A-A708-427D-B3A8-45287B51F106}"/>
          </ac:spMkLst>
        </pc:spChg>
        <pc:picChg chg="add mod">
          <ac:chgData name="Lewis Evans" userId="2f1cca16-934e-4fa4-b56f-9977d10481f7" providerId="ADAL" clId="{1D69CDB3-12B7-4418-AB9F-17C03BBC3D5A}" dt="2022-10-18T14:24:12.771" v="1315" actId="1076"/>
          <ac:picMkLst>
            <pc:docMk/>
            <pc:sldMk cId="2144298858" sldId="292"/>
            <ac:picMk id="10" creationId="{47819A78-ABE1-4D82-BA45-2A5E9192C6A5}"/>
          </ac:picMkLst>
        </pc:picChg>
        <pc:picChg chg="del mod">
          <ac:chgData name="Lewis Evans" userId="2f1cca16-934e-4fa4-b56f-9977d10481f7" providerId="ADAL" clId="{1D69CDB3-12B7-4418-AB9F-17C03BBC3D5A}" dt="2022-10-18T14:24:08.167" v="1308" actId="478"/>
          <ac:picMkLst>
            <pc:docMk/>
            <pc:sldMk cId="2144298858" sldId="292"/>
            <ac:picMk id="11" creationId="{40A04BCC-4C87-499B-9449-007186070C7D}"/>
          </ac:picMkLst>
        </pc:picChg>
      </pc:sldChg>
      <pc:sldChg chg="delSp modSp add mod">
        <pc:chgData name="Lewis Evans" userId="2f1cca16-934e-4fa4-b56f-9977d10481f7" providerId="ADAL" clId="{1D69CDB3-12B7-4418-AB9F-17C03BBC3D5A}" dt="2022-10-18T14:24:55.339" v="1353" actId="20577"/>
        <pc:sldMkLst>
          <pc:docMk/>
          <pc:sldMk cId="712793683" sldId="293"/>
        </pc:sldMkLst>
        <pc:spChg chg="mod">
          <ac:chgData name="Lewis Evans" userId="2f1cca16-934e-4fa4-b56f-9977d10481f7" providerId="ADAL" clId="{1D69CDB3-12B7-4418-AB9F-17C03BBC3D5A}" dt="2022-10-18T14:24:42.147" v="1346" actId="20577"/>
          <ac:spMkLst>
            <pc:docMk/>
            <pc:sldMk cId="712793683" sldId="293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24:55.339" v="1353" actId="20577"/>
          <ac:spMkLst>
            <pc:docMk/>
            <pc:sldMk cId="712793683" sldId="293"/>
            <ac:spMk id="30" creationId="{98371E7A-A708-427D-B3A8-45287B51F106}"/>
          </ac:spMkLst>
        </pc:spChg>
        <pc:picChg chg="del">
          <ac:chgData name="Lewis Evans" userId="2f1cca16-934e-4fa4-b56f-9977d10481f7" providerId="ADAL" clId="{1D69CDB3-12B7-4418-AB9F-17C03BBC3D5A}" dt="2022-10-18T14:24:47.962" v="1347" actId="478"/>
          <ac:picMkLst>
            <pc:docMk/>
            <pc:sldMk cId="712793683" sldId="293"/>
            <ac:picMk id="10" creationId="{47819A78-ABE1-4D82-BA45-2A5E9192C6A5}"/>
          </ac:picMkLst>
        </pc:picChg>
      </pc:sldChg>
    </pc:docChg>
  </pc:docChgLst>
  <pc:docChgLst>
    <pc:chgData name="Lewis Evans" userId="2f1cca16-934e-4fa4-b56f-9977d10481f7" providerId="ADAL" clId="{D245C355-145C-4550-A9B7-095D2B63E90D}"/>
    <pc:docChg chg="undo custSel addSld delSld modSld sldOrd replTag delTag">
      <pc:chgData name="Lewis Evans" userId="2f1cca16-934e-4fa4-b56f-9977d10481f7" providerId="ADAL" clId="{D245C355-145C-4550-A9B7-095D2B63E90D}" dt="2022-10-11T14:45:46.877" v="3931"/>
      <pc:docMkLst>
        <pc:docMk/>
      </pc:docMkLst>
      <pc:sldChg chg="addSp modSp del mod modShow">
        <pc:chgData name="Lewis Evans" userId="2f1cca16-934e-4fa4-b56f-9977d10481f7" providerId="ADAL" clId="{D245C355-145C-4550-A9B7-095D2B63E90D}" dt="2022-10-11T14:38:25.175" v="3817" actId="47"/>
        <pc:sldMkLst>
          <pc:docMk/>
          <pc:sldMk cId="1295249069" sldId="268"/>
        </pc:sldMkLst>
        <pc:spChg chg="mod">
          <ac:chgData name="Lewis Evans" userId="2f1cca16-934e-4fa4-b56f-9977d10481f7" providerId="ADAL" clId="{D245C355-145C-4550-A9B7-095D2B63E90D}" dt="2022-10-11T09:54:14.972" v="280" actId="113"/>
          <ac:spMkLst>
            <pc:docMk/>
            <pc:sldMk cId="1295249069" sldId="268"/>
            <ac:spMk id="10" creationId="{CB3E57C2-58DF-461D-9C78-D615D6EFEF5C}"/>
          </ac:spMkLst>
        </pc:spChg>
        <pc:spChg chg="mod">
          <ac:chgData name="Lewis Evans" userId="2f1cca16-934e-4fa4-b56f-9977d10481f7" providerId="ADAL" clId="{D245C355-145C-4550-A9B7-095D2B63E90D}" dt="2022-10-11T09:54:16.747" v="284" actId="20577"/>
          <ac:spMkLst>
            <pc:docMk/>
            <pc:sldMk cId="1295249069" sldId="268"/>
            <ac:spMk id="19" creationId="{B5B0354C-83E1-40C4-B765-1E2295CC2C19}"/>
          </ac:spMkLst>
        </pc:spChg>
        <pc:picChg chg="mod">
          <ac:chgData name="Lewis Evans" userId="2f1cca16-934e-4fa4-b56f-9977d10481f7" providerId="ADAL" clId="{D245C355-145C-4550-A9B7-095D2B63E90D}" dt="2022-10-11T09:54:05.990" v="275" actId="14826"/>
          <ac:picMkLst>
            <pc:docMk/>
            <pc:sldMk cId="1295249069" sldId="268"/>
            <ac:picMk id="14" creationId="{7EF391D7-798C-4752-B51A-78D9BF0E8C2F}"/>
          </ac:picMkLst>
        </pc:picChg>
        <pc:picChg chg="add mod">
          <ac:chgData name="Lewis Evans" userId="2f1cca16-934e-4fa4-b56f-9977d10481f7" providerId="ADAL" clId="{D245C355-145C-4550-A9B7-095D2B63E90D}" dt="2022-10-11T09:55:51.357" v="295" actId="1076"/>
          <ac:picMkLst>
            <pc:docMk/>
            <pc:sldMk cId="1295249069" sldId="268"/>
            <ac:picMk id="29" creationId="{AE88E0C1-1F62-455F-8994-9559B8C5519E}"/>
          </ac:picMkLst>
        </pc:picChg>
      </pc:sldChg>
      <pc:sldChg chg="addSp delSp modSp mod delAnim modAnim">
        <pc:chgData name="Lewis Evans" userId="2f1cca16-934e-4fa4-b56f-9977d10481f7" providerId="ADAL" clId="{D245C355-145C-4550-A9B7-095D2B63E90D}" dt="2022-10-11T07:41:15.189" v="16"/>
        <pc:sldMkLst>
          <pc:docMk/>
          <pc:sldMk cId="3278753254" sldId="269"/>
        </pc:sldMkLst>
        <pc:spChg chg="del mod">
          <ac:chgData name="Lewis Evans" userId="2f1cca16-934e-4fa4-b56f-9977d10481f7" providerId="ADAL" clId="{D245C355-145C-4550-A9B7-095D2B63E90D}" dt="2022-10-11T07:28:07.338" v="4" actId="478"/>
          <ac:spMkLst>
            <pc:docMk/>
            <pc:sldMk cId="3278753254" sldId="269"/>
            <ac:spMk id="3" creationId="{3BF3B038-1EB7-C9F4-5AED-F503D70B62BD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1" creationId="{8F510B87-8EC1-498C-8FCC-705686AD93A9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2" creationId="{BC5FA400-0793-457F-B8F0-845A1696DD60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3" creationId="{A0E4DD54-E34E-41BB-86A0-8F8D2CC3E49F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4" creationId="{E0A20881-66A0-4446-97C5-4B0CE95C8A8E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5" creationId="{DBD40D94-81DF-4609-813C-2E6E7F7069DC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6" creationId="{DD3EEE95-CCD9-400A-B9C9-A93A66439AB4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7" creationId="{A8CBBCA2-919A-429D-AD06-DE280522C086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8" creationId="{3797B9BB-6D94-43DE-B42E-004F1D577BB8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9" creationId="{0E42E353-6A58-489F-9A42-BAEE7DFDD25E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20" creationId="{0C6D2342-F961-48E4-B88E-4950F9C37DCA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21" creationId="{4C45BDF3-7A3A-4100-A1EE-8CA4BD5EF132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22" creationId="{EAAA8E64-ABA3-43C8-971D-5EC2F42E123F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29" creationId="{63C4794C-753A-42B8-B23C-B774391A15B9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0" creationId="{649481CF-DEA3-440A-860C-342144B4FA1B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1" creationId="{B22720EE-6557-411D-B493-87372974088C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2" creationId="{1D911157-603C-4A96-A5E4-C29FA2A81F35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3" creationId="{EFEB486D-8EEB-4FB7-A4A0-99B235AE45C9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4" creationId="{EEBC457F-C527-4A39-8336-732BDC5694E5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5" creationId="{629CFE33-5C49-4CB4-9C3F-5670E83DB7A8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6" creationId="{132BC201-4E7F-4F0D-903F-E3CAA2C13E5F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7" creationId="{72A755E6-0921-4FDB-B93B-E47AD3BA2334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8" creationId="{0F862AEE-5829-4232-B59B-EA0101448419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9" creationId="{7BAD2BE8-07B0-45EA-A316-4BFE41E5FAD4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40" creationId="{04A05D6A-8755-4311-AC7B-F2438EFB4A9C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42" creationId="{2B9FD984-0762-4311-B3EF-927343FCF8E3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43" creationId="{C82D2596-9687-49A4-9639-1E73BFF867CF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44" creationId="{A92BC9AB-250B-4C33-B2F8-7199AD3F193A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45" creationId="{38EF4AAD-F263-44CB-B235-B6C3D10189CF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46" creationId="{02C6F6EE-D49E-4395-8F54-9C4719B78A8F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47" creationId="{D4065B26-D3EF-46EE-A3A2-0C098D6E239C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48" creationId="{BC676C5E-598E-477A-B3FD-27B92152AC0F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49" creationId="{E9E2EF42-2AC9-4285-8762-7C6D4481CDDD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50" creationId="{61F77F39-E786-47D5-AA99-508361870589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51" creationId="{45F3E547-FA77-46A0-A708-7A487D064A07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52" creationId="{F0A4586A-4D71-457F-8082-C6621902389B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53" creationId="{09F4B1E1-28B5-46D7-B3D0-BD439F414118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0" creationId="{5EB906D5-4F62-4AF7-9172-34C32E94FF57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1" creationId="{3764E919-562A-47F7-922F-7B7E468FB5B5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2" creationId="{98FF4F7E-ECA1-44FF-AFDB-E34A07A22911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3" creationId="{4ECAC487-FABB-41C2-83CF-B62001C2D778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4" creationId="{03259327-BED4-4110-9153-73B065DEC694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5" creationId="{027128A5-FF19-4287-AEFD-C3812958B9D5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6" creationId="{8F569B9D-16CD-43F6-AB26-9836BA12A94C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7" creationId="{E3C4081B-0F7E-494E-B6E5-63E00877ABA5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8" creationId="{0484B047-9833-4E1C-83CB-F45AEB51B6CD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9" creationId="{220A6267-2C93-4D47-A8FE-3BD8E617DD82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70" creationId="{CE353632-1259-401E-8609-D36EF2B8ACE5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71" creationId="{83A325A3-2FB6-47EB-B0EA-EEACD800FFD1}"/>
          </ac:spMkLst>
        </pc:spChg>
        <pc:spChg chg="add mod">
          <ac:chgData name="Lewis Evans" userId="2f1cca16-934e-4fa4-b56f-9977d10481f7" providerId="ADAL" clId="{D245C355-145C-4550-A9B7-095D2B63E90D}" dt="2022-10-11T07:41:15.189" v="16"/>
          <ac:spMkLst>
            <pc:docMk/>
            <pc:sldMk cId="3278753254" sldId="269"/>
            <ac:spMk id="73" creationId="{0E0D0CD5-F760-4E28-AEF0-AFE72C1C8A44}"/>
          </ac:spMkLst>
        </pc:spChg>
        <pc:spChg chg="add mod">
          <ac:chgData name="Lewis Evans" userId="2f1cca16-934e-4fa4-b56f-9977d10481f7" providerId="ADAL" clId="{D245C355-145C-4550-A9B7-095D2B63E90D}" dt="2022-10-11T07:41:15.189" v="16"/>
          <ac:spMkLst>
            <pc:docMk/>
            <pc:sldMk cId="3278753254" sldId="269"/>
            <ac:spMk id="75" creationId="{EF0A3BA2-D993-432E-B003-4F817AD01B2C}"/>
          </ac:spMkLst>
        </pc:spChg>
        <pc:spChg chg="add mod">
          <ac:chgData name="Lewis Evans" userId="2f1cca16-934e-4fa4-b56f-9977d10481f7" providerId="ADAL" clId="{D245C355-145C-4550-A9B7-095D2B63E90D}" dt="2022-10-11T07:41:15.189" v="16"/>
          <ac:spMkLst>
            <pc:docMk/>
            <pc:sldMk cId="3278753254" sldId="269"/>
            <ac:spMk id="76" creationId="{C7BE6430-3DF9-49D5-9DE6-9B1755CAA6FF}"/>
          </ac:spMkLst>
        </pc:spChg>
        <pc:spChg chg="add mod">
          <ac:chgData name="Lewis Evans" userId="2f1cca16-934e-4fa4-b56f-9977d10481f7" providerId="ADAL" clId="{D245C355-145C-4550-A9B7-095D2B63E90D}" dt="2022-10-11T07:41:15.189" v="16"/>
          <ac:spMkLst>
            <pc:docMk/>
            <pc:sldMk cId="3278753254" sldId="269"/>
            <ac:spMk id="78" creationId="{1B062453-4904-450B-ACB4-E2CE86605334}"/>
          </ac:spMkLst>
        </pc:spChg>
        <pc:spChg chg="add mod">
          <ac:chgData name="Lewis Evans" userId="2f1cca16-934e-4fa4-b56f-9977d10481f7" providerId="ADAL" clId="{D245C355-145C-4550-A9B7-095D2B63E90D}" dt="2022-10-11T07:41:15.189" v="16"/>
          <ac:spMkLst>
            <pc:docMk/>
            <pc:sldMk cId="3278753254" sldId="269"/>
            <ac:spMk id="79" creationId="{83172EC6-D35C-4B5B-9B5B-E25EE7036C5B}"/>
          </ac:spMkLst>
        </pc:spChg>
        <pc:spChg chg="add mod">
          <ac:chgData name="Lewis Evans" userId="2f1cca16-934e-4fa4-b56f-9977d10481f7" providerId="ADAL" clId="{D245C355-145C-4550-A9B7-095D2B63E90D}" dt="2022-10-11T07:41:15.189" v="16"/>
          <ac:spMkLst>
            <pc:docMk/>
            <pc:sldMk cId="3278753254" sldId="269"/>
            <ac:spMk id="80" creationId="{E4EAEB4A-9611-4150-BCF6-98A046EB2CD0}"/>
          </ac:spMkLst>
        </pc:spChg>
        <pc:spChg chg="add mod">
          <ac:chgData name="Lewis Evans" userId="2f1cca16-934e-4fa4-b56f-9977d10481f7" providerId="ADAL" clId="{D245C355-145C-4550-A9B7-095D2B63E90D}" dt="2022-10-11T07:41:15.189" v="16"/>
          <ac:spMkLst>
            <pc:docMk/>
            <pc:sldMk cId="3278753254" sldId="269"/>
            <ac:spMk id="82" creationId="{FFF7511B-B13B-4C96-BFBD-6676E3631F7E}"/>
          </ac:spMkLst>
        </pc:spChg>
        <pc:spChg chg="add mod">
          <ac:chgData name="Lewis Evans" userId="2f1cca16-934e-4fa4-b56f-9977d10481f7" providerId="ADAL" clId="{D245C355-145C-4550-A9B7-095D2B63E90D}" dt="2022-10-11T07:41:15.189" v="16"/>
          <ac:spMkLst>
            <pc:docMk/>
            <pc:sldMk cId="3278753254" sldId="269"/>
            <ac:spMk id="84" creationId="{C981C010-175D-4A73-8196-ECB0E25FE7F5}"/>
          </ac:spMkLst>
        </pc:spChg>
        <pc:picChg chg="add del mod">
          <ac:chgData name="Lewis Evans" userId="2f1cca16-934e-4fa4-b56f-9977d10481f7" providerId="ADAL" clId="{D245C355-145C-4550-A9B7-095D2B63E90D}" dt="2022-10-11T07:28:11.202" v="6"/>
          <ac:picMkLst>
            <pc:docMk/>
            <pc:sldMk cId="3278753254" sldId="269"/>
            <ac:picMk id="10" creationId="{F9BAE83D-BF72-4BDE-8933-847AA8E34A91}"/>
          </ac:picMkLst>
        </pc:picChg>
        <pc:picChg chg="add del mod">
          <ac:chgData name="Lewis Evans" userId="2f1cca16-934e-4fa4-b56f-9977d10481f7" providerId="ADAL" clId="{D245C355-145C-4550-A9B7-095D2B63E90D}" dt="2022-10-11T07:28:11.202" v="6"/>
          <ac:picMkLst>
            <pc:docMk/>
            <pc:sldMk cId="3278753254" sldId="269"/>
            <ac:picMk id="23" creationId="{42BC7A4C-5C27-4DF2-A024-7E447AB5E7E8}"/>
          </ac:picMkLst>
        </pc:picChg>
        <pc:picChg chg="add del mod">
          <ac:chgData name="Lewis Evans" userId="2f1cca16-934e-4fa4-b56f-9977d10481f7" providerId="ADAL" clId="{D245C355-145C-4550-A9B7-095D2B63E90D}" dt="2022-10-11T07:28:11.202" v="6"/>
          <ac:picMkLst>
            <pc:docMk/>
            <pc:sldMk cId="3278753254" sldId="269"/>
            <ac:picMk id="24" creationId="{AFFE8CD9-0B68-46ED-BB4B-6B6AF9BC801C}"/>
          </ac:picMkLst>
        </pc:picChg>
        <pc:picChg chg="add del mod">
          <ac:chgData name="Lewis Evans" userId="2f1cca16-934e-4fa4-b56f-9977d10481f7" providerId="ADAL" clId="{D245C355-145C-4550-A9B7-095D2B63E90D}" dt="2022-10-11T07:28:11.202" v="6"/>
          <ac:picMkLst>
            <pc:docMk/>
            <pc:sldMk cId="3278753254" sldId="269"/>
            <ac:picMk id="25" creationId="{CD9F983E-5FAE-40EC-BEF6-C187F6284F73}"/>
          </ac:picMkLst>
        </pc:picChg>
        <pc:picChg chg="add del mod">
          <ac:chgData name="Lewis Evans" userId="2f1cca16-934e-4fa4-b56f-9977d10481f7" providerId="ADAL" clId="{D245C355-145C-4550-A9B7-095D2B63E90D}" dt="2022-10-11T07:28:11.202" v="6"/>
          <ac:picMkLst>
            <pc:docMk/>
            <pc:sldMk cId="3278753254" sldId="269"/>
            <ac:picMk id="26" creationId="{9ECF61F1-2A57-45C4-B29E-FF0E1DEEBF24}"/>
          </ac:picMkLst>
        </pc:picChg>
        <pc:picChg chg="add del mod">
          <ac:chgData name="Lewis Evans" userId="2f1cca16-934e-4fa4-b56f-9977d10481f7" providerId="ADAL" clId="{D245C355-145C-4550-A9B7-095D2B63E90D}" dt="2022-10-11T07:28:11.202" v="6"/>
          <ac:picMkLst>
            <pc:docMk/>
            <pc:sldMk cId="3278753254" sldId="269"/>
            <ac:picMk id="27" creationId="{1E617DB7-6B34-4433-8F1D-327C6466FFEC}"/>
          </ac:picMkLst>
        </pc:picChg>
        <pc:picChg chg="add del mod">
          <ac:chgData name="Lewis Evans" userId="2f1cca16-934e-4fa4-b56f-9977d10481f7" providerId="ADAL" clId="{D245C355-145C-4550-A9B7-095D2B63E90D}" dt="2022-10-11T07:28:11.202" v="6"/>
          <ac:picMkLst>
            <pc:docMk/>
            <pc:sldMk cId="3278753254" sldId="269"/>
            <ac:picMk id="28" creationId="{E6670F36-B247-4BEC-BA5D-91F2F163202C}"/>
          </ac:picMkLst>
        </pc:picChg>
        <pc:picChg chg="add del mod">
          <ac:chgData name="Lewis Evans" userId="2f1cca16-934e-4fa4-b56f-9977d10481f7" providerId="ADAL" clId="{D245C355-145C-4550-A9B7-095D2B63E90D}" dt="2022-10-11T07:41:04.987" v="12" actId="478"/>
          <ac:picMkLst>
            <pc:docMk/>
            <pc:sldMk cId="3278753254" sldId="269"/>
            <ac:picMk id="41" creationId="{CA889C6B-2FCA-455A-87C6-59EBF45641C3}"/>
          </ac:picMkLst>
        </pc:picChg>
        <pc:picChg chg="add del mod">
          <ac:chgData name="Lewis Evans" userId="2f1cca16-934e-4fa4-b56f-9977d10481f7" providerId="ADAL" clId="{D245C355-145C-4550-A9B7-095D2B63E90D}" dt="2022-10-11T07:41:04.987" v="12" actId="478"/>
          <ac:picMkLst>
            <pc:docMk/>
            <pc:sldMk cId="3278753254" sldId="269"/>
            <ac:picMk id="54" creationId="{E36D6B5F-AB25-478A-B372-F58BEFEBCC41}"/>
          </ac:picMkLst>
        </pc:picChg>
        <pc:picChg chg="add del mod">
          <ac:chgData name="Lewis Evans" userId="2f1cca16-934e-4fa4-b56f-9977d10481f7" providerId="ADAL" clId="{D245C355-145C-4550-A9B7-095D2B63E90D}" dt="2022-10-11T07:41:04.987" v="12" actId="478"/>
          <ac:picMkLst>
            <pc:docMk/>
            <pc:sldMk cId="3278753254" sldId="269"/>
            <ac:picMk id="55" creationId="{41DFBEEA-6EFA-43D5-BDAE-98256F17EBD4}"/>
          </ac:picMkLst>
        </pc:picChg>
        <pc:picChg chg="add del mod">
          <ac:chgData name="Lewis Evans" userId="2f1cca16-934e-4fa4-b56f-9977d10481f7" providerId="ADAL" clId="{D245C355-145C-4550-A9B7-095D2B63E90D}" dt="2022-10-11T07:41:04.987" v="12" actId="478"/>
          <ac:picMkLst>
            <pc:docMk/>
            <pc:sldMk cId="3278753254" sldId="269"/>
            <ac:picMk id="56" creationId="{513A7B38-1184-47F6-BEA6-07B893A2766B}"/>
          </ac:picMkLst>
        </pc:picChg>
        <pc:picChg chg="add del mod">
          <ac:chgData name="Lewis Evans" userId="2f1cca16-934e-4fa4-b56f-9977d10481f7" providerId="ADAL" clId="{D245C355-145C-4550-A9B7-095D2B63E90D}" dt="2022-10-11T07:41:04.987" v="12" actId="478"/>
          <ac:picMkLst>
            <pc:docMk/>
            <pc:sldMk cId="3278753254" sldId="269"/>
            <ac:picMk id="57" creationId="{4A54DBF9-C313-42F5-A0D6-C609E5EC4F1A}"/>
          </ac:picMkLst>
        </pc:picChg>
        <pc:picChg chg="add del mod">
          <ac:chgData name="Lewis Evans" userId="2f1cca16-934e-4fa4-b56f-9977d10481f7" providerId="ADAL" clId="{D245C355-145C-4550-A9B7-095D2B63E90D}" dt="2022-10-11T07:41:04.987" v="12" actId="478"/>
          <ac:picMkLst>
            <pc:docMk/>
            <pc:sldMk cId="3278753254" sldId="269"/>
            <ac:picMk id="58" creationId="{0F005050-5FC8-4E6E-B9EA-9D8269318D33}"/>
          </ac:picMkLst>
        </pc:picChg>
        <pc:picChg chg="add del mod">
          <ac:chgData name="Lewis Evans" userId="2f1cca16-934e-4fa4-b56f-9977d10481f7" providerId="ADAL" clId="{D245C355-145C-4550-A9B7-095D2B63E90D}" dt="2022-10-11T07:41:04.987" v="12" actId="478"/>
          <ac:picMkLst>
            <pc:docMk/>
            <pc:sldMk cId="3278753254" sldId="269"/>
            <ac:picMk id="59" creationId="{147B22B1-A174-45B4-B2E1-7F476804D258}"/>
          </ac:picMkLst>
        </pc:picChg>
        <pc:cxnChg chg="add mod">
          <ac:chgData name="Lewis Evans" userId="2f1cca16-934e-4fa4-b56f-9977d10481f7" providerId="ADAL" clId="{D245C355-145C-4550-A9B7-095D2B63E90D}" dt="2022-10-11T07:41:15.189" v="16"/>
          <ac:cxnSpMkLst>
            <pc:docMk/>
            <pc:sldMk cId="3278753254" sldId="269"/>
            <ac:cxnSpMk id="72" creationId="{B5A4E019-0AA4-4740-A129-C7E363F127E3}"/>
          </ac:cxnSpMkLst>
        </pc:cxnChg>
        <pc:cxnChg chg="add mod">
          <ac:chgData name="Lewis Evans" userId="2f1cca16-934e-4fa4-b56f-9977d10481f7" providerId="ADAL" clId="{D245C355-145C-4550-A9B7-095D2B63E90D}" dt="2022-10-11T07:41:15.189" v="16"/>
          <ac:cxnSpMkLst>
            <pc:docMk/>
            <pc:sldMk cId="3278753254" sldId="269"/>
            <ac:cxnSpMk id="74" creationId="{AD24F69F-8F87-4AC5-AA45-9D878CB72FCC}"/>
          </ac:cxnSpMkLst>
        </pc:cxnChg>
        <pc:cxnChg chg="add mod">
          <ac:chgData name="Lewis Evans" userId="2f1cca16-934e-4fa4-b56f-9977d10481f7" providerId="ADAL" clId="{D245C355-145C-4550-A9B7-095D2B63E90D}" dt="2022-10-11T07:41:15.189" v="16"/>
          <ac:cxnSpMkLst>
            <pc:docMk/>
            <pc:sldMk cId="3278753254" sldId="269"/>
            <ac:cxnSpMk id="77" creationId="{CEBC61C1-8A42-43BE-B905-10FEBE669928}"/>
          </ac:cxnSpMkLst>
        </pc:cxnChg>
        <pc:cxnChg chg="add mod">
          <ac:chgData name="Lewis Evans" userId="2f1cca16-934e-4fa4-b56f-9977d10481f7" providerId="ADAL" clId="{D245C355-145C-4550-A9B7-095D2B63E90D}" dt="2022-10-11T07:41:15.189" v="16"/>
          <ac:cxnSpMkLst>
            <pc:docMk/>
            <pc:sldMk cId="3278753254" sldId="269"/>
            <ac:cxnSpMk id="81" creationId="{4E557083-3D43-4850-962D-290F43FFC0B3}"/>
          </ac:cxnSpMkLst>
        </pc:cxnChg>
        <pc:cxnChg chg="add mod">
          <ac:chgData name="Lewis Evans" userId="2f1cca16-934e-4fa4-b56f-9977d10481f7" providerId="ADAL" clId="{D245C355-145C-4550-A9B7-095D2B63E90D}" dt="2022-10-11T07:41:15.189" v="16"/>
          <ac:cxnSpMkLst>
            <pc:docMk/>
            <pc:sldMk cId="3278753254" sldId="269"/>
            <ac:cxnSpMk id="83" creationId="{421BB3ED-8614-4BD2-8CEC-7FBB46008834}"/>
          </ac:cxnSpMkLst>
        </pc:cxnChg>
      </pc:sldChg>
      <pc:sldChg chg="del">
        <pc:chgData name="Lewis Evans" userId="2f1cca16-934e-4fa4-b56f-9977d10481f7" providerId="ADAL" clId="{D245C355-145C-4550-A9B7-095D2B63E90D}" dt="2022-10-11T09:57:58.874" v="299" actId="47"/>
        <pc:sldMkLst>
          <pc:docMk/>
          <pc:sldMk cId="492990782" sldId="275"/>
        </pc:sldMkLst>
      </pc:sldChg>
      <pc:sldChg chg="delSp modSp add mod delAnim modAnim">
        <pc:chgData name="Lewis Evans" userId="2f1cca16-934e-4fa4-b56f-9977d10481f7" providerId="ADAL" clId="{D245C355-145C-4550-A9B7-095D2B63E90D}" dt="2022-10-11T14:37:47.111" v="3809"/>
        <pc:sldMkLst>
          <pc:docMk/>
          <pc:sldMk cId="3420597713" sldId="276"/>
        </pc:sldMkLst>
        <pc:spChg chg="mod">
          <ac:chgData name="Lewis Evans" userId="2f1cca16-934e-4fa4-b56f-9977d10481f7" providerId="ADAL" clId="{D245C355-145C-4550-A9B7-095D2B63E90D}" dt="2022-10-11T14:30:28.101" v="3774" actId="1076"/>
          <ac:spMkLst>
            <pc:docMk/>
            <pc:sldMk cId="3420597713" sldId="276"/>
            <ac:spMk id="9" creationId="{E0B4A107-B580-4D31-8A6B-713E3CD868CB}"/>
          </ac:spMkLst>
        </pc:spChg>
        <pc:spChg chg="del">
          <ac:chgData name="Lewis Evans" userId="2f1cca16-934e-4fa4-b56f-9977d10481f7" providerId="ADAL" clId="{D245C355-145C-4550-A9B7-095D2B63E90D}" dt="2022-10-11T14:30:01.313" v="3750" actId="478"/>
          <ac:spMkLst>
            <pc:docMk/>
            <pc:sldMk cId="3420597713" sldId="276"/>
            <ac:spMk id="42" creationId="{2B9FD984-0762-4311-B3EF-927343FCF8E3}"/>
          </ac:spMkLst>
        </pc:spChg>
        <pc:spChg chg="del">
          <ac:chgData name="Lewis Evans" userId="2f1cca16-934e-4fa4-b56f-9977d10481f7" providerId="ADAL" clId="{D245C355-145C-4550-A9B7-095D2B63E90D}" dt="2022-10-11T14:29:59.601" v="3749" actId="478"/>
          <ac:spMkLst>
            <pc:docMk/>
            <pc:sldMk cId="3420597713" sldId="276"/>
            <ac:spMk id="43" creationId="{C82D2596-9687-49A4-9639-1E73BFF867CF}"/>
          </ac:spMkLst>
        </pc:spChg>
        <pc:spChg chg="mod">
          <ac:chgData name="Lewis Evans" userId="2f1cca16-934e-4fa4-b56f-9977d10481f7" providerId="ADAL" clId="{D245C355-145C-4550-A9B7-095D2B63E90D}" dt="2022-10-11T14:30:34.081" v="3776" actId="1076"/>
          <ac:spMkLst>
            <pc:docMk/>
            <pc:sldMk cId="3420597713" sldId="276"/>
            <ac:spMk id="44" creationId="{A92BC9AB-250B-4C33-B2F8-7199AD3F193A}"/>
          </ac:spMkLst>
        </pc:spChg>
        <pc:spChg chg="mod">
          <ac:chgData name="Lewis Evans" userId="2f1cca16-934e-4fa4-b56f-9977d10481f7" providerId="ADAL" clId="{D245C355-145C-4550-A9B7-095D2B63E90D}" dt="2022-10-11T14:30:38.884" v="3781" actId="1076"/>
          <ac:spMkLst>
            <pc:docMk/>
            <pc:sldMk cId="3420597713" sldId="276"/>
            <ac:spMk id="45" creationId="{38EF4AAD-F263-44CB-B235-B6C3D10189CF}"/>
          </ac:spMkLst>
        </pc:spChg>
        <pc:spChg chg="mod">
          <ac:chgData name="Lewis Evans" userId="2f1cca16-934e-4fa4-b56f-9977d10481f7" providerId="ADAL" clId="{D245C355-145C-4550-A9B7-095D2B63E90D}" dt="2022-10-11T14:30:36.776" v="3780" actId="1076"/>
          <ac:spMkLst>
            <pc:docMk/>
            <pc:sldMk cId="3420597713" sldId="276"/>
            <ac:spMk id="46" creationId="{02C6F6EE-D49E-4395-8F54-9C4719B78A8F}"/>
          </ac:spMkLst>
        </pc:spChg>
        <pc:spChg chg="mod">
          <ac:chgData name="Lewis Evans" userId="2f1cca16-934e-4fa4-b56f-9977d10481f7" providerId="ADAL" clId="{D245C355-145C-4550-A9B7-095D2B63E90D}" dt="2022-10-11T14:30:31.655" v="3775" actId="1076"/>
          <ac:spMkLst>
            <pc:docMk/>
            <pc:sldMk cId="3420597713" sldId="276"/>
            <ac:spMk id="47" creationId="{D4065B26-D3EF-46EE-A3A2-0C098D6E239C}"/>
          </ac:spMkLst>
        </pc:spChg>
        <pc:spChg chg="mod">
          <ac:chgData name="Lewis Evans" userId="2f1cca16-934e-4fa4-b56f-9977d10481f7" providerId="ADAL" clId="{D245C355-145C-4550-A9B7-095D2B63E90D}" dt="2022-10-11T14:36:21.348" v="3785" actId="1076"/>
          <ac:spMkLst>
            <pc:docMk/>
            <pc:sldMk cId="3420597713" sldId="276"/>
            <ac:spMk id="48" creationId="{BC676C5E-598E-477A-B3FD-27B92152AC0F}"/>
          </ac:spMkLst>
        </pc:spChg>
        <pc:spChg chg="mod">
          <ac:chgData name="Lewis Evans" userId="2f1cca16-934e-4fa4-b56f-9977d10481f7" providerId="ADAL" clId="{D245C355-145C-4550-A9B7-095D2B63E90D}" dt="2022-10-11T14:36:21.348" v="3785" actId="1076"/>
          <ac:spMkLst>
            <pc:docMk/>
            <pc:sldMk cId="3420597713" sldId="276"/>
            <ac:spMk id="49" creationId="{E9E2EF42-2AC9-4285-8762-7C6D4481CDDD}"/>
          </ac:spMkLst>
        </pc:spChg>
        <pc:spChg chg="mod">
          <ac:chgData name="Lewis Evans" userId="2f1cca16-934e-4fa4-b56f-9977d10481f7" providerId="ADAL" clId="{D245C355-145C-4550-A9B7-095D2B63E90D}" dt="2022-10-11T14:36:21.348" v="3785" actId="1076"/>
          <ac:spMkLst>
            <pc:docMk/>
            <pc:sldMk cId="3420597713" sldId="276"/>
            <ac:spMk id="50" creationId="{61F77F39-E786-47D5-AA99-508361870589}"/>
          </ac:spMkLst>
        </pc:spChg>
        <pc:spChg chg="mod">
          <ac:chgData name="Lewis Evans" userId="2f1cca16-934e-4fa4-b56f-9977d10481f7" providerId="ADAL" clId="{D245C355-145C-4550-A9B7-095D2B63E90D}" dt="2022-10-11T14:36:21.348" v="3785" actId="1076"/>
          <ac:spMkLst>
            <pc:docMk/>
            <pc:sldMk cId="3420597713" sldId="276"/>
            <ac:spMk id="51" creationId="{45F3E547-FA77-46A0-A708-7A487D064A07}"/>
          </ac:spMkLst>
        </pc:spChg>
        <pc:spChg chg="mod">
          <ac:chgData name="Lewis Evans" userId="2f1cca16-934e-4fa4-b56f-9977d10481f7" providerId="ADAL" clId="{D245C355-145C-4550-A9B7-095D2B63E90D}" dt="2022-10-11T14:36:21.348" v="3785" actId="1076"/>
          <ac:spMkLst>
            <pc:docMk/>
            <pc:sldMk cId="3420597713" sldId="276"/>
            <ac:spMk id="52" creationId="{F0A4586A-4D71-457F-8082-C6621902389B}"/>
          </ac:spMkLst>
        </pc:spChg>
        <pc:spChg chg="mod">
          <ac:chgData name="Lewis Evans" userId="2f1cca16-934e-4fa4-b56f-9977d10481f7" providerId="ADAL" clId="{D245C355-145C-4550-A9B7-095D2B63E90D}" dt="2022-10-11T14:36:21.348" v="3785" actId="1076"/>
          <ac:spMkLst>
            <pc:docMk/>
            <pc:sldMk cId="3420597713" sldId="276"/>
            <ac:spMk id="53" creationId="{09F4B1E1-28B5-46D7-B3D0-BD439F414118}"/>
          </ac:spMkLst>
        </pc:spChg>
        <pc:spChg chg="mod">
          <ac:chgData name="Lewis Evans" userId="2f1cca16-934e-4fa4-b56f-9977d10481f7" providerId="ADAL" clId="{D245C355-145C-4550-A9B7-095D2B63E90D}" dt="2022-10-11T14:30:31.655" v="3775" actId="1076"/>
          <ac:spMkLst>
            <pc:docMk/>
            <pc:sldMk cId="3420597713" sldId="276"/>
            <ac:spMk id="60" creationId="{5EB906D5-4F62-4AF7-9172-34C32E94FF57}"/>
          </ac:spMkLst>
        </pc:spChg>
        <pc:spChg chg="mod">
          <ac:chgData name="Lewis Evans" userId="2f1cca16-934e-4fa4-b56f-9977d10481f7" providerId="ADAL" clId="{D245C355-145C-4550-A9B7-095D2B63E90D}" dt="2022-10-11T14:30:31.655" v="3775" actId="1076"/>
          <ac:spMkLst>
            <pc:docMk/>
            <pc:sldMk cId="3420597713" sldId="276"/>
            <ac:spMk id="61" creationId="{3764E919-562A-47F7-922F-7B7E468FB5B5}"/>
          </ac:spMkLst>
        </pc:spChg>
        <pc:spChg chg="mod">
          <ac:chgData name="Lewis Evans" userId="2f1cca16-934e-4fa4-b56f-9977d10481f7" providerId="ADAL" clId="{D245C355-145C-4550-A9B7-095D2B63E90D}" dt="2022-10-11T14:30:31.655" v="3775" actId="1076"/>
          <ac:spMkLst>
            <pc:docMk/>
            <pc:sldMk cId="3420597713" sldId="276"/>
            <ac:spMk id="62" creationId="{98FF4F7E-ECA1-44FF-AFDB-E34A07A22911}"/>
          </ac:spMkLst>
        </pc:spChg>
        <pc:spChg chg="mod">
          <ac:chgData name="Lewis Evans" userId="2f1cca16-934e-4fa4-b56f-9977d10481f7" providerId="ADAL" clId="{D245C355-145C-4550-A9B7-095D2B63E90D}" dt="2022-10-11T14:30:31.655" v="3775" actId="1076"/>
          <ac:spMkLst>
            <pc:docMk/>
            <pc:sldMk cId="3420597713" sldId="276"/>
            <ac:spMk id="63" creationId="{4ECAC487-FABB-41C2-83CF-B62001C2D778}"/>
          </ac:spMkLst>
        </pc:spChg>
        <pc:spChg chg="mod">
          <ac:chgData name="Lewis Evans" userId="2f1cca16-934e-4fa4-b56f-9977d10481f7" providerId="ADAL" clId="{D245C355-145C-4550-A9B7-095D2B63E90D}" dt="2022-10-11T14:30:31.655" v="3775" actId="1076"/>
          <ac:spMkLst>
            <pc:docMk/>
            <pc:sldMk cId="3420597713" sldId="276"/>
            <ac:spMk id="64" creationId="{03259327-BED4-4110-9153-73B065DEC694}"/>
          </ac:spMkLst>
        </pc:spChg>
        <pc:spChg chg="mod">
          <ac:chgData name="Lewis Evans" userId="2f1cca16-934e-4fa4-b56f-9977d10481f7" providerId="ADAL" clId="{D245C355-145C-4550-A9B7-095D2B63E90D}" dt="2022-10-11T14:36:44.855" v="3805" actId="1036"/>
          <ac:spMkLst>
            <pc:docMk/>
            <pc:sldMk cId="3420597713" sldId="276"/>
            <ac:spMk id="65" creationId="{027128A5-FF19-4287-AEFD-C3812958B9D5}"/>
          </ac:spMkLst>
        </pc:spChg>
        <pc:spChg chg="mod">
          <ac:chgData name="Lewis Evans" userId="2f1cca16-934e-4fa4-b56f-9977d10481f7" providerId="ADAL" clId="{D245C355-145C-4550-A9B7-095D2B63E90D}" dt="2022-10-11T14:36:32.996" v="3794" actId="1076"/>
          <ac:spMkLst>
            <pc:docMk/>
            <pc:sldMk cId="3420597713" sldId="276"/>
            <ac:spMk id="66" creationId="{8F569B9D-16CD-43F6-AB26-9836BA12A94C}"/>
          </ac:spMkLst>
        </pc:spChg>
        <pc:spChg chg="mod">
          <ac:chgData name="Lewis Evans" userId="2f1cca16-934e-4fa4-b56f-9977d10481f7" providerId="ADAL" clId="{D245C355-145C-4550-A9B7-095D2B63E90D}" dt="2022-10-11T14:36:32.996" v="3794" actId="1076"/>
          <ac:spMkLst>
            <pc:docMk/>
            <pc:sldMk cId="3420597713" sldId="276"/>
            <ac:spMk id="67" creationId="{E3C4081B-0F7E-494E-B6E5-63E00877ABA5}"/>
          </ac:spMkLst>
        </pc:spChg>
        <pc:spChg chg="mod">
          <ac:chgData name="Lewis Evans" userId="2f1cca16-934e-4fa4-b56f-9977d10481f7" providerId="ADAL" clId="{D245C355-145C-4550-A9B7-095D2B63E90D}" dt="2022-10-11T14:36:32.996" v="3794" actId="1076"/>
          <ac:spMkLst>
            <pc:docMk/>
            <pc:sldMk cId="3420597713" sldId="276"/>
            <ac:spMk id="68" creationId="{0484B047-9833-4E1C-83CB-F45AEB51B6CD}"/>
          </ac:spMkLst>
        </pc:spChg>
        <pc:spChg chg="mod">
          <ac:chgData name="Lewis Evans" userId="2f1cca16-934e-4fa4-b56f-9977d10481f7" providerId="ADAL" clId="{D245C355-145C-4550-A9B7-095D2B63E90D}" dt="2022-10-11T14:36:32.996" v="3794" actId="1076"/>
          <ac:spMkLst>
            <pc:docMk/>
            <pc:sldMk cId="3420597713" sldId="276"/>
            <ac:spMk id="69" creationId="{220A6267-2C93-4D47-A8FE-3BD8E617DD82}"/>
          </ac:spMkLst>
        </pc:spChg>
        <pc:spChg chg="mod">
          <ac:chgData name="Lewis Evans" userId="2f1cca16-934e-4fa4-b56f-9977d10481f7" providerId="ADAL" clId="{D245C355-145C-4550-A9B7-095D2B63E90D}" dt="2022-10-11T14:36:32.996" v="3794" actId="1076"/>
          <ac:spMkLst>
            <pc:docMk/>
            <pc:sldMk cId="3420597713" sldId="276"/>
            <ac:spMk id="70" creationId="{CE353632-1259-401E-8609-D36EF2B8ACE5}"/>
          </ac:spMkLst>
        </pc:spChg>
        <pc:spChg chg="mod">
          <ac:chgData name="Lewis Evans" userId="2f1cca16-934e-4fa4-b56f-9977d10481f7" providerId="ADAL" clId="{D245C355-145C-4550-A9B7-095D2B63E90D}" dt="2022-10-11T14:36:32.996" v="3794" actId="1076"/>
          <ac:spMkLst>
            <pc:docMk/>
            <pc:sldMk cId="3420597713" sldId="276"/>
            <ac:spMk id="71" creationId="{83A325A3-2FB6-47EB-B0EA-EEACD800FFD1}"/>
          </ac:spMkLst>
        </pc:spChg>
        <pc:picChg chg="mod">
          <ac:chgData name="Lewis Evans" userId="2f1cca16-934e-4fa4-b56f-9977d10481f7" providerId="ADAL" clId="{D245C355-145C-4550-A9B7-095D2B63E90D}" dt="2022-10-11T14:36:21.348" v="3785" actId="1076"/>
          <ac:picMkLst>
            <pc:docMk/>
            <pc:sldMk cId="3420597713" sldId="276"/>
            <ac:picMk id="41" creationId="{CA889C6B-2FCA-455A-87C6-59EBF45641C3}"/>
          </ac:picMkLst>
        </pc:picChg>
        <pc:picChg chg="mod">
          <ac:chgData name="Lewis Evans" userId="2f1cca16-934e-4fa4-b56f-9977d10481f7" providerId="ADAL" clId="{D245C355-145C-4550-A9B7-095D2B63E90D}" dt="2022-10-11T14:30:03.774" v="3751" actId="1076"/>
          <ac:picMkLst>
            <pc:docMk/>
            <pc:sldMk cId="3420597713" sldId="276"/>
            <ac:picMk id="54" creationId="{E36D6B5F-AB25-478A-B372-F58BEFEBCC41}"/>
          </ac:picMkLst>
        </pc:picChg>
        <pc:picChg chg="mod">
          <ac:chgData name="Lewis Evans" userId="2f1cca16-934e-4fa4-b56f-9977d10481f7" providerId="ADAL" clId="{D245C355-145C-4550-A9B7-095D2B63E90D}" dt="2022-10-11T14:30:03.774" v="3751" actId="1076"/>
          <ac:picMkLst>
            <pc:docMk/>
            <pc:sldMk cId="3420597713" sldId="276"/>
            <ac:picMk id="55" creationId="{41DFBEEA-6EFA-43D5-BDAE-98256F17EBD4}"/>
          </ac:picMkLst>
        </pc:picChg>
        <pc:picChg chg="mod">
          <ac:chgData name="Lewis Evans" userId="2f1cca16-934e-4fa4-b56f-9977d10481f7" providerId="ADAL" clId="{D245C355-145C-4550-A9B7-095D2B63E90D}" dt="2022-10-11T14:30:03.774" v="3751" actId="1076"/>
          <ac:picMkLst>
            <pc:docMk/>
            <pc:sldMk cId="3420597713" sldId="276"/>
            <ac:picMk id="56" creationId="{513A7B38-1184-47F6-BEA6-07B893A2766B}"/>
          </ac:picMkLst>
        </pc:picChg>
        <pc:picChg chg="mod">
          <ac:chgData name="Lewis Evans" userId="2f1cca16-934e-4fa4-b56f-9977d10481f7" providerId="ADAL" clId="{D245C355-145C-4550-A9B7-095D2B63E90D}" dt="2022-10-11T14:30:03.774" v="3751" actId="1076"/>
          <ac:picMkLst>
            <pc:docMk/>
            <pc:sldMk cId="3420597713" sldId="276"/>
            <ac:picMk id="57" creationId="{4A54DBF9-C313-42F5-A0D6-C609E5EC4F1A}"/>
          </ac:picMkLst>
        </pc:picChg>
        <pc:picChg chg="mod">
          <ac:chgData name="Lewis Evans" userId="2f1cca16-934e-4fa4-b56f-9977d10481f7" providerId="ADAL" clId="{D245C355-145C-4550-A9B7-095D2B63E90D}" dt="2022-10-11T14:30:03.774" v="3751" actId="1076"/>
          <ac:picMkLst>
            <pc:docMk/>
            <pc:sldMk cId="3420597713" sldId="276"/>
            <ac:picMk id="58" creationId="{0F005050-5FC8-4E6E-B9EA-9D8269318D33}"/>
          </ac:picMkLst>
        </pc:picChg>
        <pc:picChg chg="mod">
          <ac:chgData name="Lewis Evans" userId="2f1cca16-934e-4fa4-b56f-9977d10481f7" providerId="ADAL" clId="{D245C355-145C-4550-A9B7-095D2B63E90D}" dt="2022-10-11T14:30:03.774" v="3751" actId="1076"/>
          <ac:picMkLst>
            <pc:docMk/>
            <pc:sldMk cId="3420597713" sldId="276"/>
            <ac:picMk id="59" creationId="{147B22B1-A174-45B4-B2E1-7F476804D258}"/>
          </ac:picMkLst>
        </pc:picChg>
      </pc:sldChg>
      <pc:sldChg chg="addSp delSp modSp add mod ord delAnim modAnim">
        <pc:chgData name="Lewis Evans" userId="2f1cca16-934e-4fa4-b56f-9977d10481f7" providerId="ADAL" clId="{D245C355-145C-4550-A9B7-095D2B63E90D}" dt="2022-10-11T14:38:22.597" v="3813" actId="1076"/>
        <pc:sldMkLst>
          <pc:docMk/>
          <pc:sldMk cId="2073993246" sldId="277"/>
        </pc:sldMkLst>
        <pc:spChg chg="mod">
          <ac:chgData name="Lewis Evans" userId="2f1cca16-934e-4fa4-b56f-9977d10481f7" providerId="ADAL" clId="{D245C355-145C-4550-A9B7-095D2B63E90D}" dt="2022-10-11T14:24:36.552" v="3428" actId="1076"/>
          <ac:spMkLst>
            <pc:docMk/>
            <pc:sldMk cId="2073993246" sldId="277"/>
            <ac:spMk id="8" creationId="{2702BE3A-9BBE-EC86-B7E3-49D35FC9182D}"/>
          </ac:spMkLst>
        </pc:spChg>
        <pc:spChg chg="mod">
          <ac:chgData name="Lewis Evans" userId="2f1cca16-934e-4fa4-b56f-9977d10481f7" providerId="ADAL" clId="{D245C355-145C-4550-A9B7-095D2B63E90D}" dt="2022-10-11T13:44:34.017" v="2480" actId="1076"/>
          <ac:spMkLst>
            <pc:docMk/>
            <pc:sldMk cId="2073993246" sldId="277"/>
            <ac:spMk id="9" creationId="{E0B4A107-B580-4D31-8A6B-713E3CD868CB}"/>
          </ac:spMkLst>
        </pc:spChg>
        <pc:spChg chg="add mod">
          <ac:chgData name="Lewis Evans" userId="2f1cca16-934e-4fa4-b56f-9977d10481f7" providerId="ADAL" clId="{D245C355-145C-4550-A9B7-095D2B63E90D}" dt="2022-10-11T14:29:32.865" v="3744" actId="207"/>
          <ac:spMkLst>
            <pc:docMk/>
            <pc:sldMk cId="2073993246" sldId="277"/>
            <ac:spMk id="30" creationId="{17BA0AE3-FF99-455B-82C3-F38E43527CA0}"/>
          </ac:spMkLst>
        </pc:spChg>
        <pc:spChg chg="add mod ord">
          <ac:chgData name="Lewis Evans" userId="2f1cca16-934e-4fa4-b56f-9977d10481f7" providerId="ADAL" clId="{D245C355-145C-4550-A9B7-095D2B63E90D}" dt="2022-10-11T14:29:38.982" v="3745" actId="166"/>
          <ac:spMkLst>
            <pc:docMk/>
            <pc:sldMk cId="2073993246" sldId="277"/>
            <ac:spMk id="41" creationId="{BAFC5CD0-5262-4A3E-B264-BCC15C10A127}"/>
          </ac:spMkLst>
        </pc:spChg>
        <pc:spChg chg="add mod">
          <ac:chgData name="Lewis Evans" userId="2f1cca16-934e-4fa4-b56f-9977d10481f7" providerId="ADAL" clId="{D245C355-145C-4550-A9B7-095D2B63E90D}" dt="2022-10-11T14:29:32.865" v="3744" actId="207"/>
          <ac:spMkLst>
            <pc:docMk/>
            <pc:sldMk cId="2073993246" sldId="277"/>
            <ac:spMk id="45" creationId="{CCEBC69A-E357-4F4D-B6CD-0B23034112FB}"/>
          </ac:spMkLst>
        </pc:spChg>
        <pc:spChg chg="add mod">
          <ac:chgData name="Lewis Evans" userId="2f1cca16-934e-4fa4-b56f-9977d10481f7" providerId="ADAL" clId="{D245C355-145C-4550-A9B7-095D2B63E90D}" dt="2022-10-11T14:29:32.865" v="3744" actId="207"/>
          <ac:spMkLst>
            <pc:docMk/>
            <pc:sldMk cId="2073993246" sldId="277"/>
            <ac:spMk id="46" creationId="{6D9FA430-6998-41E1-9DFB-9748160AC425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47" creationId="{880F9A05-4C19-4769-92E9-31B493B063EF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48" creationId="{49593E5F-C553-4A25-8917-8413274D449C}"/>
          </ac:spMkLst>
        </pc:spChg>
        <pc:spChg chg="add del mod">
          <ac:chgData name="Lewis Evans" userId="2f1cca16-934e-4fa4-b56f-9977d10481f7" providerId="ADAL" clId="{D245C355-145C-4550-A9B7-095D2B63E90D}" dt="2022-10-11T09:23:37.312" v="153" actId="478"/>
          <ac:spMkLst>
            <pc:docMk/>
            <pc:sldMk cId="2073993246" sldId="277"/>
            <ac:spMk id="49" creationId="{CA89889B-E033-45A8-948D-C59393DD7386}"/>
          </ac:spMkLst>
        </pc:spChg>
        <pc:spChg chg="add del mod">
          <ac:chgData name="Lewis Evans" userId="2f1cca16-934e-4fa4-b56f-9977d10481f7" providerId="ADAL" clId="{D245C355-145C-4550-A9B7-095D2B63E90D}" dt="2022-10-11T09:23:53.795" v="163"/>
          <ac:spMkLst>
            <pc:docMk/>
            <pc:sldMk cId="2073993246" sldId="277"/>
            <ac:spMk id="50" creationId="{FBF5B55F-BCAA-4698-BB3A-B3692B895A76}"/>
          </ac:spMkLst>
        </pc:spChg>
        <pc:spChg chg="add del mod">
          <ac:chgData name="Lewis Evans" userId="2f1cca16-934e-4fa4-b56f-9977d10481f7" providerId="ADAL" clId="{D245C355-145C-4550-A9B7-095D2B63E90D}" dt="2022-10-11T09:23:53.795" v="163"/>
          <ac:spMkLst>
            <pc:docMk/>
            <pc:sldMk cId="2073993246" sldId="277"/>
            <ac:spMk id="51" creationId="{DCF8578C-7815-4B19-833C-E54023984CD5}"/>
          </ac:spMkLst>
        </pc:spChg>
        <pc:spChg chg="add del mod">
          <ac:chgData name="Lewis Evans" userId="2f1cca16-934e-4fa4-b56f-9977d10481f7" providerId="ADAL" clId="{D245C355-145C-4550-A9B7-095D2B63E90D}" dt="2022-10-11T09:23:53.795" v="163"/>
          <ac:spMkLst>
            <pc:docMk/>
            <pc:sldMk cId="2073993246" sldId="277"/>
            <ac:spMk id="52" creationId="{F3B654EB-B9D5-49A7-893B-877D81FC6A87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53" creationId="{A3DD19D6-EBD4-4E29-B1C3-BE51FBAF0C11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54" creationId="{F94BEAAA-44F3-4716-B2F7-C00D4BC8EDFA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55" creationId="{4CCEE959-1C6E-44FF-92AC-1CFC0AEC62E6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56" creationId="{172A4472-83D3-4215-A850-32F3A3219728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57" creationId="{715A76EF-1C78-4AA2-A5F5-F29326E221D0}"/>
          </ac:spMkLst>
        </pc:spChg>
        <pc:spChg chg="add mod">
          <ac:chgData name="Lewis Evans" userId="2f1cca16-934e-4fa4-b56f-9977d10481f7" providerId="ADAL" clId="{D245C355-145C-4550-A9B7-095D2B63E90D}" dt="2022-10-11T14:25:19.297" v="3453" actId="1076"/>
          <ac:spMkLst>
            <pc:docMk/>
            <pc:sldMk cId="2073993246" sldId="277"/>
            <ac:spMk id="58" creationId="{F3D49F92-869D-4F1C-978C-9D8046CD5235}"/>
          </ac:spMkLst>
        </pc:spChg>
        <pc:spChg chg="add mod">
          <ac:chgData name="Lewis Evans" userId="2f1cca16-934e-4fa4-b56f-9977d10481f7" providerId="ADAL" clId="{D245C355-145C-4550-A9B7-095D2B63E90D}" dt="2022-10-11T14:25:19.297" v="3453" actId="1076"/>
          <ac:spMkLst>
            <pc:docMk/>
            <pc:sldMk cId="2073993246" sldId="277"/>
            <ac:spMk id="59" creationId="{AF82EC6A-01C8-4BDC-96CE-5DCCAFF1DA48}"/>
          </ac:spMkLst>
        </pc:spChg>
        <pc:spChg chg="add mod">
          <ac:chgData name="Lewis Evans" userId="2f1cca16-934e-4fa4-b56f-9977d10481f7" providerId="ADAL" clId="{D245C355-145C-4550-A9B7-095D2B63E90D}" dt="2022-10-11T14:25:24.658" v="3457" actId="1076"/>
          <ac:spMkLst>
            <pc:docMk/>
            <pc:sldMk cId="2073993246" sldId="277"/>
            <ac:spMk id="60" creationId="{08287C6E-0FA3-498D-8F36-99EB1EE1B681}"/>
          </ac:spMkLst>
        </pc:spChg>
        <pc:spChg chg="add mod">
          <ac:chgData name="Lewis Evans" userId="2f1cca16-934e-4fa4-b56f-9977d10481f7" providerId="ADAL" clId="{D245C355-145C-4550-A9B7-095D2B63E90D}" dt="2022-10-11T14:25:24.658" v="3457" actId="1076"/>
          <ac:spMkLst>
            <pc:docMk/>
            <pc:sldMk cId="2073993246" sldId="277"/>
            <ac:spMk id="61" creationId="{D892FBF8-9AEA-4311-B5BF-F2CBBBEC354C}"/>
          </ac:spMkLst>
        </pc:spChg>
        <pc:spChg chg="add mod">
          <ac:chgData name="Lewis Evans" userId="2f1cca16-934e-4fa4-b56f-9977d10481f7" providerId="ADAL" clId="{D245C355-145C-4550-A9B7-095D2B63E90D}" dt="2022-10-11T14:25:19.297" v="3453" actId="1076"/>
          <ac:spMkLst>
            <pc:docMk/>
            <pc:sldMk cId="2073993246" sldId="277"/>
            <ac:spMk id="62" creationId="{0717C4B6-04CA-4C95-82B7-401E2393B758}"/>
          </ac:spMkLst>
        </pc:spChg>
        <pc:spChg chg="add mod">
          <ac:chgData name="Lewis Evans" userId="2f1cca16-934e-4fa4-b56f-9977d10481f7" providerId="ADAL" clId="{D245C355-145C-4550-A9B7-095D2B63E90D}" dt="2022-10-11T14:25:19.297" v="3453" actId="1076"/>
          <ac:spMkLst>
            <pc:docMk/>
            <pc:sldMk cId="2073993246" sldId="277"/>
            <ac:spMk id="63" creationId="{9600B951-78A8-4EED-9B84-0F547E969DDF}"/>
          </ac:spMkLst>
        </pc:spChg>
        <pc:spChg chg="add mod">
          <ac:chgData name="Lewis Evans" userId="2f1cca16-934e-4fa4-b56f-9977d10481f7" providerId="ADAL" clId="{D245C355-145C-4550-A9B7-095D2B63E90D}" dt="2022-10-11T14:25:24.658" v="3457" actId="1076"/>
          <ac:spMkLst>
            <pc:docMk/>
            <pc:sldMk cId="2073993246" sldId="277"/>
            <ac:spMk id="64" creationId="{C8723F0C-B1C5-48B9-8756-10ED9F485A40}"/>
          </ac:spMkLst>
        </pc:spChg>
        <pc:spChg chg="add mod">
          <ac:chgData name="Lewis Evans" userId="2f1cca16-934e-4fa4-b56f-9977d10481f7" providerId="ADAL" clId="{D245C355-145C-4550-A9B7-095D2B63E90D}" dt="2022-10-11T14:25:24.658" v="3457" actId="1076"/>
          <ac:spMkLst>
            <pc:docMk/>
            <pc:sldMk cId="2073993246" sldId="277"/>
            <ac:spMk id="65" creationId="{9E76E38E-E1BB-47AA-AF09-F136942F5363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66" creationId="{F5062758-F892-4590-9408-A4C7EB5BA31E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67" creationId="{2E1744EA-CD13-4D21-8EE1-685FA530CBB3}"/>
          </ac:spMkLst>
        </pc:spChg>
        <pc:spChg chg="add mod">
          <ac:chgData name="Lewis Evans" userId="2f1cca16-934e-4fa4-b56f-9977d10481f7" providerId="ADAL" clId="{D245C355-145C-4550-A9B7-095D2B63E90D}" dt="2022-10-11T14:25:19.297" v="3453" actId="1076"/>
          <ac:spMkLst>
            <pc:docMk/>
            <pc:sldMk cId="2073993246" sldId="277"/>
            <ac:spMk id="68" creationId="{1DEF0658-479A-48F4-B3BE-05EE69F7BE07}"/>
          </ac:spMkLst>
        </pc:spChg>
        <pc:spChg chg="del">
          <ac:chgData name="Lewis Evans" userId="2f1cca16-934e-4fa4-b56f-9977d10481f7" providerId="ADAL" clId="{D245C355-145C-4550-A9B7-095D2B63E90D}" dt="2022-10-11T09:13:08.753" v="33" actId="478"/>
          <ac:spMkLst>
            <pc:docMk/>
            <pc:sldMk cId="2073993246" sldId="277"/>
            <ac:spMk id="73" creationId="{0E0D0CD5-F760-4E28-AEF0-AFE72C1C8A44}"/>
          </ac:spMkLst>
        </pc:spChg>
        <pc:spChg chg="del">
          <ac:chgData name="Lewis Evans" userId="2f1cca16-934e-4fa4-b56f-9977d10481f7" providerId="ADAL" clId="{D245C355-145C-4550-A9B7-095D2B63E90D}" dt="2022-10-11T09:13:08.753" v="33" actId="478"/>
          <ac:spMkLst>
            <pc:docMk/>
            <pc:sldMk cId="2073993246" sldId="277"/>
            <ac:spMk id="75" creationId="{EF0A3BA2-D993-432E-B003-4F817AD01B2C}"/>
          </ac:spMkLst>
        </pc:spChg>
        <pc:spChg chg="del">
          <ac:chgData name="Lewis Evans" userId="2f1cca16-934e-4fa4-b56f-9977d10481f7" providerId="ADAL" clId="{D245C355-145C-4550-A9B7-095D2B63E90D}" dt="2022-10-11T09:13:08.753" v="33" actId="478"/>
          <ac:spMkLst>
            <pc:docMk/>
            <pc:sldMk cId="2073993246" sldId="277"/>
            <ac:spMk id="76" creationId="{C7BE6430-3DF9-49D5-9DE6-9B1755CAA6FF}"/>
          </ac:spMkLst>
        </pc:spChg>
        <pc:spChg chg="del">
          <ac:chgData name="Lewis Evans" userId="2f1cca16-934e-4fa4-b56f-9977d10481f7" providerId="ADAL" clId="{D245C355-145C-4550-A9B7-095D2B63E90D}" dt="2022-10-11T09:13:08.753" v="33" actId="478"/>
          <ac:spMkLst>
            <pc:docMk/>
            <pc:sldMk cId="2073993246" sldId="277"/>
            <ac:spMk id="78" creationId="{1B062453-4904-450B-ACB4-E2CE86605334}"/>
          </ac:spMkLst>
        </pc:spChg>
        <pc:spChg chg="del">
          <ac:chgData name="Lewis Evans" userId="2f1cca16-934e-4fa4-b56f-9977d10481f7" providerId="ADAL" clId="{D245C355-145C-4550-A9B7-095D2B63E90D}" dt="2022-10-11T09:13:08.753" v="33" actId="478"/>
          <ac:spMkLst>
            <pc:docMk/>
            <pc:sldMk cId="2073993246" sldId="277"/>
            <ac:spMk id="79" creationId="{83172EC6-D35C-4B5B-9B5B-E25EE7036C5B}"/>
          </ac:spMkLst>
        </pc:spChg>
        <pc:spChg chg="del">
          <ac:chgData name="Lewis Evans" userId="2f1cca16-934e-4fa4-b56f-9977d10481f7" providerId="ADAL" clId="{D245C355-145C-4550-A9B7-095D2B63E90D}" dt="2022-10-11T09:13:08.753" v="33" actId="478"/>
          <ac:spMkLst>
            <pc:docMk/>
            <pc:sldMk cId="2073993246" sldId="277"/>
            <ac:spMk id="80" creationId="{E4EAEB4A-9611-4150-BCF6-98A046EB2CD0}"/>
          </ac:spMkLst>
        </pc:spChg>
        <pc:spChg chg="del">
          <ac:chgData name="Lewis Evans" userId="2f1cca16-934e-4fa4-b56f-9977d10481f7" providerId="ADAL" clId="{D245C355-145C-4550-A9B7-095D2B63E90D}" dt="2022-10-11T09:13:08.753" v="33" actId="478"/>
          <ac:spMkLst>
            <pc:docMk/>
            <pc:sldMk cId="2073993246" sldId="277"/>
            <ac:spMk id="82" creationId="{FFF7511B-B13B-4C96-BFBD-6676E3631F7E}"/>
          </ac:spMkLst>
        </pc:spChg>
        <pc:spChg chg="del">
          <ac:chgData name="Lewis Evans" userId="2f1cca16-934e-4fa4-b56f-9977d10481f7" providerId="ADAL" clId="{D245C355-145C-4550-A9B7-095D2B63E90D}" dt="2022-10-11T09:13:08.753" v="33" actId="478"/>
          <ac:spMkLst>
            <pc:docMk/>
            <pc:sldMk cId="2073993246" sldId="277"/>
            <ac:spMk id="84" creationId="{C981C010-175D-4A73-8196-ECB0E25FE7F5}"/>
          </ac:spMkLst>
        </pc:spChg>
        <pc:picChg chg="add del mod">
          <ac:chgData name="Lewis Evans" userId="2f1cca16-934e-4fa4-b56f-9977d10481f7" providerId="ADAL" clId="{D245C355-145C-4550-A9B7-095D2B63E90D}" dt="2022-10-11T09:13:57.792" v="43" actId="478"/>
          <ac:picMkLst>
            <pc:docMk/>
            <pc:sldMk cId="2073993246" sldId="277"/>
            <ac:picMk id="3" creationId="{301EA564-8E04-4CA3-BE2F-A46463ADFFC8}"/>
          </ac:picMkLst>
        </pc:picChg>
        <pc:picChg chg="add mod">
          <ac:chgData name="Lewis Evans" userId="2f1cca16-934e-4fa4-b56f-9977d10481f7" providerId="ADAL" clId="{D245C355-145C-4550-A9B7-095D2B63E90D}" dt="2022-10-11T14:01:09.670" v="2876" actId="1076"/>
          <ac:picMkLst>
            <pc:docMk/>
            <pc:sldMk cId="2073993246" sldId="277"/>
            <ac:picMk id="11" creationId="{F98C4CEF-AB2E-4DC4-A2EB-DD4087F5A363}"/>
          </ac:picMkLst>
        </pc:picChg>
        <pc:picChg chg="add mod">
          <ac:chgData name="Lewis Evans" userId="2f1cca16-934e-4fa4-b56f-9977d10481f7" providerId="ADAL" clId="{D245C355-145C-4550-A9B7-095D2B63E90D}" dt="2022-10-11T14:38:22.597" v="3813" actId="1076"/>
          <ac:picMkLst>
            <pc:docMk/>
            <pc:sldMk cId="2073993246" sldId="277"/>
            <ac:picMk id="13" creationId="{C14905BD-F3D1-40C5-A454-3D65947DF8AA}"/>
          </ac:picMkLst>
        </pc:picChg>
        <pc:picChg chg="add mod">
          <ac:chgData name="Lewis Evans" userId="2f1cca16-934e-4fa4-b56f-9977d10481f7" providerId="ADAL" clId="{D245C355-145C-4550-A9B7-095D2B63E90D}" dt="2022-10-11T14:38:22.597" v="3813" actId="1076"/>
          <ac:picMkLst>
            <pc:docMk/>
            <pc:sldMk cId="2073993246" sldId="277"/>
            <ac:picMk id="15" creationId="{54107648-8E85-4B82-945F-91E85B3D0E78}"/>
          </ac:picMkLst>
        </pc:picChg>
        <pc:picChg chg="add mod">
          <ac:chgData name="Lewis Evans" userId="2f1cca16-934e-4fa4-b56f-9977d10481f7" providerId="ADAL" clId="{D245C355-145C-4550-A9B7-095D2B63E90D}" dt="2022-10-11T14:38:22.597" v="3813" actId="1076"/>
          <ac:picMkLst>
            <pc:docMk/>
            <pc:sldMk cId="2073993246" sldId="277"/>
            <ac:picMk id="17" creationId="{8D5474BA-6A31-4E61-BDA5-CB0DB2F54C3C}"/>
          </ac:picMkLst>
        </pc:picChg>
        <pc:picChg chg="add del">
          <ac:chgData name="Lewis Evans" userId="2f1cca16-934e-4fa4-b56f-9977d10481f7" providerId="ADAL" clId="{D245C355-145C-4550-A9B7-095D2B63E90D}" dt="2022-10-11T09:17:33.960" v="70" actId="478"/>
          <ac:picMkLst>
            <pc:docMk/>
            <pc:sldMk cId="2073993246" sldId="277"/>
            <ac:picMk id="19" creationId="{FC03F1C6-C944-499F-B074-E75DE022DDA0}"/>
          </ac:picMkLst>
        </pc:picChg>
        <pc:picChg chg="add mod">
          <ac:chgData name="Lewis Evans" userId="2f1cca16-934e-4fa4-b56f-9977d10481f7" providerId="ADAL" clId="{D245C355-145C-4550-A9B7-095D2B63E90D}" dt="2022-10-11T14:38:22.597" v="3813" actId="1076"/>
          <ac:picMkLst>
            <pc:docMk/>
            <pc:sldMk cId="2073993246" sldId="277"/>
            <ac:picMk id="21" creationId="{BB6391B7-CFBD-467F-A211-79646179BF1A}"/>
          </ac:picMkLst>
        </pc:picChg>
        <pc:picChg chg="add mod">
          <ac:chgData name="Lewis Evans" userId="2f1cca16-934e-4fa4-b56f-9977d10481f7" providerId="ADAL" clId="{D245C355-145C-4550-A9B7-095D2B63E90D}" dt="2022-10-11T14:38:22.597" v="3813" actId="1076"/>
          <ac:picMkLst>
            <pc:docMk/>
            <pc:sldMk cId="2073993246" sldId="277"/>
            <ac:picMk id="23" creationId="{7F97D816-9404-4A8E-B1D2-75245D58E4A2}"/>
          </ac:picMkLst>
        </pc:picChg>
        <pc:picChg chg="add mod">
          <ac:chgData name="Lewis Evans" userId="2f1cca16-934e-4fa4-b56f-9977d10481f7" providerId="ADAL" clId="{D245C355-145C-4550-A9B7-095D2B63E90D}" dt="2022-10-11T14:38:22.597" v="3813" actId="1076"/>
          <ac:picMkLst>
            <pc:docMk/>
            <pc:sldMk cId="2073993246" sldId="277"/>
            <ac:picMk id="25" creationId="{2AD06A7D-72DF-4667-9882-B19ED73D8B4D}"/>
          </ac:picMkLst>
        </pc:picChg>
        <pc:picChg chg="add mod">
          <ac:chgData name="Lewis Evans" userId="2f1cca16-934e-4fa4-b56f-9977d10481f7" providerId="ADAL" clId="{D245C355-145C-4550-A9B7-095D2B63E90D}" dt="2022-10-11T14:38:22.597" v="3813" actId="1076"/>
          <ac:picMkLst>
            <pc:docMk/>
            <pc:sldMk cId="2073993246" sldId="277"/>
            <ac:picMk id="27" creationId="{92B5345E-5B06-4AA1-9318-CBBD09A4BDF6}"/>
          </ac:picMkLst>
        </pc:picChg>
        <pc:picChg chg="add del mod">
          <ac:chgData name="Lewis Evans" userId="2f1cca16-934e-4fa4-b56f-9977d10481f7" providerId="ADAL" clId="{D245C355-145C-4550-A9B7-095D2B63E90D}" dt="2022-10-11T09:22:05.562" v="114" actId="478"/>
          <ac:picMkLst>
            <pc:docMk/>
            <pc:sldMk cId="2073993246" sldId="277"/>
            <ac:picMk id="29" creationId="{B45AA561-6F17-4967-9129-F80CC6FC50AE}"/>
          </ac:picMkLst>
        </pc:picChg>
        <pc:cxnChg chg="del mod">
          <ac:chgData name="Lewis Evans" userId="2f1cca16-934e-4fa4-b56f-9977d10481f7" providerId="ADAL" clId="{D245C355-145C-4550-A9B7-095D2B63E90D}" dt="2022-10-11T09:13:08.753" v="33" actId="478"/>
          <ac:cxnSpMkLst>
            <pc:docMk/>
            <pc:sldMk cId="2073993246" sldId="277"/>
            <ac:cxnSpMk id="72" creationId="{B5A4E019-0AA4-4740-A129-C7E363F127E3}"/>
          </ac:cxnSpMkLst>
        </pc:cxnChg>
        <pc:cxnChg chg="del">
          <ac:chgData name="Lewis Evans" userId="2f1cca16-934e-4fa4-b56f-9977d10481f7" providerId="ADAL" clId="{D245C355-145C-4550-A9B7-095D2B63E90D}" dt="2022-10-11T09:13:08.753" v="33" actId="478"/>
          <ac:cxnSpMkLst>
            <pc:docMk/>
            <pc:sldMk cId="2073993246" sldId="277"/>
            <ac:cxnSpMk id="74" creationId="{AD24F69F-8F87-4AC5-AA45-9D878CB72FCC}"/>
          </ac:cxnSpMkLst>
        </pc:cxnChg>
        <pc:cxnChg chg="del mod">
          <ac:chgData name="Lewis Evans" userId="2f1cca16-934e-4fa4-b56f-9977d10481f7" providerId="ADAL" clId="{D245C355-145C-4550-A9B7-095D2B63E90D}" dt="2022-10-11T09:13:08.753" v="33" actId="478"/>
          <ac:cxnSpMkLst>
            <pc:docMk/>
            <pc:sldMk cId="2073993246" sldId="277"/>
            <ac:cxnSpMk id="77" creationId="{CEBC61C1-8A42-43BE-B905-10FEBE669928}"/>
          </ac:cxnSpMkLst>
        </pc:cxnChg>
        <pc:cxnChg chg="del mod">
          <ac:chgData name="Lewis Evans" userId="2f1cca16-934e-4fa4-b56f-9977d10481f7" providerId="ADAL" clId="{D245C355-145C-4550-A9B7-095D2B63E90D}" dt="2022-10-11T09:13:08.753" v="33" actId="478"/>
          <ac:cxnSpMkLst>
            <pc:docMk/>
            <pc:sldMk cId="2073993246" sldId="277"/>
            <ac:cxnSpMk id="81" creationId="{4E557083-3D43-4850-962D-290F43FFC0B3}"/>
          </ac:cxnSpMkLst>
        </pc:cxnChg>
        <pc:cxnChg chg="del mod">
          <ac:chgData name="Lewis Evans" userId="2f1cca16-934e-4fa4-b56f-9977d10481f7" providerId="ADAL" clId="{D245C355-145C-4550-A9B7-095D2B63E90D}" dt="2022-10-11T09:13:08.753" v="33" actId="478"/>
          <ac:cxnSpMkLst>
            <pc:docMk/>
            <pc:sldMk cId="2073993246" sldId="277"/>
            <ac:cxnSpMk id="83" creationId="{421BB3ED-8614-4BD2-8CEC-7FBB46008834}"/>
          </ac:cxnSpMkLst>
        </pc:cxnChg>
      </pc:sldChg>
      <pc:sldChg chg="addSp delSp modSp add mod">
        <pc:chgData name="Lewis Evans" userId="2f1cca16-934e-4fa4-b56f-9977d10481f7" providerId="ADAL" clId="{D245C355-145C-4550-A9B7-095D2B63E90D}" dt="2022-10-11T09:59:19.226" v="545" actId="20577"/>
        <pc:sldMkLst>
          <pc:docMk/>
          <pc:sldMk cId="3343181041" sldId="278"/>
        </pc:sldMkLst>
        <pc:spChg chg="del">
          <ac:chgData name="Lewis Evans" userId="2f1cca16-934e-4fa4-b56f-9977d10481f7" providerId="ADAL" clId="{D245C355-145C-4550-A9B7-095D2B63E90D}" dt="2022-10-11T09:58:11.874" v="318" actId="478"/>
          <ac:spMkLst>
            <pc:docMk/>
            <pc:sldMk cId="3343181041" sldId="278"/>
            <ac:spMk id="2" creationId="{5A2CCC39-1E40-4D8B-A992-1E100CBE46E5}"/>
          </ac:spMkLst>
        </pc:spChg>
        <pc:spChg chg="mod">
          <ac:chgData name="Lewis Evans" userId="2f1cca16-934e-4fa4-b56f-9977d10481f7" providerId="ADAL" clId="{D245C355-145C-4550-A9B7-095D2B63E90D}" dt="2022-10-11T09:58:07.424" v="314" actId="20577"/>
          <ac:spMkLst>
            <pc:docMk/>
            <pc:sldMk cId="3343181041" sldId="278"/>
            <ac:spMk id="9" creationId="{B9B2A6A9-3765-4631-ADF7-A0B11DF52E23}"/>
          </ac:spMkLst>
        </pc:spChg>
        <pc:spChg chg="del">
          <ac:chgData name="Lewis Evans" userId="2f1cca16-934e-4fa4-b56f-9977d10481f7" providerId="ADAL" clId="{D245C355-145C-4550-A9B7-095D2B63E90D}" dt="2022-10-11T09:58:14.454" v="320" actId="478"/>
          <ac:spMkLst>
            <pc:docMk/>
            <pc:sldMk cId="3343181041" sldId="278"/>
            <ac:spMk id="10" creationId="{CB3E57C2-58DF-461D-9C78-D615D6EFEF5C}"/>
          </ac:spMkLst>
        </pc:spChg>
        <pc:spChg chg="del">
          <ac:chgData name="Lewis Evans" userId="2f1cca16-934e-4fa4-b56f-9977d10481f7" providerId="ADAL" clId="{D245C355-145C-4550-A9B7-095D2B63E90D}" dt="2022-10-11T09:58:11.874" v="318" actId="478"/>
          <ac:spMkLst>
            <pc:docMk/>
            <pc:sldMk cId="3343181041" sldId="278"/>
            <ac:spMk id="18" creationId="{B6BF3272-E150-4927-8FDC-36D8399D9D7F}"/>
          </ac:spMkLst>
        </pc:spChg>
        <pc:spChg chg="del">
          <ac:chgData name="Lewis Evans" userId="2f1cca16-934e-4fa4-b56f-9977d10481f7" providerId="ADAL" clId="{D245C355-145C-4550-A9B7-095D2B63E90D}" dt="2022-10-11T09:58:14.454" v="320" actId="478"/>
          <ac:spMkLst>
            <pc:docMk/>
            <pc:sldMk cId="3343181041" sldId="278"/>
            <ac:spMk id="19" creationId="{B5B0354C-83E1-40C4-B765-1E2295CC2C19}"/>
          </ac:spMkLst>
        </pc:spChg>
        <pc:spChg chg="del">
          <ac:chgData name="Lewis Evans" userId="2f1cca16-934e-4fa4-b56f-9977d10481f7" providerId="ADAL" clId="{D245C355-145C-4550-A9B7-095D2B63E90D}" dt="2022-10-11T09:58:11.874" v="318" actId="478"/>
          <ac:spMkLst>
            <pc:docMk/>
            <pc:sldMk cId="3343181041" sldId="278"/>
            <ac:spMk id="20" creationId="{8FBED720-1B13-4220-AB01-A2C71EBBF3C9}"/>
          </ac:spMkLst>
        </pc:spChg>
        <pc:spChg chg="del">
          <ac:chgData name="Lewis Evans" userId="2f1cca16-934e-4fa4-b56f-9977d10481f7" providerId="ADAL" clId="{D245C355-145C-4550-A9B7-095D2B63E90D}" dt="2022-10-11T09:58:14.454" v="320" actId="478"/>
          <ac:spMkLst>
            <pc:docMk/>
            <pc:sldMk cId="3343181041" sldId="278"/>
            <ac:spMk id="21" creationId="{FBE029F0-3297-4E92-AFF4-152561319D9A}"/>
          </ac:spMkLst>
        </pc:spChg>
        <pc:spChg chg="del">
          <ac:chgData name="Lewis Evans" userId="2f1cca16-934e-4fa4-b56f-9977d10481f7" providerId="ADAL" clId="{D245C355-145C-4550-A9B7-095D2B63E90D}" dt="2022-10-11T09:58:11.874" v="318" actId="478"/>
          <ac:spMkLst>
            <pc:docMk/>
            <pc:sldMk cId="3343181041" sldId="278"/>
            <ac:spMk id="24" creationId="{05BEA58C-9B7B-494D-949C-57E42722009F}"/>
          </ac:spMkLst>
        </pc:spChg>
        <pc:spChg chg="del">
          <ac:chgData name="Lewis Evans" userId="2f1cca16-934e-4fa4-b56f-9977d10481f7" providerId="ADAL" clId="{D245C355-145C-4550-A9B7-095D2B63E90D}" dt="2022-10-11T09:58:14.454" v="320" actId="478"/>
          <ac:spMkLst>
            <pc:docMk/>
            <pc:sldMk cId="3343181041" sldId="278"/>
            <ac:spMk id="25" creationId="{6C6DCE71-3E3E-4A1C-8824-129D05615044}"/>
          </ac:spMkLst>
        </pc:spChg>
        <pc:spChg chg="del">
          <ac:chgData name="Lewis Evans" userId="2f1cca16-934e-4fa4-b56f-9977d10481f7" providerId="ADAL" clId="{D245C355-145C-4550-A9B7-095D2B63E90D}" dt="2022-10-11T09:58:11.874" v="318" actId="478"/>
          <ac:spMkLst>
            <pc:docMk/>
            <pc:sldMk cId="3343181041" sldId="278"/>
            <ac:spMk id="27" creationId="{ABEE1805-4000-4B85-A150-B634CB053D50}"/>
          </ac:spMkLst>
        </pc:spChg>
        <pc:spChg chg="del">
          <ac:chgData name="Lewis Evans" userId="2f1cca16-934e-4fa4-b56f-9977d10481f7" providerId="ADAL" clId="{D245C355-145C-4550-A9B7-095D2B63E90D}" dt="2022-10-11T09:58:14.454" v="320" actId="478"/>
          <ac:spMkLst>
            <pc:docMk/>
            <pc:sldMk cId="3343181041" sldId="278"/>
            <ac:spMk id="28" creationId="{737479E2-11F3-41D0-A451-A86D1F7D6073}"/>
          </ac:spMkLst>
        </pc:spChg>
        <pc:spChg chg="add mod">
          <ac:chgData name="Lewis Evans" userId="2f1cca16-934e-4fa4-b56f-9977d10481f7" providerId="ADAL" clId="{D245C355-145C-4550-A9B7-095D2B63E90D}" dt="2022-10-11T09:59:19.226" v="545" actId="20577"/>
          <ac:spMkLst>
            <pc:docMk/>
            <pc:sldMk cId="3343181041" sldId="278"/>
            <ac:spMk id="30" creationId="{98371E7A-A708-427D-B3A8-45287B51F106}"/>
          </ac:spMkLst>
        </pc:spChg>
        <pc:spChg chg="del">
          <ac:chgData name="Lewis Evans" userId="2f1cca16-934e-4fa4-b56f-9977d10481f7" providerId="ADAL" clId="{D245C355-145C-4550-A9B7-095D2B63E90D}" dt="2022-10-11T09:58:12.816" v="319" actId="478"/>
          <ac:spMkLst>
            <pc:docMk/>
            <pc:sldMk cId="3343181041" sldId="278"/>
            <ac:spMk id="32" creationId="{483DD02F-4E08-4A4B-ADBC-AD1E1524ACC7}"/>
          </ac:spMkLst>
        </pc:spChg>
        <pc:spChg chg="del">
          <ac:chgData name="Lewis Evans" userId="2f1cca16-934e-4fa4-b56f-9977d10481f7" providerId="ADAL" clId="{D245C355-145C-4550-A9B7-095D2B63E90D}" dt="2022-10-11T09:58:11.874" v="318" actId="478"/>
          <ac:spMkLst>
            <pc:docMk/>
            <pc:sldMk cId="3343181041" sldId="278"/>
            <ac:spMk id="33" creationId="{43EF063B-C8E0-4254-85F8-22A5E5A994E2}"/>
          </ac:spMkLst>
        </pc:spChg>
        <pc:picChg chg="del">
          <ac:chgData name="Lewis Evans" userId="2f1cca16-934e-4fa4-b56f-9977d10481f7" providerId="ADAL" clId="{D245C355-145C-4550-A9B7-095D2B63E90D}" dt="2022-10-11T09:58:11.874" v="318" actId="478"/>
          <ac:picMkLst>
            <pc:docMk/>
            <pc:sldMk cId="3343181041" sldId="278"/>
            <ac:picMk id="14" creationId="{7EF391D7-798C-4752-B51A-78D9BF0E8C2F}"/>
          </ac:picMkLst>
        </pc:picChg>
        <pc:picChg chg="del">
          <ac:chgData name="Lewis Evans" userId="2f1cca16-934e-4fa4-b56f-9977d10481f7" providerId="ADAL" clId="{D245C355-145C-4550-A9B7-095D2B63E90D}" dt="2022-10-11T09:58:11.874" v="318" actId="478"/>
          <ac:picMkLst>
            <pc:docMk/>
            <pc:sldMk cId="3343181041" sldId="278"/>
            <ac:picMk id="16" creationId="{84442F77-FB74-4D3D-A5BD-6F4277F36B14}"/>
          </ac:picMkLst>
        </pc:picChg>
        <pc:picChg chg="del">
          <ac:chgData name="Lewis Evans" userId="2f1cca16-934e-4fa4-b56f-9977d10481f7" providerId="ADAL" clId="{D245C355-145C-4550-A9B7-095D2B63E90D}" dt="2022-10-11T09:58:11.874" v="318" actId="478"/>
          <ac:picMkLst>
            <pc:docMk/>
            <pc:sldMk cId="3343181041" sldId="278"/>
            <ac:picMk id="23" creationId="{7FDD8B46-3319-4455-91BA-B59B032997A1}"/>
          </ac:picMkLst>
        </pc:picChg>
        <pc:picChg chg="del">
          <ac:chgData name="Lewis Evans" userId="2f1cca16-934e-4fa4-b56f-9977d10481f7" providerId="ADAL" clId="{D245C355-145C-4550-A9B7-095D2B63E90D}" dt="2022-10-11T09:58:11.874" v="318" actId="478"/>
          <ac:picMkLst>
            <pc:docMk/>
            <pc:sldMk cId="3343181041" sldId="278"/>
            <ac:picMk id="26" creationId="{35E00443-5FD3-4BC7-82CD-07905BC9CBD8}"/>
          </ac:picMkLst>
        </pc:picChg>
        <pc:picChg chg="del">
          <ac:chgData name="Lewis Evans" userId="2f1cca16-934e-4fa4-b56f-9977d10481f7" providerId="ADAL" clId="{D245C355-145C-4550-A9B7-095D2B63E90D}" dt="2022-10-11T09:58:11.874" v="318" actId="478"/>
          <ac:picMkLst>
            <pc:docMk/>
            <pc:sldMk cId="3343181041" sldId="278"/>
            <ac:picMk id="29" creationId="{AE88E0C1-1F62-455F-8994-9559B8C5519E}"/>
          </ac:picMkLst>
        </pc:picChg>
        <pc:picChg chg="del">
          <ac:chgData name="Lewis Evans" userId="2f1cca16-934e-4fa4-b56f-9977d10481f7" providerId="ADAL" clId="{D245C355-145C-4550-A9B7-095D2B63E90D}" dt="2022-10-11T09:58:11.874" v="318" actId="478"/>
          <ac:picMkLst>
            <pc:docMk/>
            <pc:sldMk cId="3343181041" sldId="278"/>
            <ac:picMk id="31" creationId="{F22488D4-5B38-405E-98A5-30B1FB9B90C2}"/>
          </ac:picMkLst>
        </pc:picChg>
        <pc:picChg chg="add mod">
          <ac:chgData name="Lewis Evans" userId="2f1cca16-934e-4fa4-b56f-9977d10481f7" providerId="ADAL" clId="{D245C355-145C-4550-A9B7-095D2B63E90D}" dt="2022-10-11T09:58:52.981" v="432" actId="1582"/>
          <ac:picMkLst>
            <pc:docMk/>
            <pc:sldMk cId="3343181041" sldId="278"/>
            <ac:picMk id="34" creationId="{1F47EAC6-0B52-4481-8A24-5953DCDEB806}"/>
          </ac:picMkLst>
        </pc:picChg>
        <pc:picChg chg="del">
          <ac:chgData name="Lewis Evans" userId="2f1cca16-934e-4fa4-b56f-9977d10481f7" providerId="ADAL" clId="{D245C355-145C-4550-A9B7-095D2B63E90D}" dt="2022-10-11T09:58:11.874" v="318" actId="478"/>
          <ac:picMkLst>
            <pc:docMk/>
            <pc:sldMk cId="3343181041" sldId="278"/>
            <ac:picMk id="36" creationId="{C2A03969-572E-44A1-9333-944D5459517F}"/>
          </ac:picMkLst>
        </pc:picChg>
      </pc:sldChg>
      <pc:sldChg chg="new del">
        <pc:chgData name="Lewis Evans" userId="2f1cca16-934e-4fa4-b56f-9977d10481f7" providerId="ADAL" clId="{D245C355-145C-4550-A9B7-095D2B63E90D}" dt="2022-10-11T09:58:19.965" v="326" actId="47"/>
        <pc:sldMkLst>
          <pc:docMk/>
          <pc:sldMk cId="477909492" sldId="279"/>
        </pc:sldMkLst>
      </pc:sldChg>
      <pc:sldChg chg="addSp modSp add mod">
        <pc:chgData name="Lewis Evans" userId="2f1cca16-934e-4fa4-b56f-9977d10481f7" providerId="ADAL" clId="{D245C355-145C-4550-A9B7-095D2B63E90D}" dt="2022-10-11T10:53:47.468" v="1656" actId="1076"/>
        <pc:sldMkLst>
          <pc:docMk/>
          <pc:sldMk cId="3677021540" sldId="279"/>
        </pc:sldMkLst>
        <pc:spChg chg="mod">
          <ac:chgData name="Lewis Evans" userId="2f1cca16-934e-4fa4-b56f-9977d10481f7" providerId="ADAL" clId="{D245C355-145C-4550-A9B7-095D2B63E90D}" dt="2022-10-11T09:59:25.790" v="552" actId="20577"/>
          <ac:spMkLst>
            <pc:docMk/>
            <pc:sldMk cId="3677021540" sldId="279"/>
            <ac:spMk id="9" creationId="{B9B2A6A9-3765-4631-ADF7-A0B11DF52E23}"/>
          </ac:spMkLst>
        </pc:spChg>
        <pc:spChg chg="mod">
          <ac:chgData name="Lewis Evans" userId="2f1cca16-934e-4fa4-b56f-9977d10481f7" providerId="ADAL" clId="{D245C355-145C-4550-A9B7-095D2B63E90D}" dt="2022-10-11T10:10:39.492" v="998" actId="1076"/>
          <ac:spMkLst>
            <pc:docMk/>
            <pc:sldMk cId="3677021540" sldId="279"/>
            <ac:spMk id="30" creationId="{98371E7A-A708-427D-B3A8-45287B51F106}"/>
          </ac:spMkLst>
        </pc:spChg>
        <pc:picChg chg="add mod modCrop">
          <ac:chgData name="Lewis Evans" userId="2f1cca16-934e-4fa4-b56f-9977d10481f7" providerId="ADAL" clId="{D245C355-145C-4550-A9B7-095D2B63E90D}" dt="2022-10-11T10:10:01.740" v="992" actId="1582"/>
          <ac:picMkLst>
            <pc:docMk/>
            <pc:sldMk cId="3677021540" sldId="279"/>
            <ac:picMk id="3" creationId="{20C68F6F-A348-48BB-90CE-A7C11595617E}"/>
          </ac:picMkLst>
        </pc:picChg>
        <pc:picChg chg="add mod">
          <ac:chgData name="Lewis Evans" userId="2f1cca16-934e-4fa4-b56f-9977d10481f7" providerId="ADAL" clId="{D245C355-145C-4550-A9B7-095D2B63E90D}" dt="2022-10-11T10:53:47.468" v="1656" actId="1076"/>
          <ac:picMkLst>
            <pc:docMk/>
            <pc:sldMk cId="3677021540" sldId="279"/>
            <ac:picMk id="11" creationId="{324E7D5D-3821-4D54-8991-EE2CDCB5EE93}"/>
          </ac:picMkLst>
        </pc:picChg>
        <pc:picChg chg="add mod">
          <ac:chgData name="Lewis Evans" userId="2f1cca16-934e-4fa4-b56f-9977d10481f7" providerId="ADAL" clId="{D245C355-145C-4550-A9B7-095D2B63E90D}" dt="2022-10-11T10:10:38.243" v="997" actId="1076"/>
          <ac:picMkLst>
            <pc:docMk/>
            <pc:sldMk cId="3677021540" sldId="279"/>
            <ac:picMk id="13" creationId="{8A1D0C85-F99A-46B6-B4D0-1C4260980BFE}"/>
          </ac:picMkLst>
        </pc:picChg>
        <pc:picChg chg="mod">
          <ac:chgData name="Lewis Evans" userId="2f1cca16-934e-4fa4-b56f-9977d10481f7" providerId="ADAL" clId="{D245C355-145C-4550-A9B7-095D2B63E90D}" dt="2022-10-11T10:10:36.312" v="996" actId="1076"/>
          <ac:picMkLst>
            <pc:docMk/>
            <pc:sldMk cId="3677021540" sldId="279"/>
            <ac:picMk id="34" creationId="{1F47EAC6-0B52-4481-8A24-5953DCDEB806}"/>
          </ac:picMkLst>
        </pc:picChg>
        <pc:cxnChg chg="add mod">
          <ac:chgData name="Lewis Evans" userId="2f1cca16-934e-4fa4-b56f-9977d10481f7" providerId="ADAL" clId="{D245C355-145C-4550-A9B7-095D2B63E90D}" dt="2022-10-11T10:09:46.941" v="985" actId="208"/>
          <ac:cxnSpMkLst>
            <pc:docMk/>
            <pc:sldMk cId="3677021540" sldId="279"/>
            <ac:cxnSpMk id="15" creationId="{1563BCB0-97D2-4726-A1DA-4FE7083268F0}"/>
          </ac:cxnSpMkLst>
        </pc:cxnChg>
        <pc:cxnChg chg="add mod">
          <ac:chgData name="Lewis Evans" userId="2f1cca16-934e-4fa4-b56f-9977d10481f7" providerId="ADAL" clId="{D245C355-145C-4550-A9B7-095D2B63E90D}" dt="2022-10-11T10:10:45.429" v="1000" actId="14100"/>
          <ac:cxnSpMkLst>
            <pc:docMk/>
            <pc:sldMk cId="3677021540" sldId="279"/>
            <ac:cxnSpMk id="18" creationId="{587F5652-DB39-4A56-A037-FC2E14E646A6}"/>
          </ac:cxnSpMkLst>
        </pc:cxnChg>
        <pc:cxnChg chg="add mod">
          <ac:chgData name="Lewis Evans" userId="2f1cca16-934e-4fa4-b56f-9977d10481f7" providerId="ADAL" clId="{D245C355-145C-4550-A9B7-095D2B63E90D}" dt="2022-10-11T10:10:51.596" v="1006" actId="14100"/>
          <ac:cxnSpMkLst>
            <pc:docMk/>
            <pc:sldMk cId="3677021540" sldId="279"/>
            <ac:cxnSpMk id="22" creationId="{33E30E2D-F840-49AE-95EF-627832929E3A}"/>
          </ac:cxnSpMkLst>
        </pc:cxnChg>
      </pc:sldChg>
      <pc:sldChg chg="addSp modSp add mod ord">
        <pc:chgData name="Lewis Evans" userId="2f1cca16-934e-4fa4-b56f-9977d10481f7" providerId="ADAL" clId="{D245C355-145C-4550-A9B7-095D2B63E90D}" dt="2022-10-11T14:41:46.280" v="3831" actId="20577"/>
        <pc:sldMkLst>
          <pc:docMk/>
          <pc:sldMk cId="1064061856" sldId="280"/>
        </pc:sldMkLst>
        <pc:spChg chg="mod">
          <ac:chgData name="Lewis Evans" userId="2f1cca16-934e-4fa4-b56f-9977d10481f7" providerId="ADAL" clId="{D245C355-145C-4550-A9B7-095D2B63E90D}" dt="2022-10-11T10:11:04.401" v="1020" actId="20577"/>
          <ac:spMkLst>
            <pc:docMk/>
            <pc:sldMk cId="1064061856" sldId="280"/>
            <ac:spMk id="9" creationId="{B9B2A6A9-3765-4631-ADF7-A0B11DF52E23}"/>
          </ac:spMkLst>
        </pc:spChg>
        <pc:spChg chg="add mod">
          <ac:chgData name="Lewis Evans" userId="2f1cca16-934e-4fa4-b56f-9977d10481f7" providerId="ADAL" clId="{D245C355-145C-4550-A9B7-095D2B63E90D}" dt="2022-10-11T10:21:28.718" v="1568" actId="1076"/>
          <ac:spMkLst>
            <pc:docMk/>
            <pc:sldMk cId="1064061856" sldId="280"/>
            <ac:spMk id="18" creationId="{9375A5EF-5DD0-4BC2-83CB-E1037B75F53E}"/>
          </ac:spMkLst>
        </pc:spChg>
        <pc:spChg chg="add mod">
          <ac:chgData name="Lewis Evans" userId="2f1cca16-934e-4fa4-b56f-9977d10481f7" providerId="ADAL" clId="{D245C355-145C-4550-A9B7-095D2B63E90D}" dt="2022-10-11T10:21:31.871" v="1571" actId="20577"/>
          <ac:spMkLst>
            <pc:docMk/>
            <pc:sldMk cId="1064061856" sldId="280"/>
            <ac:spMk id="21" creationId="{A1C621D6-5C81-481C-A6C7-8E634AE4C166}"/>
          </ac:spMkLst>
        </pc:spChg>
        <pc:spChg chg="add mod">
          <ac:chgData name="Lewis Evans" userId="2f1cca16-934e-4fa4-b56f-9977d10481f7" providerId="ADAL" clId="{D245C355-145C-4550-A9B7-095D2B63E90D}" dt="2022-10-11T10:21:37.317" v="1574" actId="20577"/>
          <ac:spMkLst>
            <pc:docMk/>
            <pc:sldMk cId="1064061856" sldId="280"/>
            <ac:spMk id="22" creationId="{9F580C0F-568D-4862-86D3-73E38127B8D5}"/>
          </ac:spMkLst>
        </pc:spChg>
        <pc:spChg chg="mod">
          <ac:chgData name="Lewis Evans" userId="2f1cca16-934e-4fa4-b56f-9977d10481f7" providerId="ADAL" clId="{D245C355-145C-4550-A9B7-095D2B63E90D}" dt="2022-10-11T14:41:46.280" v="3831" actId="20577"/>
          <ac:spMkLst>
            <pc:docMk/>
            <pc:sldMk cId="1064061856" sldId="280"/>
            <ac:spMk id="30" creationId="{98371E7A-A708-427D-B3A8-45287B51F106}"/>
          </ac:spMkLst>
        </pc:spChg>
        <pc:picChg chg="add mod">
          <ac:chgData name="Lewis Evans" userId="2f1cca16-934e-4fa4-b56f-9977d10481f7" providerId="ADAL" clId="{D245C355-145C-4550-A9B7-095D2B63E90D}" dt="2022-10-11T14:38:36.289" v="3821" actId="1582"/>
          <ac:picMkLst>
            <pc:docMk/>
            <pc:sldMk cId="1064061856" sldId="280"/>
            <ac:picMk id="11" creationId="{2FA03F7F-EC2E-471B-8F94-9A3B6AC47999}"/>
          </ac:picMkLst>
        </pc:picChg>
        <pc:picChg chg="add mod">
          <ac:chgData name="Lewis Evans" userId="2f1cca16-934e-4fa4-b56f-9977d10481f7" providerId="ADAL" clId="{D245C355-145C-4550-A9B7-095D2B63E90D}" dt="2022-10-11T10:20:30.605" v="1523" actId="1076"/>
          <ac:picMkLst>
            <pc:docMk/>
            <pc:sldMk cId="1064061856" sldId="280"/>
            <ac:picMk id="12" creationId="{5421D203-2C59-493F-AB05-14D0F9F2AEDE}"/>
          </ac:picMkLst>
        </pc:picChg>
        <pc:picChg chg="mod modCrop">
          <ac:chgData name="Lewis Evans" userId="2f1cca16-934e-4fa4-b56f-9977d10481f7" providerId="ADAL" clId="{D245C355-145C-4550-A9B7-095D2B63E90D}" dt="2022-10-11T10:17:06.119" v="1409" actId="1076"/>
          <ac:picMkLst>
            <pc:docMk/>
            <pc:sldMk cId="1064061856" sldId="280"/>
            <ac:picMk id="34" creationId="{1F47EAC6-0B52-4481-8A24-5953DCDEB806}"/>
          </ac:picMkLst>
        </pc:picChg>
        <pc:cxnChg chg="add mod">
          <ac:chgData name="Lewis Evans" userId="2f1cca16-934e-4fa4-b56f-9977d10481f7" providerId="ADAL" clId="{D245C355-145C-4550-A9B7-095D2B63E90D}" dt="2022-10-11T10:17:10.493" v="1411" actId="1076"/>
          <ac:cxnSpMkLst>
            <pc:docMk/>
            <pc:sldMk cId="1064061856" sldId="280"/>
            <ac:cxnSpMk id="3" creationId="{014042BB-843B-4F82-83FB-4C2FC9E15DF4}"/>
          </ac:cxnSpMkLst>
        </pc:cxnChg>
        <pc:cxnChg chg="add mod">
          <ac:chgData name="Lewis Evans" userId="2f1cca16-934e-4fa4-b56f-9977d10481f7" providerId="ADAL" clId="{D245C355-145C-4550-A9B7-095D2B63E90D}" dt="2022-10-11T10:20:50.222" v="1535" actId="14100"/>
          <ac:cxnSpMkLst>
            <pc:docMk/>
            <pc:sldMk cId="1064061856" sldId="280"/>
            <ac:cxnSpMk id="15" creationId="{FDF13635-1204-4771-89F7-D66AC1AE570F}"/>
          </ac:cxnSpMkLst>
        </pc:cxnChg>
        <pc:cxnChg chg="add mod">
          <ac:chgData name="Lewis Evans" userId="2f1cca16-934e-4fa4-b56f-9977d10481f7" providerId="ADAL" clId="{D245C355-145C-4550-A9B7-095D2B63E90D}" dt="2022-10-11T10:21:00.628" v="1545" actId="14100"/>
          <ac:cxnSpMkLst>
            <pc:docMk/>
            <pc:sldMk cId="1064061856" sldId="280"/>
            <ac:cxnSpMk id="17" creationId="{38263B0D-D329-451B-AA01-F2C2F369973A}"/>
          </ac:cxnSpMkLst>
        </pc:cxnChg>
      </pc:sldChg>
      <pc:sldChg chg="addSp modSp add mod ord">
        <pc:chgData name="Lewis Evans" userId="2f1cca16-934e-4fa4-b56f-9977d10481f7" providerId="ADAL" clId="{D245C355-145C-4550-A9B7-095D2B63E90D}" dt="2022-10-11T13:21:39.758" v="1767" actId="1076"/>
        <pc:sldMkLst>
          <pc:docMk/>
          <pc:sldMk cId="3089811553" sldId="281"/>
        </pc:sldMkLst>
        <pc:spChg chg="mod">
          <ac:chgData name="Lewis Evans" userId="2f1cca16-934e-4fa4-b56f-9977d10481f7" providerId="ADAL" clId="{D245C355-145C-4550-A9B7-095D2B63E90D}" dt="2022-10-11T10:13:55.982" v="1284" actId="20577"/>
          <ac:spMkLst>
            <pc:docMk/>
            <pc:sldMk cId="3089811553" sldId="281"/>
            <ac:spMk id="9" creationId="{B9B2A6A9-3765-4631-ADF7-A0B11DF52E23}"/>
          </ac:spMkLst>
        </pc:spChg>
        <pc:spChg chg="add mod">
          <ac:chgData name="Lewis Evans" userId="2f1cca16-934e-4fa4-b56f-9977d10481f7" providerId="ADAL" clId="{D245C355-145C-4550-A9B7-095D2B63E90D}" dt="2022-10-11T10:24:51.037" v="1601" actId="1076"/>
          <ac:spMkLst>
            <pc:docMk/>
            <pc:sldMk cId="3089811553" sldId="281"/>
            <ac:spMk id="11" creationId="{5B632B33-F012-40FF-A27B-77EBBCF5CF3C}"/>
          </ac:spMkLst>
        </pc:spChg>
        <pc:spChg chg="add mod">
          <ac:chgData name="Lewis Evans" userId="2f1cca16-934e-4fa4-b56f-9977d10481f7" providerId="ADAL" clId="{D245C355-145C-4550-A9B7-095D2B63E90D}" dt="2022-10-11T13:20:58.741" v="1668" actId="20577"/>
          <ac:spMkLst>
            <pc:docMk/>
            <pc:sldMk cId="3089811553" sldId="281"/>
            <ac:spMk id="17" creationId="{6FFEFB68-3760-40C8-9DF8-9AA0AA6EBF09}"/>
          </ac:spMkLst>
        </pc:spChg>
        <pc:spChg chg="add mod">
          <ac:chgData name="Lewis Evans" userId="2f1cca16-934e-4fa4-b56f-9977d10481f7" providerId="ADAL" clId="{D245C355-145C-4550-A9B7-095D2B63E90D}" dt="2022-10-11T13:21:07.677" v="1675" actId="1076"/>
          <ac:spMkLst>
            <pc:docMk/>
            <pc:sldMk cId="3089811553" sldId="281"/>
            <ac:spMk id="18" creationId="{2FDD641E-22BB-4890-B462-73FF12927124}"/>
          </ac:spMkLst>
        </pc:spChg>
        <pc:spChg chg="mod">
          <ac:chgData name="Lewis Evans" userId="2f1cca16-934e-4fa4-b56f-9977d10481f7" providerId="ADAL" clId="{D245C355-145C-4550-A9B7-095D2B63E90D}" dt="2022-10-11T13:21:29.186" v="1762" actId="20577"/>
          <ac:spMkLst>
            <pc:docMk/>
            <pc:sldMk cId="3089811553" sldId="281"/>
            <ac:spMk id="30" creationId="{98371E7A-A708-427D-B3A8-45287B51F106}"/>
          </ac:spMkLst>
        </pc:spChg>
        <pc:picChg chg="add mod modCrop">
          <ac:chgData name="Lewis Evans" userId="2f1cca16-934e-4fa4-b56f-9977d10481f7" providerId="ADAL" clId="{D245C355-145C-4550-A9B7-095D2B63E90D}" dt="2022-10-11T10:25:56.958" v="1652" actId="1582"/>
          <ac:picMkLst>
            <pc:docMk/>
            <pc:sldMk cId="3089811553" sldId="281"/>
            <ac:picMk id="3" creationId="{26083168-BCD8-4DD7-A036-4B08B44A0255}"/>
          </ac:picMkLst>
        </pc:picChg>
        <pc:picChg chg="add mod">
          <ac:chgData name="Lewis Evans" userId="2f1cca16-934e-4fa4-b56f-9977d10481f7" providerId="ADAL" clId="{D245C355-145C-4550-A9B7-095D2B63E90D}" dt="2022-10-11T13:21:39.758" v="1767" actId="1076"/>
          <ac:picMkLst>
            <pc:docMk/>
            <pc:sldMk cId="3089811553" sldId="281"/>
            <ac:picMk id="13" creationId="{1C50A5CF-43EA-4146-B53A-1C9D63958AA8}"/>
          </ac:picMkLst>
        </pc:picChg>
        <pc:picChg chg="mod">
          <ac:chgData name="Lewis Evans" userId="2f1cca16-934e-4fa4-b56f-9977d10481f7" providerId="ADAL" clId="{D245C355-145C-4550-A9B7-095D2B63E90D}" dt="2022-10-11T10:25:31.901" v="1627" actId="1076"/>
          <ac:picMkLst>
            <pc:docMk/>
            <pc:sldMk cId="3089811553" sldId="281"/>
            <ac:picMk id="34" creationId="{1F47EAC6-0B52-4481-8A24-5953DCDEB806}"/>
          </ac:picMkLst>
        </pc:picChg>
        <pc:cxnChg chg="add mod">
          <ac:chgData name="Lewis Evans" userId="2f1cca16-934e-4fa4-b56f-9977d10481f7" providerId="ADAL" clId="{D245C355-145C-4550-A9B7-095D2B63E90D}" dt="2022-10-11T10:25:33.762" v="1628" actId="1076"/>
          <ac:cxnSpMkLst>
            <pc:docMk/>
            <pc:sldMk cId="3089811553" sldId="281"/>
            <ac:cxnSpMk id="10" creationId="{4896457C-72AD-4D23-B6C2-71D8D2EB4ADC}"/>
          </ac:cxnSpMkLst>
        </pc:cxnChg>
        <pc:cxnChg chg="add mod">
          <ac:chgData name="Lewis Evans" userId="2f1cca16-934e-4fa4-b56f-9977d10481f7" providerId="ADAL" clId="{D245C355-145C-4550-A9B7-095D2B63E90D}" dt="2022-10-11T13:20:53.674" v="1662" actId="1076"/>
          <ac:cxnSpMkLst>
            <pc:docMk/>
            <pc:sldMk cId="3089811553" sldId="281"/>
            <ac:cxnSpMk id="16" creationId="{1371D1F2-B501-4D3B-BB7B-9D88EE2DCEB3}"/>
          </ac:cxnSpMkLst>
        </pc:cxnChg>
      </pc:sldChg>
      <pc:sldChg chg="add del ord">
        <pc:chgData name="Lewis Evans" userId="2f1cca16-934e-4fa4-b56f-9977d10481f7" providerId="ADAL" clId="{D245C355-145C-4550-A9B7-095D2B63E90D}" dt="2022-10-11T14:45:45.026" v="3928" actId="47"/>
        <pc:sldMkLst>
          <pc:docMk/>
          <pc:sldMk cId="294248874" sldId="282"/>
        </pc:sldMkLst>
      </pc:sldChg>
      <pc:sldChg chg="addSp delSp modSp add mod">
        <pc:chgData name="Lewis Evans" userId="2f1cca16-934e-4fa4-b56f-9977d10481f7" providerId="ADAL" clId="{D245C355-145C-4550-A9B7-095D2B63E90D}" dt="2022-10-11T14:45:31.146" v="3922" actId="1076"/>
        <pc:sldMkLst>
          <pc:docMk/>
          <pc:sldMk cId="1532553338" sldId="283"/>
        </pc:sldMkLst>
        <pc:spChg chg="mod">
          <ac:chgData name="Lewis Evans" userId="2f1cca16-934e-4fa4-b56f-9977d10481f7" providerId="ADAL" clId="{D245C355-145C-4550-A9B7-095D2B63E90D}" dt="2022-10-11T13:21:48.982" v="1772" actId="20577"/>
          <ac:spMkLst>
            <pc:docMk/>
            <pc:sldMk cId="1532553338" sldId="283"/>
            <ac:spMk id="9" creationId="{B9B2A6A9-3765-4631-ADF7-A0B11DF52E23}"/>
          </ac:spMkLst>
        </pc:spChg>
        <pc:spChg chg="mod">
          <ac:chgData name="Lewis Evans" userId="2f1cca16-934e-4fa4-b56f-9977d10481f7" providerId="ADAL" clId="{D245C355-145C-4550-A9B7-095D2B63E90D}" dt="2022-10-11T13:30:31.340" v="1971" actId="1076"/>
          <ac:spMkLst>
            <pc:docMk/>
            <pc:sldMk cId="1532553338" sldId="283"/>
            <ac:spMk id="17" creationId="{6FFEFB68-3760-40C8-9DF8-9AA0AA6EBF09}"/>
          </ac:spMkLst>
        </pc:spChg>
        <pc:spChg chg="del">
          <ac:chgData name="Lewis Evans" userId="2f1cca16-934e-4fa4-b56f-9977d10481f7" providerId="ADAL" clId="{D245C355-145C-4550-A9B7-095D2B63E90D}" dt="2022-10-11T13:28:20.996" v="1835" actId="478"/>
          <ac:spMkLst>
            <pc:docMk/>
            <pc:sldMk cId="1532553338" sldId="283"/>
            <ac:spMk id="18" creationId="{2FDD641E-22BB-4890-B462-73FF12927124}"/>
          </ac:spMkLst>
        </pc:spChg>
        <pc:spChg chg="add mod">
          <ac:chgData name="Lewis Evans" userId="2f1cca16-934e-4fa4-b56f-9977d10481f7" providerId="ADAL" clId="{D245C355-145C-4550-A9B7-095D2B63E90D}" dt="2022-10-11T13:33:51.679" v="2155" actId="27636"/>
          <ac:spMkLst>
            <pc:docMk/>
            <pc:sldMk cId="1532553338" sldId="283"/>
            <ac:spMk id="22" creationId="{E9491ADD-A3BD-457A-AE16-CAAFA08F8549}"/>
          </ac:spMkLst>
        </pc:spChg>
        <pc:spChg chg="add mod">
          <ac:chgData name="Lewis Evans" userId="2f1cca16-934e-4fa4-b56f-9977d10481f7" providerId="ADAL" clId="{D245C355-145C-4550-A9B7-095D2B63E90D}" dt="2022-10-11T13:34:46.975" v="2197" actId="20577"/>
          <ac:spMkLst>
            <pc:docMk/>
            <pc:sldMk cId="1532553338" sldId="283"/>
            <ac:spMk id="28" creationId="{096B4FC9-2681-4562-BE3A-6E3B9ECF03E4}"/>
          </ac:spMkLst>
        </pc:spChg>
        <pc:spChg chg="mod">
          <ac:chgData name="Lewis Evans" userId="2f1cca16-934e-4fa4-b56f-9977d10481f7" providerId="ADAL" clId="{D245C355-145C-4550-A9B7-095D2B63E90D}" dt="2022-10-11T13:31:34.462" v="1980" actId="14100"/>
          <ac:spMkLst>
            <pc:docMk/>
            <pc:sldMk cId="1532553338" sldId="283"/>
            <ac:spMk id="30" creationId="{98371E7A-A708-427D-B3A8-45287B51F106}"/>
          </ac:spMkLst>
        </pc:spChg>
        <pc:spChg chg="add mod">
          <ac:chgData name="Lewis Evans" userId="2f1cca16-934e-4fa4-b56f-9977d10481f7" providerId="ADAL" clId="{D245C355-145C-4550-A9B7-095D2B63E90D}" dt="2022-10-11T14:45:28.410" v="3921" actId="20577"/>
          <ac:spMkLst>
            <pc:docMk/>
            <pc:sldMk cId="1532553338" sldId="283"/>
            <ac:spMk id="31" creationId="{D3970F0C-009E-4615-9753-0FF0BACE863F}"/>
          </ac:spMkLst>
        </pc:spChg>
        <pc:picChg chg="del">
          <ac:chgData name="Lewis Evans" userId="2f1cca16-934e-4fa4-b56f-9977d10481f7" providerId="ADAL" clId="{D245C355-145C-4550-A9B7-095D2B63E90D}" dt="2022-10-11T13:21:50.393" v="1774" actId="478"/>
          <ac:picMkLst>
            <pc:docMk/>
            <pc:sldMk cId="1532553338" sldId="283"/>
            <ac:picMk id="3" creationId="{26083168-BCD8-4DD7-A036-4B08B44A0255}"/>
          </ac:picMkLst>
        </pc:picChg>
        <pc:picChg chg="add mod">
          <ac:chgData name="Lewis Evans" userId="2f1cca16-934e-4fa4-b56f-9977d10481f7" providerId="ADAL" clId="{D245C355-145C-4550-A9B7-095D2B63E90D}" dt="2022-10-11T13:28:45.269" v="1918" actId="1076"/>
          <ac:picMkLst>
            <pc:docMk/>
            <pc:sldMk cId="1532553338" sldId="283"/>
            <ac:picMk id="12" creationId="{891511F2-2B61-4A62-BF5E-A0212D352B0B}"/>
          </ac:picMkLst>
        </pc:picChg>
        <pc:picChg chg="del">
          <ac:chgData name="Lewis Evans" userId="2f1cca16-934e-4fa4-b56f-9977d10481f7" providerId="ADAL" clId="{D245C355-145C-4550-A9B7-095D2B63E90D}" dt="2022-10-11T13:21:50.877" v="1775" actId="478"/>
          <ac:picMkLst>
            <pc:docMk/>
            <pc:sldMk cId="1532553338" sldId="283"/>
            <ac:picMk id="13" creationId="{1C50A5CF-43EA-4146-B53A-1C9D63958AA8}"/>
          </ac:picMkLst>
        </pc:picChg>
        <pc:picChg chg="add mod">
          <ac:chgData name="Lewis Evans" userId="2f1cca16-934e-4fa4-b56f-9977d10481f7" providerId="ADAL" clId="{D245C355-145C-4550-A9B7-095D2B63E90D}" dt="2022-10-11T13:34:01.298" v="2164" actId="1076"/>
          <ac:picMkLst>
            <pc:docMk/>
            <pc:sldMk cId="1532553338" sldId="283"/>
            <ac:picMk id="15" creationId="{A3629484-B917-46EF-A466-C52879F96F5B}"/>
          </ac:picMkLst>
        </pc:picChg>
        <pc:picChg chg="add mod">
          <ac:chgData name="Lewis Evans" userId="2f1cca16-934e-4fa4-b56f-9977d10481f7" providerId="ADAL" clId="{D245C355-145C-4550-A9B7-095D2B63E90D}" dt="2022-10-11T14:45:31.146" v="3922" actId="1076"/>
          <ac:picMkLst>
            <pc:docMk/>
            <pc:sldMk cId="1532553338" sldId="283"/>
            <ac:picMk id="29" creationId="{03371C13-095D-4C34-9D41-63BC23B2D519}"/>
          </ac:picMkLst>
        </pc:picChg>
        <pc:picChg chg="del">
          <ac:chgData name="Lewis Evans" userId="2f1cca16-934e-4fa4-b56f-9977d10481f7" providerId="ADAL" clId="{D245C355-145C-4550-A9B7-095D2B63E90D}" dt="2022-10-11T13:21:49.881" v="1773" actId="478"/>
          <ac:picMkLst>
            <pc:docMk/>
            <pc:sldMk cId="1532553338" sldId="283"/>
            <ac:picMk id="34" creationId="{1F47EAC6-0B52-4481-8A24-5953DCDEB806}"/>
          </ac:picMkLst>
        </pc:picChg>
        <pc:cxnChg chg="mod">
          <ac:chgData name="Lewis Evans" userId="2f1cca16-934e-4fa4-b56f-9977d10481f7" providerId="ADAL" clId="{D245C355-145C-4550-A9B7-095D2B63E90D}" dt="2022-10-11T13:28:43.324" v="1916" actId="1076"/>
          <ac:cxnSpMkLst>
            <pc:docMk/>
            <pc:sldMk cId="1532553338" sldId="283"/>
            <ac:cxnSpMk id="10" creationId="{4896457C-72AD-4D23-B6C2-71D8D2EB4ADC}"/>
          </ac:cxnSpMkLst>
        </pc:cxnChg>
        <pc:cxnChg chg="del">
          <ac:chgData name="Lewis Evans" userId="2f1cca16-934e-4fa4-b56f-9977d10481f7" providerId="ADAL" clId="{D245C355-145C-4550-A9B7-095D2B63E90D}" dt="2022-10-11T13:21:51.968" v="1779" actId="478"/>
          <ac:cxnSpMkLst>
            <pc:docMk/>
            <pc:sldMk cId="1532553338" sldId="283"/>
            <ac:cxnSpMk id="16" creationId="{1371D1F2-B501-4D3B-BB7B-9D88EE2DCEB3}"/>
          </ac:cxnSpMkLst>
        </pc:cxnChg>
        <pc:cxnChg chg="add mod">
          <ac:chgData name="Lewis Evans" userId="2f1cca16-934e-4fa4-b56f-9977d10481f7" providerId="ADAL" clId="{D245C355-145C-4550-A9B7-095D2B63E90D}" dt="2022-10-11T13:34:41.130" v="2191" actId="1036"/>
          <ac:cxnSpMkLst>
            <pc:docMk/>
            <pc:sldMk cId="1532553338" sldId="283"/>
            <ac:cxnSpMk id="23" creationId="{96DD7596-B597-4A97-9B25-D2F28C2B3003}"/>
          </ac:cxnSpMkLst>
        </pc:cxnChg>
      </pc:sldChg>
      <pc:sldChg chg="addSp delSp modSp add mod ord">
        <pc:chgData name="Lewis Evans" userId="2f1cca16-934e-4fa4-b56f-9977d10481f7" providerId="ADAL" clId="{D245C355-145C-4550-A9B7-095D2B63E90D}" dt="2022-10-11T13:42:00.538" v="2413" actId="20577"/>
        <pc:sldMkLst>
          <pc:docMk/>
          <pc:sldMk cId="1372236867" sldId="284"/>
        </pc:sldMkLst>
        <pc:spChg chg="mod">
          <ac:chgData name="Lewis Evans" userId="2f1cca16-934e-4fa4-b56f-9977d10481f7" providerId="ADAL" clId="{D245C355-145C-4550-A9B7-095D2B63E90D}" dt="2022-10-11T13:38:17.215" v="2226" actId="20577"/>
          <ac:spMkLst>
            <pc:docMk/>
            <pc:sldMk cId="1372236867" sldId="284"/>
            <ac:spMk id="9" creationId="{B9B2A6A9-3765-4631-ADF7-A0B11DF52E23}"/>
          </ac:spMkLst>
        </pc:spChg>
        <pc:spChg chg="mod">
          <ac:chgData name="Lewis Evans" userId="2f1cca16-934e-4fa4-b56f-9977d10481f7" providerId="ADAL" clId="{D245C355-145C-4550-A9B7-095D2B63E90D}" dt="2022-10-11T13:42:00.538" v="2413" actId="20577"/>
          <ac:spMkLst>
            <pc:docMk/>
            <pc:sldMk cId="1372236867" sldId="284"/>
            <ac:spMk id="30" creationId="{98371E7A-A708-427D-B3A8-45287B51F106}"/>
          </ac:spMkLst>
        </pc:spChg>
        <pc:picChg chg="del">
          <ac:chgData name="Lewis Evans" userId="2f1cca16-934e-4fa4-b56f-9977d10481f7" providerId="ADAL" clId="{D245C355-145C-4550-A9B7-095D2B63E90D}" dt="2022-10-11T13:38:18.028" v="2227" actId="478"/>
          <ac:picMkLst>
            <pc:docMk/>
            <pc:sldMk cId="1372236867" sldId="284"/>
            <ac:picMk id="3" creationId="{20C68F6F-A348-48BB-90CE-A7C11595617E}"/>
          </ac:picMkLst>
        </pc:picChg>
        <pc:picChg chg="add mod">
          <ac:chgData name="Lewis Evans" userId="2f1cca16-934e-4fa4-b56f-9977d10481f7" providerId="ADAL" clId="{D245C355-145C-4550-A9B7-095D2B63E90D}" dt="2022-10-11T13:39:33.708" v="2249" actId="1582"/>
          <ac:picMkLst>
            <pc:docMk/>
            <pc:sldMk cId="1372236867" sldId="284"/>
            <ac:picMk id="10" creationId="{44681589-ACE2-4C1C-ACA9-D8CB45AFD040}"/>
          </ac:picMkLst>
        </pc:picChg>
        <pc:picChg chg="del">
          <ac:chgData name="Lewis Evans" userId="2f1cca16-934e-4fa4-b56f-9977d10481f7" providerId="ADAL" clId="{D245C355-145C-4550-A9B7-095D2B63E90D}" dt="2022-10-11T13:38:18.418" v="2228" actId="478"/>
          <ac:picMkLst>
            <pc:docMk/>
            <pc:sldMk cId="1372236867" sldId="284"/>
            <ac:picMk id="11" creationId="{324E7D5D-3821-4D54-8991-EE2CDCB5EE93}"/>
          </ac:picMkLst>
        </pc:picChg>
        <pc:picChg chg="del">
          <ac:chgData name="Lewis Evans" userId="2f1cca16-934e-4fa4-b56f-9977d10481f7" providerId="ADAL" clId="{D245C355-145C-4550-A9B7-095D2B63E90D}" dt="2022-10-11T13:38:18.786" v="2229" actId="478"/>
          <ac:picMkLst>
            <pc:docMk/>
            <pc:sldMk cId="1372236867" sldId="284"/>
            <ac:picMk id="13" creationId="{8A1D0C85-F99A-46B6-B4D0-1C4260980BFE}"/>
          </ac:picMkLst>
        </pc:picChg>
        <pc:picChg chg="del">
          <ac:chgData name="Lewis Evans" userId="2f1cca16-934e-4fa4-b56f-9977d10481f7" providerId="ADAL" clId="{D245C355-145C-4550-A9B7-095D2B63E90D}" dt="2022-10-11T13:38:19.380" v="2230" actId="478"/>
          <ac:picMkLst>
            <pc:docMk/>
            <pc:sldMk cId="1372236867" sldId="284"/>
            <ac:picMk id="34" creationId="{1F47EAC6-0B52-4481-8A24-5953DCDEB806}"/>
          </ac:picMkLst>
        </pc:picChg>
        <pc:cxnChg chg="del">
          <ac:chgData name="Lewis Evans" userId="2f1cca16-934e-4fa4-b56f-9977d10481f7" providerId="ADAL" clId="{D245C355-145C-4550-A9B7-095D2B63E90D}" dt="2022-10-11T13:38:22.610" v="2236" actId="478"/>
          <ac:cxnSpMkLst>
            <pc:docMk/>
            <pc:sldMk cId="1372236867" sldId="284"/>
            <ac:cxnSpMk id="15" creationId="{1563BCB0-97D2-4726-A1DA-4FE7083268F0}"/>
          </ac:cxnSpMkLst>
        </pc:cxnChg>
        <pc:cxnChg chg="del">
          <ac:chgData name="Lewis Evans" userId="2f1cca16-934e-4fa4-b56f-9977d10481f7" providerId="ADAL" clId="{D245C355-145C-4550-A9B7-095D2B63E90D}" dt="2022-10-11T13:38:21.518" v="2235" actId="478"/>
          <ac:cxnSpMkLst>
            <pc:docMk/>
            <pc:sldMk cId="1372236867" sldId="284"/>
            <ac:cxnSpMk id="18" creationId="{587F5652-DB39-4A56-A037-FC2E14E646A6}"/>
          </ac:cxnSpMkLst>
        </pc:cxnChg>
        <pc:cxnChg chg="del">
          <ac:chgData name="Lewis Evans" userId="2f1cca16-934e-4fa4-b56f-9977d10481f7" providerId="ADAL" clId="{D245C355-145C-4550-A9B7-095D2B63E90D}" dt="2022-10-11T13:38:20.532" v="2234" actId="478"/>
          <ac:cxnSpMkLst>
            <pc:docMk/>
            <pc:sldMk cId="1372236867" sldId="284"/>
            <ac:cxnSpMk id="22" creationId="{33E30E2D-F840-49AE-95EF-627832929E3A}"/>
          </ac:cxnSpMkLst>
        </pc:cxnChg>
      </pc:sldChg>
      <pc:sldChg chg="addSp delSp modSp new mod">
        <pc:chgData name="Lewis Evans" userId="2f1cca16-934e-4fa4-b56f-9977d10481f7" providerId="ADAL" clId="{D245C355-145C-4550-A9B7-095D2B63E90D}" dt="2022-10-11T14:28:55.714" v="3740" actId="20577"/>
        <pc:sldMkLst>
          <pc:docMk/>
          <pc:sldMk cId="1337767650" sldId="285"/>
        </pc:sldMkLst>
        <pc:spChg chg="del">
          <ac:chgData name="Lewis Evans" userId="2f1cca16-934e-4fa4-b56f-9977d10481f7" providerId="ADAL" clId="{D245C355-145C-4550-A9B7-095D2B63E90D}" dt="2022-10-11T14:25:49.096" v="3467" actId="478"/>
          <ac:spMkLst>
            <pc:docMk/>
            <pc:sldMk cId="1337767650" sldId="285"/>
            <ac:spMk id="2" creationId="{F79FDD90-9C9A-40A3-BBAA-DA28814FDE6D}"/>
          </ac:spMkLst>
        </pc:spChg>
        <pc:spChg chg="del">
          <ac:chgData name="Lewis Evans" userId="2f1cca16-934e-4fa4-b56f-9977d10481f7" providerId="ADAL" clId="{D245C355-145C-4550-A9B7-095D2B63E90D}" dt="2022-10-11T14:25:50.360" v="3468" actId="478"/>
          <ac:spMkLst>
            <pc:docMk/>
            <pc:sldMk cId="1337767650" sldId="285"/>
            <ac:spMk id="3" creationId="{ACC597F7-F96C-423E-A1D8-697147CAE954}"/>
          </ac:spMkLst>
        </pc:spChg>
        <pc:spChg chg="add mod">
          <ac:chgData name="Lewis Evans" userId="2f1cca16-934e-4fa4-b56f-9977d10481f7" providerId="ADAL" clId="{D245C355-145C-4550-A9B7-095D2B63E90D}" dt="2022-10-11T14:25:51.193" v="3469"/>
          <ac:spMkLst>
            <pc:docMk/>
            <pc:sldMk cId="1337767650" sldId="285"/>
            <ac:spMk id="4" creationId="{0BD1BE66-1F0E-451D-817D-FA22AC4D186B}"/>
          </ac:spMkLst>
        </pc:spChg>
        <pc:spChg chg="add mod">
          <ac:chgData name="Lewis Evans" userId="2f1cca16-934e-4fa4-b56f-9977d10481f7" providerId="ADAL" clId="{D245C355-145C-4550-A9B7-095D2B63E90D}" dt="2022-10-11T14:25:51.193" v="3469"/>
          <ac:spMkLst>
            <pc:docMk/>
            <pc:sldMk cId="1337767650" sldId="285"/>
            <ac:spMk id="5" creationId="{7AFC8904-F096-4DFB-874D-A028D642B008}"/>
          </ac:spMkLst>
        </pc:spChg>
        <pc:spChg chg="add mod">
          <ac:chgData name="Lewis Evans" userId="2f1cca16-934e-4fa4-b56f-9977d10481f7" providerId="ADAL" clId="{D245C355-145C-4550-A9B7-095D2B63E90D}" dt="2022-10-11T14:25:51.193" v="3469"/>
          <ac:spMkLst>
            <pc:docMk/>
            <pc:sldMk cId="1337767650" sldId="285"/>
            <ac:spMk id="6" creationId="{CA2A30CC-4444-4A21-9CA6-B30C20D8E9FD}"/>
          </ac:spMkLst>
        </pc:spChg>
        <pc:spChg chg="add mod">
          <ac:chgData name="Lewis Evans" userId="2f1cca16-934e-4fa4-b56f-9977d10481f7" providerId="ADAL" clId="{D245C355-145C-4550-A9B7-095D2B63E90D}" dt="2022-10-11T14:25:51.193" v="3469"/>
          <ac:spMkLst>
            <pc:docMk/>
            <pc:sldMk cId="1337767650" sldId="285"/>
            <ac:spMk id="7" creationId="{91F4814C-C421-408F-9D56-85FD12E8082B}"/>
          </ac:spMkLst>
        </pc:spChg>
        <pc:spChg chg="add mod">
          <ac:chgData name="Lewis Evans" userId="2f1cca16-934e-4fa4-b56f-9977d10481f7" providerId="ADAL" clId="{D245C355-145C-4550-A9B7-095D2B63E90D}" dt="2022-10-11T14:25:51.193" v="3469"/>
          <ac:spMkLst>
            <pc:docMk/>
            <pc:sldMk cId="1337767650" sldId="285"/>
            <ac:spMk id="8" creationId="{476F1451-277E-4D0C-B468-713027D8788B}"/>
          </ac:spMkLst>
        </pc:spChg>
        <pc:spChg chg="add mod">
          <ac:chgData name="Lewis Evans" userId="2f1cca16-934e-4fa4-b56f-9977d10481f7" providerId="ADAL" clId="{D245C355-145C-4550-A9B7-095D2B63E90D}" dt="2022-10-11T14:25:53.817" v="3479" actId="20577"/>
          <ac:spMkLst>
            <pc:docMk/>
            <pc:sldMk cId="1337767650" sldId="285"/>
            <ac:spMk id="9" creationId="{A8A58E1B-A2B0-49EB-A062-95F24E2ECD11}"/>
          </ac:spMkLst>
        </pc:spChg>
        <pc:spChg chg="add mod">
          <ac:chgData name="Lewis Evans" userId="2f1cca16-934e-4fa4-b56f-9977d10481f7" providerId="ADAL" clId="{D245C355-145C-4550-A9B7-095D2B63E90D}" dt="2022-10-11T14:28:55.714" v="3740" actId="20577"/>
          <ac:spMkLst>
            <pc:docMk/>
            <pc:sldMk cId="1337767650" sldId="285"/>
            <ac:spMk id="10" creationId="{4FDF54AB-1AC9-40E7-989A-023CA04ACD48}"/>
          </ac:spMkLst>
        </pc:spChg>
        <pc:picChg chg="add mod">
          <ac:chgData name="Lewis Evans" userId="2f1cca16-934e-4fa4-b56f-9977d10481f7" providerId="ADAL" clId="{D245C355-145C-4550-A9B7-095D2B63E90D}" dt="2022-10-11T14:28:51.516" v="3736" actId="1076"/>
          <ac:picMkLst>
            <pc:docMk/>
            <pc:sldMk cId="1337767650" sldId="285"/>
            <ac:picMk id="12" creationId="{05F8C4CC-2A84-4AFF-A520-A3DA3256623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8218C-9A8A-49CA-BAC8-D1B9DF15C703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1592D-B615-40CF-8241-32B8779E6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444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Welcome to Week 8 of Programming, where we will make the transition from Processing to console application in IntelliJ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1592D-B615-40CF-8241-32B8779E6D9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944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Try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1592D-B615-40CF-8241-32B8779E6D9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15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1592D-B615-40CF-8241-32B8779E6D9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67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bstract technological connection">
            <a:extLst>
              <a:ext uri="{FF2B5EF4-FFF2-40B4-BE49-F238E27FC236}">
                <a16:creationId xmlns:a16="http://schemas.microsoft.com/office/drawing/2014/main" id="{174FC5C7-F946-4CB5-8D8C-A38DE89F87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16" t="16130" r="-1"/>
          <a:stretch/>
        </p:blipFill>
        <p:spPr>
          <a:xfrm>
            <a:off x="6392708" y="289290"/>
            <a:ext cx="5559228" cy="627684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765F20C-4975-4CAE-A6DF-333FC51FFE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5257" y="1128025"/>
            <a:ext cx="4827639" cy="2899379"/>
          </a:xfrm>
        </p:spPr>
        <p:txBody>
          <a:bodyPr anchor="b">
            <a:noAutofit/>
          </a:bodyPr>
          <a:lstStyle>
            <a:lvl1pPr algn="ctr">
              <a:defRPr/>
            </a:lvl1pPr>
          </a:lstStyle>
          <a:p>
            <a:r>
              <a:rPr lang="en-GB" sz="4400" b="1" cap="all" dirty="0">
                <a:latin typeface="Arial" panose="020B0604020202020204" pitchFamily="34" charset="0"/>
                <a:cs typeface="Arial" panose="020B0604020202020204" pitchFamily="34" charset="0"/>
              </a:rPr>
              <a:t>&lt;&lt;Title&gt;&gt;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98D29DC-5893-44A1-AB0F-327E975CF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256" y="4135029"/>
            <a:ext cx="4827639" cy="523959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GB" sz="2800" dirty="0"/>
              <a:t>Dr Lewis Evans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BAF00E-4393-45DD-986A-1ABF0B0B99A5}"/>
              </a:ext>
            </a:extLst>
          </p:cNvPr>
          <p:cNvSpPr/>
          <p:nvPr userDrawn="1"/>
        </p:nvSpPr>
        <p:spPr>
          <a:xfrm>
            <a:off x="6392707" y="289290"/>
            <a:ext cx="5559228" cy="6279420"/>
          </a:xfrm>
          <a:prstGeom prst="rect">
            <a:avLst/>
          </a:prstGeom>
          <a:solidFill>
            <a:srgbClr val="E2F0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CD2E825-6322-4543-A74F-4F321610F6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933" y="191787"/>
            <a:ext cx="2461244" cy="93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2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B584-AC1B-4376-890F-5B05DC5C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1E2FF-4DDD-475F-858A-A32C5EC57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A2E6B-FE61-4FC9-97D2-4333BDE7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CFBB8-CBA5-44A3-A4AE-41D5FEF9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1E398-65A9-4AF1-8585-911A6184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04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96EC84-C1AF-4D4D-BDFF-9F177ADC7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FE9E5-7AA1-4896-930F-A8F8B359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DAB98-2672-47D8-9DC5-D159D3EB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BB653-0977-4986-90AA-56F4241C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38D79-2F30-4ACF-B2E7-63582EB8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81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EA77-87AC-4BAB-B96A-3E1804B3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120649"/>
            <a:ext cx="11036299" cy="658579"/>
          </a:xfrm>
        </p:spPr>
        <p:txBody>
          <a:bodyPr>
            <a:normAutofit/>
          </a:bodyPr>
          <a:lstStyle>
            <a:lvl1pPr marL="0" indent="0">
              <a:tabLst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C287F-50C2-4771-A882-94B7B7AFB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1" y="1011485"/>
            <a:ext cx="11581738" cy="50395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ABEBBB-3995-0DA2-C0C5-ED2F4ED590C7}"/>
              </a:ext>
            </a:extLst>
          </p:cNvPr>
          <p:cNvCxnSpPr/>
          <p:nvPr userDrawn="1"/>
        </p:nvCxnSpPr>
        <p:spPr>
          <a:xfrm>
            <a:off x="1155700" y="787939"/>
            <a:ext cx="10331450" cy="0"/>
          </a:xfrm>
          <a:prstGeom prst="line">
            <a:avLst/>
          </a:prstGeom>
          <a:ln w="38100">
            <a:solidFill>
              <a:srgbClr val="3A5A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28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DC10-5814-45C2-B0D8-CD443DE5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B8524-0B04-48DA-860D-EF83FB9CE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3606A-16BB-4ECF-824A-FBD8448B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F0F02-98FA-4FFF-B434-D1DA8734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62EFD-01B8-462B-B596-21505B74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66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4EF4-8F29-4764-B375-73895702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7669E-326E-4E7D-A695-BB953ADFD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4B737-F374-4C53-A9D6-4E4E95049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0F790-B46C-4E2E-85DC-AB0FC02FC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6120E-6B5E-48A8-9321-6F945E566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79B9A-6934-4BA2-B958-F28F19BE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2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1079-04F2-4ED6-A172-D9B820FA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4FE8F-B19F-47E4-BD9A-D836BB11C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D0A88-25BC-440C-A510-CE3843B59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059CF-8FB6-4C16-9A83-9D9A05D2D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50C37-7B12-497B-B995-C48432077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56F60-6D3E-4052-9A85-0D18D78F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626AD0-332A-4164-8E91-C1550070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422074-A40A-4EEC-9094-10AC18C6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58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F9984-DCBC-426B-B97A-CFA43F67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75F66-BAD2-4A4F-8C15-97104BCB0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B32A0-CC83-4830-9CDE-28071BA2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BB4E3-7C20-4340-B2F1-31D7C39B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00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BA2A0-D3FD-426D-AA70-B9640E4D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AF9DD-360F-4B56-A736-253D484A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178B2-BF1C-403B-B474-FDC1CD0A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97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D1E7-BC66-494F-B800-3192CC8BA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019C6-B68C-4841-B430-8463649F0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45186-0DDB-4EAE-AC93-62C0EB9AF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28862-840B-4550-80C7-1932B80B4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C44DF-01BA-460D-9B12-75FF945EC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F8C68-83A6-4F7F-9601-88A717E8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92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E442-C7C7-4CA1-9BC7-82976367B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31FAAE-9D94-4D6D-A5A8-3D6A5D240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8EA9D-607F-4608-810E-156D499E3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F03C4-827C-4ABB-BEAA-74EF6728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2DEC8-7BFA-4359-88CF-C940D0A9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3CD4B-F854-4FBD-8CA4-55C4C773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77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96C5-647F-4443-873F-2F57C43A0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8D8CE-8097-4F38-811C-AE8502B29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9EB3F-4AD4-47C2-A423-ACF24572F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E9EE-05E6-4425-8FB8-03F3849C16BA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1F3BE-7296-4562-A0CE-A252E2256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E486E-8023-4A53-8310-8EC045BC2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20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1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sv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9BA7-B26B-4612-BF50-B34AAF287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257" y="1128026"/>
            <a:ext cx="4827639" cy="2519446"/>
          </a:xfrm>
        </p:spPr>
        <p:txBody>
          <a:bodyPr/>
          <a:lstStyle/>
          <a:p>
            <a:r>
              <a:rPr lang="en-GB" b="1" cap="all" dirty="0">
                <a:latin typeface="Arial" panose="020B0604020202020204" pitchFamily="34" charset="0"/>
                <a:cs typeface="Arial" panose="020B0604020202020204" pitchFamily="34" charset="0"/>
              </a:rPr>
              <a:t>Week 8</a:t>
            </a:r>
            <a:br>
              <a:rPr lang="en-GB" cap="al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cap="all" dirty="0">
                <a:latin typeface="Arial" panose="020B0604020202020204" pitchFamily="34" charset="0"/>
                <a:cs typeface="Arial" panose="020B0604020202020204" pitchFamily="34" charset="0"/>
              </a:rPr>
              <a:t>Console Applications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2A86DC3-99EC-D088-FD2F-A3C168AAE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95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IntelliJ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588157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DE31192-F72A-734C-16EA-81F4AA6302ED}"/>
              </a:ext>
            </a:extLst>
          </p:cNvPr>
          <p:cNvSpPr/>
          <p:nvPr/>
        </p:nvSpPr>
        <p:spPr>
          <a:xfrm>
            <a:off x="-1" y="6504484"/>
            <a:ext cx="6095593" cy="360000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91B554-96D3-E5D1-6364-DBD4A0CFFDA1}"/>
              </a:ext>
            </a:extLst>
          </p:cNvPr>
          <p:cNvSpPr/>
          <p:nvPr/>
        </p:nvSpPr>
        <p:spPr>
          <a:xfrm>
            <a:off x="5982887" y="6504484"/>
            <a:ext cx="6209112" cy="360001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0A638F-2524-1A58-CE9E-17CE8865B3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9364" b="59557"/>
          <a:stretch/>
        </p:blipFill>
        <p:spPr>
          <a:xfrm>
            <a:off x="3257923" y="1060253"/>
            <a:ext cx="4466631" cy="521351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C61818CB-00DE-CACF-D886-6E00CF2534CE}"/>
              </a:ext>
            </a:extLst>
          </p:cNvPr>
          <p:cNvSpPr/>
          <p:nvPr/>
        </p:nvSpPr>
        <p:spPr>
          <a:xfrm>
            <a:off x="145198" y="1499371"/>
            <a:ext cx="3015189" cy="1286420"/>
          </a:xfrm>
          <a:prstGeom prst="foldedCorner">
            <a:avLst>
              <a:gd name="adj" fmla="val 97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Project Explorer (shows which projects we have open)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10C03AB2-613E-171B-1092-A6ABE43C59DC}"/>
              </a:ext>
            </a:extLst>
          </p:cNvPr>
          <p:cNvSpPr/>
          <p:nvPr/>
        </p:nvSpPr>
        <p:spPr>
          <a:xfrm>
            <a:off x="145197" y="3120240"/>
            <a:ext cx="3015189" cy="1286420"/>
          </a:xfrm>
          <a:prstGeom prst="foldedCorner">
            <a:avLst>
              <a:gd name="adj" fmla="val 97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All of the code we write (source code) will be stored in </a:t>
            </a:r>
            <a:r>
              <a:rPr lang="en-GB" sz="2400" b="1" dirty="0" err="1">
                <a:solidFill>
                  <a:sysClr val="windowText" lastClr="000000"/>
                </a:solidFill>
              </a:rPr>
              <a:t>src</a:t>
            </a:r>
            <a:endParaRPr lang="en-GB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E11293-B400-0E77-74E3-A6ECF8D48B00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160386" y="3608832"/>
            <a:ext cx="777630" cy="1546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692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IntelliJ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588157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DE31192-F72A-734C-16EA-81F4AA6302ED}"/>
              </a:ext>
            </a:extLst>
          </p:cNvPr>
          <p:cNvSpPr/>
          <p:nvPr/>
        </p:nvSpPr>
        <p:spPr>
          <a:xfrm>
            <a:off x="-1" y="6504484"/>
            <a:ext cx="6095593" cy="360000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91B554-96D3-E5D1-6364-DBD4A0CFFDA1}"/>
              </a:ext>
            </a:extLst>
          </p:cNvPr>
          <p:cNvSpPr/>
          <p:nvPr/>
        </p:nvSpPr>
        <p:spPr>
          <a:xfrm>
            <a:off x="5982887" y="6504484"/>
            <a:ext cx="6209112" cy="360001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0A638F-2524-1A58-CE9E-17CE8865B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961" y="1011485"/>
            <a:ext cx="8707851" cy="518624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0663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IntelliJ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588157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DE31192-F72A-734C-16EA-81F4AA6302ED}"/>
              </a:ext>
            </a:extLst>
          </p:cNvPr>
          <p:cNvSpPr/>
          <p:nvPr/>
        </p:nvSpPr>
        <p:spPr>
          <a:xfrm>
            <a:off x="-1" y="6504484"/>
            <a:ext cx="6095593" cy="360000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91B554-96D3-E5D1-6364-DBD4A0CFFDA1}"/>
              </a:ext>
            </a:extLst>
          </p:cNvPr>
          <p:cNvSpPr/>
          <p:nvPr/>
        </p:nvSpPr>
        <p:spPr>
          <a:xfrm>
            <a:off x="5982887" y="6504484"/>
            <a:ext cx="6209112" cy="360001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0A638F-2524-1A58-CE9E-17CE8865B3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038" t="-105" r="44" b="59177"/>
          <a:stretch/>
        </p:blipFill>
        <p:spPr>
          <a:xfrm>
            <a:off x="3549201" y="1328929"/>
            <a:ext cx="7978863" cy="295046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C61818CB-00DE-CACF-D886-6E00CF2534CE}"/>
              </a:ext>
            </a:extLst>
          </p:cNvPr>
          <p:cNvSpPr/>
          <p:nvPr/>
        </p:nvSpPr>
        <p:spPr>
          <a:xfrm>
            <a:off x="5982887" y="861762"/>
            <a:ext cx="3015189" cy="500117"/>
          </a:xfrm>
          <a:prstGeom prst="foldedCorner">
            <a:avLst>
              <a:gd name="adj" fmla="val 97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ysClr val="windowText" lastClr="000000"/>
                </a:solidFill>
              </a:rPr>
              <a:t>Code Editor window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A0D50310-5BB1-8B8B-3ED5-B565B9C2189A}"/>
              </a:ext>
            </a:extLst>
          </p:cNvPr>
          <p:cNvSpPr/>
          <p:nvPr/>
        </p:nvSpPr>
        <p:spPr>
          <a:xfrm>
            <a:off x="242734" y="1111820"/>
            <a:ext cx="3015189" cy="1286420"/>
          </a:xfrm>
          <a:prstGeom prst="foldedCorner">
            <a:avLst>
              <a:gd name="adj" fmla="val 97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All the code we’ll be writing will be in classes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8D3E8FF8-F24C-9F87-C1C0-FF7C952D3B89}"/>
              </a:ext>
            </a:extLst>
          </p:cNvPr>
          <p:cNvSpPr/>
          <p:nvPr/>
        </p:nvSpPr>
        <p:spPr>
          <a:xfrm>
            <a:off x="8998076" y="1641276"/>
            <a:ext cx="3015189" cy="2467428"/>
          </a:xfrm>
          <a:prstGeom prst="foldedCorner">
            <a:avLst>
              <a:gd name="adj" fmla="val 97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GB" sz="2400" dirty="0">
                <a:solidFill>
                  <a:sysClr val="windowText" lastClr="000000"/>
                </a:solidFill>
              </a:rPr>
              <a:t> – access modifier (we’ll look at this more later in the unit). public means accessible anywhere in the application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544C700-12E5-EF48-E840-EA5C413CEFF3}"/>
              </a:ext>
            </a:extLst>
          </p:cNvPr>
          <p:cNvCxnSpPr/>
          <p:nvPr/>
        </p:nvCxnSpPr>
        <p:spPr>
          <a:xfrm rot="10800000" flipV="1">
            <a:off x="4474464" y="1950720"/>
            <a:ext cx="4876800" cy="134112"/>
          </a:xfrm>
          <a:prstGeom prst="curvedConnector3">
            <a:avLst>
              <a:gd name="adj1" fmla="val 1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7349DD51-C7F0-DF27-FE95-8D9C99BD5308}"/>
              </a:ext>
            </a:extLst>
          </p:cNvPr>
          <p:cNvSpPr/>
          <p:nvPr/>
        </p:nvSpPr>
        <p:spPr>
          <a:xfrm>
            <a:off x="3257923" y="4634048"/>
            <a:ext cx="7632192" cy="1345091"/>
          </a:xfrm>
          <a:prstGeom prst="foldedCorner">
            <a:avLst>
              <a:gd name="adj" fmla="val 97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static void </a:t>
            </a:r>
            <a:r>
              <a:rPr lang="en-GB" sz="2400" b="1" dirty="0">
                <a:solidFill>
                  <a:srgbClr val="6A9CA8"/>
                </a:solidFill>
                <a:latin typeface="Consolas" panose="020B0609020204030204" pitchFamily="49" charset="0"/>
              </a:rPr>
              <a:t>main</a:t>
            </a:r>
            <a:r>
              <a:rPr lang="en-GB" sz="2400" dirty="0">
                <a:solidFill>
                  <a:sysClr val="windowText" lastClr="000000"/>
                </a:solidFill>
              </a:rPr>
              <a:t> </a:t>
            </a:r>
            <a:r>
              <a:rPr lang="en-GB" sz="2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(String[] </a:t>
            </a:r>
            <a:r>
              <a:rPr lang="en-GB" sz="2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args</a:t>
            </a:r>
            <a:r>
              <a:rPr lang="en-GB" sz="2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)</a:t>
            </a:r>
          </a:p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Think of this as being like 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GB" sz="2400" dirty="0">
                <a:solidFill>
                  <a:sysClr val="windowText" lastClr="000000"/>
                </a:solidFill>
              </a:rPr>
              <a:t>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setup</a:t>
            </a:r>
            <a:r>
              <a:rPr lang="en-GB" sz="2400" dirty="0">
                <a:solidFill>
                  <a:sysClr val="windowText" lastClr="000000"/>
                </a:solidFill>
              </a:rPr>
              <a:t> in </a:t>
            </a:r>
            <a:r>
              <a:rPr lang="en-GB" sz="2400" b="1" dirty="0">
                <a:solidFill>
                  <a:sysClr val="windowText" lastClr="000000"/>
                </a:solidFill>
              </a:rPr>
              <a:t>Processing</a:t>
            </a:r>
            <a:r>
              <a:rPr lang="en-GB" sz="2400" dirty="0">
                <a:solidFill>
                  <a:sysClr val="windowText" lastClr="000000"/>
                </a:solidFill>
              </a:rPr>
              <a:t>. Program execution will start with the main method</a:t>
            </a:r>
          </a:p>
        </p:txBody>
      </p: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06697BDE-18E1-7E6B-41C9-A47E3DFD6BA0}"/>
              </a:ext>
            </a:extLst>
          </p:cNvPr>
          <p:cNvSpPr/>
          <p:nvPr/>
        </p:nvSpPr>
        <p:spPr>
          <a:xfrm>
            <a:off x="242733" y="2752895"/>
            <a:ext cx="3015189" cy="1778285"/>
          </a:xfrm>
          <a:prstGeom prst="foldedCorner">
            <a:avLst>
              <a:gd name="adj" fmla="val 97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The class name can be anything as long as it’s a valid identifier (name).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C26DB4-A34C-B186-4A1A-7FC8955D30ED}"/>
              </a:ext>
            </a:extLst>
          </p:cNvPr>
          <p:cNvCxnSpPr/>
          <p:nvPr/>
        </p:nvCxnSpPr>
        <p:spPr>
          <a:xfrm flipV="1">
            <a:off x="3257922" y="2359742"/>
            <a:ext cx="2257975" cy="619432"/>
          </a:xfrm>
          <a:prstGeom prst="straightConnector1">
            <a:avLst/>
          </a:prstGeom>
          <a:ln w="57150">
            <a:solidFill>
              <a:srgbClr val="FF0000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925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9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IntelliJ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588157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DE31192-F72A-734C-16EA-81F4AA6302ED}"/>
              </a:ext>
            </a:extLst>
          </p:cNvPr>
          <p:cNvSpPr/>
          <p:nvPr/>
        </p:nvSpPr>
        <p:spPr>
          <a:xfrm>
            <a:off x="-1" y="6504484"/>
            <a:ext cx="6095593" cy="360000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91B554-96D3-E5D1-6364-DBD4A0CFFDA1}"/>
              </a:ext>
            </a:extLst>
          </p:cNvPr>
          <p:cNvSpPr/>
          <p:nvPr/>
        </p:nvSpPr>
        <p:spPr>
          <a:xfrm>
            <a:off x="5982887" y="6504484"/>
            <a:ext cx="6209112" cy="360001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0A638F-2524-1A58-CE9E-17CE8865B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961" y="1011485"/>
            <a:ext cx="8707851" cy="518624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2451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IntelliJ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588157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DE31192-F72A-734C-16EA-81F4AA6302ED}"/>
              </a:ext>
            </a:extLst>
          </p:cNvPr>
          <p:cNvSpPr/>
          <p:nvPr/>
        </p:nvSpPr>
        <p:spPr>
          <a:xfrm>
            <a:off x="-1" y="6504484"/>
            <a:ext cx="6095593" cy="360000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91B554-96D3-E5D1-6364-DBD4A0CFFDA1}"/>
              </a:ext>
            </a:extLst>
          </p:cNvPr>
          <p:cNvSpPr/>
          <p:nvPr/>
        </p:nvSpPr>
        <p:spPr>
          <a:xfrm>
            <a:off x="5982887" y="6504484"/>
            <a:ext cx="6209112" cy="360001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0A638F-2524-1A58-CE9E-17CE8865B3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894"/>
          <a:stretch/>
        </p:blipFill>
        <p:spPr>
          <a:xfrm>
            <a:off x="465793" y="2503001"/>
            <a:ext cx="11259598" cy="255537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A47EF04E-0DC2-7822-88D6-63E6407983A5}"/>
              </a:ext>
            </a:extLst>
          </p:cNvPr>
          <p:cNvSpPr/>
          <p:nvPr/>
        </p:nvSpPr>
        <p:spPr>
          <a:xfrm>
            <a:off x="2670610" y="899286"/>
            <a:ext cx="7509710" cy="1548980"/>
          </a:xfrm>
          <a:prstGeom prst="foldedCorner">
            <a:avLst>
              <a:gd name="adj" fmla="val 97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ysClr val="windowText" lastClr="000000"/>
                </a:solidFill>
              </a:rPr>
              <a:t>Console Window</a:t>
            </a:r>
          </a:p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Shows the output of our code – in this case, the output of:</a:t>
            </a:r>
          </a:p>
          <a:p>
            <a:pPr algn="ctr"/>
            <a:r>
              <a:rPr lang="en-GB" sz="2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2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(“Hello world!”);</a:t>
            </a:r>
          </a:p>
        </p:txBody>
      </p:sp>
    </p:spTree>
    <p:extLst>
      <p:ext uri="{BB962C8B-B14F-4D97-AF65-F5344CB8AC3E}">
        <p14:creationId xmlns:p14="http://schemas.microsoft.com/office/powerpoint/2010/main" val="679031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588157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DE31192-F72A-734C-16EA-81F4AA6302ED}"/>
              </a:ext>
            </a:extLst>
          </p:cNvPr>
          <p:cNvSpPr/>
          <p:nvPr/>
        </p:nvSpPr>
        <p:spPr>
          <a:xfrm>
            <a:off x="-1" y="6504484"/>
            <a:ext cx="6095593" cy="360000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91B554-96D3-E5D1-6364-DBD4A0CFFDA1}"/>
              </a:ext>
            </a:extLst>
          </p:cNvPr>
          <p:cNvSpPr/>
          <p:nvPr/>
        </p:nvSpPr>
        <p:spPr>
          <a:xfrm>
            <a:off x="5982887" y="6504484"/>
            <a:ext cx="6209112" cy="360001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0A638F-2524-1A58-CE9E-17CE8865B3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281" t="10764" r="19999" b="69283"/>
          <a:stretch/>
        </p:blipFill>
        <p:spPr>
          <a:xfrm>
            <a:off x="1225584" y="3596718"/>
            <a:ext cx="9740015" cy="28424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4F571-F3B0-ABAD-D6D7-82FC14396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1" y="1011485"/>
            <a:ext cx="11581738" cy="2585232"/>
          </a:xfrm>
        </p:spPr>
        <p:txBody>
          <a:bodyPr>
            <a:normAutofit/>
          </a:bodyPr>
          <a:lstStyle/>
          <a:p>
            <a:r>
              <a:rPr lang="en-GB" dirty="0" err="1"/>
              <a:t>System.out.print</a:t>
            </a:r>
            <a:r>
              <a:rPr lang="en-GB" dirty="0"/>
              <a:t>();</a:t>
            </a:r>
          </a:p>
          <a:p>
            <a:pPr lvl="1"/>
            <a:r>
              <a:rPr lang="en-GB" dirty="0"/>
              <a:t>Prints a string message to the console</a:t>
            </a:r>
          </a:p>
          <a:p>
            <a:r>
              <a:rPr lang="en-GB" dirty="0" err="1"/>
              <a:t>System.out.println</a:t>
            </a:r>
            <a:r>
              <a:rPr lang="en-GB" dirty="0"/>
              <a:t>();</a:t>
            </a:r>
          </a:p>
          <a:p>
            <a:pPr lvl="1"/>
            <a:r>
              <a:rPr lang="en-GB" dirty="0"/>
              <a:t>Prints a string message to the console and moves to the next line (adds a carriage return)</a:t>
            </a:r>
          </a:p>
          <a:p>
            <a:pPr lvl="1"/>
            <a:r>
              <a:rPr lang="en-GB" dirty="0"/>
              <a:t>An empty </a:t>
            </a:r>
            <a:r>
              <a:rPr lang="en-GB" dirty="0" err="1"/>
              <a:t>println</a:t>
            </a:r>
            <a:r>
              <a:rPr lang="en-GB" dirty="0"/>
              <a:t> statement will simply print out a blank line</a:t>
            </a:r>
          </a:p>
          <a:p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1801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64E5-70A6-8E97-D15C-3FC22192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 sheet    Exercise 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CA0B3-6F69-9522-A15D-BBDA1A149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and run a hello world application using IntelliJ</a:t>
            </a:r>
          </a:p>
          <a:p>
            <a:r>
              <a:rPr lang="en-GB" dirty="0"/>
              <a:t>Amend this to display</a:t>
            </a:r>
          </a:p>
          <a:p>
            <a:endParaRPr lang="en-GB" dirty="0"/>
          </a:p>
          <a:p>
            <a:r>
              <a:rPr lang="en-GB" dirty="0"/>
              <a:t>Hello  &lt;</a:t>
            </a:r>
            <a:r>
              <a:rPr lang="en-GB" dirty="0" err="1"/>
              <a:t>yourname</a:t>
            </a:r>
            <a:r>
              <a:rPr lang="en-GB" dirty="0"/>
              <a:t>&gt;</a:t>
            </a:r>
          </a:p>
          <a:p>
            <a:r>
              <a:rPr lang="en-GB" dirty="0"/>
              <a:t>How are you?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218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588157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DE31192-F72A-734C-16EA-81F4AA6302ED}"/>
              </a:ext>
            </a:extLst>
          </p:cNvPr>
          <p:cNvSpPr/>
          <p:nvPr/>
        </p:nvSpPr>
        <p:spPr>
          <a:xfrm>
            <a:off x="-1" y="6504484"/>
            <a:ext cx="6095593" cy="360000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91B554-96D3-E5D1-6364-DBD4A0CFFDA1}"/>
              </a:ext>
            </a:extLst>
          </p:cNvPr>
          <p:cNvSpPr/>
          <p:nvPr/>
        </p:nvSpPr>
        <p:spPr>
          <a:xfrm>
            <a:off x="5982887" y="6504484"/>
            <a:ext cx="6209112" cy="360001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67A431-12E8-BCCB-1B86-BD44942160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3"/>
          <a:stretch/>
        </p:blipFill>
        <p:spPr>
          <a:xfrm>
            <a:off x="242734" y="2107262"/>
            <a:ext cx="6955746" cy="404005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A72D5D5F-9083-A24D-7005-D298396CE83D}"/>
              </a:ext>
            </a:extLst>
          </p:cNvPr>
          <p:cNvSpPr/>
          <p:nvPr/>
        </p:nvSpPr>
        <p:spPr>
          <a:xfrm>
            <a:off x="684766" y="957741"/>
            <a:ext cx="7509710" cy="792354"/>
          </a:xfrm>
          <a:prstGeom prst="foldedCorner">
            <a:avLst>
              <a:gd name="adj" fmla="val 97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As mentioned earlier, we can call the class anything provided it’s a valid identifier</a:t>
            </a:r>
            <a:endParaRPr lang="en-GB" sz="24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0E5735-00AC-FDC3-F129-060FADD991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762"/>
          <a:stretch/>
        </p:blipFill>
        <p:spPr>
          <a:xfrm>
            <a:off x="6449554" y="4668578"/>
            <a:ext cx="5467143" cy="208352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50DCD289-9D99-30F3-C046-A4D2E3880D08}"/>
              </a:ext>
            </a:extLst>
          </p:cNvPr>
          <p:cNvSpPr/>
          <p:nvPr/>
        </p:nvSpPr>
        <p:spPr>
          <a:xfrm>
            <a:off x="6449554" y="2760016"/>
            <a:ext cx="5048204" cy="792354"/>
          </a:xfrm>
          <a:prstGeom prst="foldedCorner">
            <a:avLst>
              <a:gd name="adj" fmla="val 97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Can use + operator to join two Strings together – </a:t>
            </a:r>
            <a:r>
              <a:rPr lang="en-GB" sz="2400" b="1" dirty="0">
                <a:solidFill>
                  <a:sysClr val="windowText" lastClr="000000"/>
                </a:solidFill>
              </a:rPr>
              <a:t>string concatenation</a:t>
            </a:r>
            <a:endParaRPr lang="en-GB" sz="24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Escape Sequences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588157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DE31192-F72A-734C-16EA-81F4AA6302ED}"/>
              </a:ext>
            </a:extLst>
          </p:cNvPr>
          <p:cNvSpPr/>
          <p:nvPr/>
        </p:nvSpPr>
        <p:spPr>
          <a:xfrm>
            <a:off x="-1" y="6504484"/>
            <a:ext cx="6095593" cy="360000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91B554-96D3-E5D1-6364-DBD4A0CFFDA1}"/>
              </a:ext>
            </a:extLst>
          </p:cNvPr>
          <p:cNvSpPr/>
          <p:nvPr/>
        </p:nvSpPr>
        <p:spPr>
          <a:xfrm>
            <a:off x="5982887" y="6504484"/>
            <a:ext cx="6209112" cy="360001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F544D6-F6DF-75F1-8CCE-AE0EB507A6B3}"/>
              </a:ext>
            </a:extLst>
          </p:cNvPr>
          <p:cNvSpPr txBox="1"/>
          <p:nvPr/>
        </p:nvSpPr>
        <p:spPr>
          <a:xfrm>
            <a:off x="183211" y="2796865"/>
            <a:ext cx="890423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EscapeSequenceDemo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altLang="en-US" sz="2800" dirty="0">
                <a:solidFill>
                  <a:srgbClr val="080808"/>
                </a:solidFill>
                <a:latin typeface="JetBrains Mono"/>
              </a:rPr>
              <a:t>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message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"Welcome to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\n\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IntelliJ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Have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fun!"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altLang="en-US" sz="2800" dirty="0">
                <a:solidFill>
                  <a:srgbClr val="080808"/>
                </a:solidFill>
                <a:latin typeface="JetBrains Mono"/>
              </a:rPr>
              <a:t>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FA69E61-4F12-2C5E-2887-064E7B717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1" y="1011485"/>
            <a:ext cx="11581738" cy="2585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When dealing with Strings, we can use special characters which have a special meaning called </a:t>
            </a:r>
            <a:r>
              <a:rPr lang="en-GB" b="1" dirty="0"/>
              <a:t>escape characters</a:t>
            </a:r>
            <a:r>
              <a:rPr lang="en-GB" dirty="0"/>
              <a:t> and prefix them with a backslash \ to form an </a:t>
            </a:r>
            <a:r>
              <a:rPr lang="en-GB" b="1" dirty="0"/>
              <a:t>escape sequence</a:t>
            </a:r>
            <a:r>
              <a:rPr lang="en-GB" dirty="0"/>
              <a:t> – a signal to Java to interpret differently</a:t>
            </a:r>
            <a:endParaRPr lang="en-GB" dirty="0">
              <a:latin typeface="MS Shell Dlg 2" panose="020B060403050404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4CEAC8-71A6-3532-FD46-92817A917C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361" y="4850188"/>
            <a:ext cx="4730006" cy="188716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1" name="Rectangle: Folded Corner 20">
            <a:extLst>
              <a:ext uri="{FF2B5EF4-FFF2-40B4-BE49-F238E27FC236}">
                <a16:creationId xmlns:a16="http://schemas.microsoft.com/office/drawing/2014/main" id="{0BA1BFC7-3906-60AA-6B67-F0EFCC21B008}"/>
              </a:ext>
            </a:extLst>
          </p:cNvPr>
          <p:cNvSpPr/>
          <p:nvPr/>
        </p:nvSpPr>
        <p:spPr>
          <a:xfrm>
            <a:off x="5629517" y="2258850"/>
            <a:ext cx="3251247" cy="945385"/>
          </a:xfrm>
          <a:prstGeom prst="foldedCorner">
            <a:avLst>
              <a:gd name="adj" fmla="val 97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\n </a:t>
            </a:r>
            <a:r>
              <a:rPr lang="en-GB" sz="2800" dirty="0">
                <a:solidFill>
                  <a:schemeClr val="tx1"/>
                </a:solidFill>
              </a:rPr>
              <a:t>– will be replaced with a new line</a:t>
            </a:r>
          </a:p>
        </p:txBody>
      </p: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6282E99D-990A-9F8C-E05E-5739B64F4787}"/>
              </a:ext>
            </a:extLst>
          </p:cNvPr>
          <p:cNvSpPr/>
          <p:nvPr/>
        </p:nvSpPr>
        <p:spPr>
          <a:xfrm>
            <a:off x="9005455" y="2604656"/>
            <a:ext cx="2906352" cy="1499338"/>
          </a:xfrm>
          <a:prstGeom prst="foldedCorner">
            <a:avLst>
              <a:gd name="adj" fmla="val 97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\t </a:t>
            </a:r>
            <a:r>
              <a:rPr lang="en-GB" sz="2800" dirty="0">
                <a:solidFill>
                  <a:schemeClr val="tx1"/>
                </a:solidFill>
              </a:rPr>
              <a:t>– will move the screen cursor to next tab stop</a:t>
            </a:r>
          </a:p>
        </p:txBody>
      </p:sp>
    </p:spTree>
    <p:extLst>
      <p:ext uri="{BB962C8B-B14F-4D97-AF65-F5344CB8AC3E}">
        <p14:creationId xmlns:p14="http://schemas.microsoft.com/office/powerpoint/2010/main" val="65481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C5517-403C-D973-8D9D-0AC4A689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 – Using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8F490-3850-483F-61B0-E09CAA059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Try </a:t>
            </a:r>
            <a:r>
              <a:rPr lang="en-GB"/>
              <a:t>the debugger</a:t>
            </a:r>
          </a:p>
        </p:txBody>
      </p:sp>
    </p:spTree>
    <p:extLst>
      <p:ext uri="{BB962C8B-B14F-4D97-AF65-F5344CB8AC3E}">
        <p14:creationId xmlns:p14="http://schemas.microsoft.com/office/powerpoint/2010/main" val="1015296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!!topic1">
            <a:extLst>
              <a:ext uri="{FF2B5EF4-FFF2-40B4-BE49-F238E27FC236}">
                <a16:creationId xmlns:a16="http://schemas.microsoft.com/office/drawing/2014/main" id="{0C7419D3-B292-10B8-5B40-0D5D17398E64}"/>
              </a:ext>
            </a:extLst>
          </p:cNvPr>
          <p:cNvGrpSpPr/>
          <p:nvPr/>
        </p:nvGrpSpPr>
        <p:grpSpPr>
          <a:xfrm>
            <a:off x="3906266" y="2644316"/>
            <a:ext cx="1264141" cy="1264141"/>
            <a:chOff x="2926261" y="2667964"/>
            <a:chExt cx="1264141" cy="1264141"/>
          </a:xfrm>
        </p:grpSpPr>
        <p:sp>
          <p:nvSpPr>
            <p:cNvPr id="10" name="Rectangle: Diagonal Corners Rounded 9">
              <a:extLst>
                <a:ext uri="{FF2B5EF4-FFF2-40B4-BE49-F238E27FC236}">
                  <a16:creationId xmlns:a16="http://schemas.microsoft.com/office/drawing/2014/main" id="{8DAD0980-B7C7-4EFF-9B6C-F415040DCED1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588157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2" name="!!1" descr="Web design with solid fill">
              <a:extLst>
                <a:ext uri="{FF2B5EF4-FFF2-40B4-BE49-F238E27FC236}">
                  <a16:creationId xmlns:a16="http://schemas.microsoft.com/office/drawing/2014/main" id="{0472BCD6-0CB9-4FB4-9652-8286191E1FF6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4906F2-9B89-4D41-82AF-DD4E73271283}"/>
              </a:ext>
            </a:extLst>
          </p:cNvPr>
          <p:cNvGrpSpPr/>
          <p:nvPr/>
        </p:nvGrpSpPr>
        <p:grpSpPr>
          <a:xfrm>
            <a:off x="3333280" y="4302206"/>
            <a:ext cx="2410112" cy="720000"/>
            <a:chOff x="569079" y="2644614"/>
            <a:chExt cx="2072362" cy="72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949D85-B076-4186-A1EB-E73E36ED1E7A}"/>
                </a:ext>
              </a:extLst>
            </p:cNvPr>
            <p:cNvSpPr/>
            <p:nvPr/>
          </p:nvSpPr>
          <p:spPr>
            <a:xfrm>
              <a:off x="569079" y="2644614"/>
              <a:ext cx="207236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1683369-83EC-4B97-95DF-F8696711382A}"/>
                </a:ext>
              </a:extLst>
            </p:cNvPr>
            <p:cNvSpPr txBox="1"/>
            <p:nvPr/>
          </p:nvSpPr>
          <p:spPr>
            <a:xfrm>
              <a:off x="569079" y="2644614"/>
              <a:ext cx="2072362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422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GB" sz="3200" kern="1200" dirty="0"/>
                <a:t>Console Applications</a:t>
              </a:r>
              <a:endParaRPr lang="en-US" sz="3200" kern="1200" dirty="0"/>
            </a:p>
          </p:txBody>
        </p:sp>
      </p:grp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AD481626-8F1A-4EE5-A3F9-83FC293C4C30}"/>
              </a:ext>
            </a:extLst>
          </p:cNvPr>
          <p:cNvSpPr/>
          <p:nvPr/>
        </p:nvSpPr>
        <p:spPr>
          <a:xfrm>
            <a:off x="6711701" y="2644316"/>
            <a:ext cx="1264141" cy="1264141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344E4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F959A8-C3B1-4CBB-98F4-D778C11ACDA8}"/>
              </a:ext>
            </a:extLst>
          </p:cNvPr>
          <p:cNvGrpSpPr/>
          <p:nvPr/>
        </p:nvGrpSpPr>
        <p:grpSpPr>
          <a:xfrm>
            <a:off x="6307590" y="4302206"/>
            <a:ext cx="2072362" cy="720000"/>
            <a:chOff x="3004105" y="2644614"/>
            <a:chExt cx="2072362" cy="720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1273B2A-43E8-4B6D-A424-E934FD91A825}"/>
                </a:ext>
              </a:extLst>
            </p:cNvPr>
            <p:cNvSpPr/>
            <p:nvPr/>
          </p:nvSpPr>
          <p:spPr>
            <a:xfrm>
              <a:off x="3004105" y="2644614"/>
              <a:ext cx="207236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B4BAB63-C49B-4EC2-9003-E2B2280D2203}"/>
                </a:ext>
              </a:extLst>
            </p:cNvPr>
            <p:cNvSpPr txBox="1"/>
            <p:nvPr/>
          </p:nvSpPr>
          <p:spPr>
            <a:xfrm>
              <a:off x="3004105" y="2644614"/>
              <a:ext cx="2072362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422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GB" sz="3200" kern="1200" dirty="0"/>
                <a:t>Gathering User Input</a:t>
              </a:r>
              <a:endParaRPr lang="en-US" sz="3200" kern="1200" dirty="0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79FB0BC2-955F-45D7-9CB2-02430A68EDB9}"/>
              </a:ext>
            </a:extLst>
          </p:cNvPr>
          <p:cNvSpPr/>
          <p:nvPr/>
        </p:nvSpPr>
        <p:spPr>
          <a:xfrm>
            <a:off x="-1" y="6504484"/>
            <a:ext cx="6095593" cy="360000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350A11B-B2E8-4448-BCFC-81B98ECA22E0}"/>
              </a:ext>
            </a:extLst>
          </p:cNvPr>
          <p:cNvSpPr/>
          <p:nvPr/>
        </p:nvSpPr>
        <p:spPr>
          <a:xfrm>
            <a:off x="5982887" y="6504484"/>
            <a:ext cx="6209112" cy="360001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 descr="Clipboard Checked with solid fill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" name="!!1" descr="Keyboard with solid fill">
            <a:extLst>
              <a:ext uri="{FF2B5EF4-FFF2-40B4-BE49-F238E27FC236}">
                <a16:creationId xmlns:a16="http://schemas.microsoft.com/office/drawing/2014/main" id="{14EB32A5-118A-A649-13CC-42B9C5998414}"/>
              </a:ext>
            </a:extLst>
          </p:cNvPr>
          <p:cNvSpPr/>
          <p:nvPr/>
        </p:nvSpPr>
        <p:spPr>
          <a:xfrm>
            <a:off x="6981108" y="2913723"/>
            <a:ext cx="725326" cy="725326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313360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input">
            <a:extLst>
              <a:ext uri="{FF2B5EF4-FFF2-40B4-BE49-F238E27FC236}">
                <a16:creationId xmlns:a16="http://schemas.microsoft.com/office/drawing/2014/main" id="{3B40F4FA-2A6F-0428-CC87-720D429A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Gathering User Input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94E9E1-01EA-A209-B6CB-974BEAC7AD46}"/>
              </a:ext>
            </a:extLst>
          </p:cNvPr>
          <p:cNvSpPr/>
          <p:nvPr/>
        </p:nvSpPr>
        <p:spPr>
          <a:xfrm>
            <a:off x="-1" y="6504484"/>
            <a:ext cx="6095593" cy="360000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BF3C23-7DE8-40DF-B853-2B273292F8EF}"/>
              </a:ext>
            </a:extLst>
          </p:cNvPr>
          <p:cNvSpPr/>
          <p:nvPr/>
        </p:nvSpPr>
        <p:spPr>
          <a:xfrm>
            <a:off x="5982887" y="6504484"/>
            <a:ext cx="6209112" cy="360001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3428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input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Gathering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302E5-1F6D-B0CB-E659-81917A5BF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0" y="1011485"/>
            <a:ext cx="11508327" cy="2995557"/>
          </a:xfrm>
        </p:spPr>
        <p:txBody>
          <a:bodyPr>
            <a:normAutofit/>
          </a:bodyPr>
          <a:lstStyle/>
          <a:p>
            <a:r>
              <a:rPr lang="en-GB" dirty="0"/>
              <a:t>Most meaningful applications accept </a:t>
            </a:r>
            <a:r>
              <a:rPr lang="en-GB" b="1" dirty="0"/>
              <a:t>input</a:t>
            </a:r>
            <a:r>
              <a:rPr lang="en-GB" dirty="0"/>
              <a:t> from a user</a:t>
            </a:r>
          </a:p>
          <a:p>
            <a:r>
              <a:rPr lang="en-GB" dirty="0"/>
              <a:t>In Java Console applications, Input/Output (I/O) is handled by </a:t>
            </a:r>
            <a:r>
              <a:rPr lang="en-GB" i="1" dirty="0"/>
              <a:t>streams</a:t>
            </a:r>
          </a:p>
          <a:p>
            <a:r>
              <a:rPr lang="en-GB" dirty="0"/>
              <a:t>A steam can come from (or go to) many data sources – </a:t>
            </a:r>
            <a:r>
              <a:rPr lang="en-GB" b="1" dirty="0"/>
              <a:t>default</a:t>
            </a:r>
            <a:r>
              <a:rPr lang="en-GB" dirty="0"/>
              <a:t> is the </a:t>
            </a:r>
            <a:r>
              <a:rPr lang="en-GB" b="1" dirty="0"/>
              <a:t>keyboard</a:t>
            </a:r>
          </a:p>
          <a:p>
            <a:r>
              <a:rPr lang="en-GB" dirty="0"/>
              <a:t>All keyed input is stored in a stream – we can then retrieve the input using various commands (methods)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344E4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6223B6B-507C-A342-A7D4-071AFAFA35B8}"/>
              </a:ext>
            </a:extLst>
          </p:cNvPr>
          <p:cNvSpPr/>
          <p:nvPr/>
        </p:nvSpPr>
        <p:spPr>
          <a:xfrm>
            <a:off x="-1" y="6504484"/>
            <a:ext cx="6095593" cy="360000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46BE40-3DF8-F344-F31F-340EC5C35029}"/>
              </a:ext>
            </a:extLst>
          </p:cNvPr>
          <p:cNvSpPr/>
          <p:nvPr/>
        </p:nvSpPr>
        <p:spPr>
          <a:xfrm>
            <a:off x="5982887" y="6504484"/>
            <a:ext cx="6209112" cy="360001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E7B9E3-3BAD-1D45-A648-58CAAFCD7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849" y="3798334"/>
            <a:ext cx="5280521" cy="247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3B14E5-C79F-5286-0710-2567F4F44110}"/>
              </a:ext>
            </a:extLst>
          </p:cNvPr>
          <p:cNvSpPr txBox="1"/>
          <p:nvPr/>
        </p:nvSpPr>
        <p:spPr>
          <a:xfrm>
            <a:off x="305130" y="3798334"/>
            <a:ext cx="6105832" cy="215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</a:pPr>
            <a:r>
              <a:rPr lang="en-GB" sz="2800" dirty="0"/>
              <a:t>A stream could also contain characters we don’t want – e.g. carriage returns, spaces, tabs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</a:pPr>
            <a:r>
              <a:rPr lang="en-GB" sz="2800" dirty="0"/>
              <a:t>To gather input, we can use one of Java’s built-in classes – </a:t>
            </a:r>
            <a:r>
              <a:rPr lang="en-GB" sz="2800" b="1" dirty="0"/>
              <a:t>Scanner</a:t>
            </a:r>
            <a:r>
              <a:rPr lang="en-GB" sz="2800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4133194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Scanner</a:t>
            </a:r>
            <a:r>
              <a:rPr lang="en-GB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302E5-1F6D-B0CB-E659-81917A5BF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Scanner</a:t>
            </a:r>
            <a:r>
              <a:rPr lang="en-GB" dirty="0"/>
              <a:t> class is part of the Java library, and allows us to read input (of many types), which can then be stored in variables</a:t>
            </a:r>
          </a:p>
          <a:p>
            <a:r>
              <a:rPr lang="en-GB" dirty="0"/>
              <a:t>To use a class from the java library, we need to import it into our program by using an </a:t>
            </a:r>
            <a:r>
              <a:rPr lang="en-GB" b="1" dirty="0"/>
              <a:t>import statement</a:t>
            </a:r>
            <a:endParaRPr lang="en-GB" dirty="0"/>
          </a:p>
          <a:p>
            <a:r>
              <a:rPr lang="en-GB" dirty="0"/>
              <a:t>There are thousands of classes in the standard Java library, and these classes live in </a:t>
            </a:r>
            <a:r>
              <a:rPr lang="en-GB" b="1" dirty="0"/>
              <a:t>packages</a:t>
            </a:r>
            <a:r>
              <a:rPr lang="en-GB" dirty="0"/>
              <a:t> – a package is simply a folder of related classes</a:t>
            </a:r>
          </a:p>
          <a:p>
            <a:r>
              <a:rPr lang="en-GB" dirty="0"/>
              <a:t>The </a:t>
            </a:r>
            <a:r>
              <a:rPr lang="en-GB" b="1" dirty="0"/>
              <a:t>Scanner</a:t>
            </a:r>
            <a:r>
              <a:rPr lang="en-GB" dirty="0"/>
              <a:t> class lives in a package called </a:t>
            </a:r>
            <a:r>
              <a:rPr lang="en-GB" b="1" dirty="0" err="1"/>
              <a:t>java.util</a:t>
            </a:r>
            <a:r>
              <a:rPr lang="en-GB" b="1" dirty="0"/>
              <a:t> </a:t>
            </a:r>
            <a:r>
              <a:rPr lang="en-GB" dirty="0"/>
              <a:t>(Java utilities)</a:t>
            </a:r>
          </a:p>
          <a:p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344E4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6223B6B-507C-A342-A7D4-071AFAFA35B8}"/>
              </a:ext>
            </a:extLst>
          </p:cNvPr>
          <p:cNvSpPr/>
          <p:nvPr/>
        </p:nvSpPr>
        <p:spPr>
          <a:xfrm>
            <a:off x="-1" y="6504484"/>
            <a:ext cx="6095593" cy="360000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46BE40-3DF8-F344-F31F-340EC5C35029}"/>
              </a:ext>
            </a:extLst>
          </p:cNvPr>
          <p:cNvSpPr/>
          <p:nvPr/>
        </p:nvSpPr>
        <p:spPr>
          <a:xfrm>
            <a:off x="5982887" y="6504484"/>
            <a:ext cx="6209112" cy="360001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4042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Scanner Demo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344E4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6223B6B-507C-A342-A7D4-071AFAFA35B8}"/>
              </a:ext>
            </a:extLst>
          </p:cNvPr>
          <p:cNvSpPr/>
          <p:nvPr/>
        </p:nvSpPr>
        <p:spPr>
          <a:xfrm>
            <a:off x="-1" y="6504484"/>
            <a:ext cx="6095593" cy="360000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46BE40-3DF8-F344-F31F-340EC5C35029}"/>
              </a:ext>
            </a:extLst>
          </p:cNvPr>
          <p:cNvSpPr/>
          <p:nvPr/>
        </p:nvSpPr>
        <p:spPr>
          <a:xfrm>
            <a:off x="5982887" y="6504484"/>
            <a:ext cx="6209112" cy="360001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91A45E2-EA32-F5A5-AF6D-4DFC7D4A0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8872" y="1311157"/>
            <a:ext cx="8137734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ScannerDemo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create a Scanner object and assign to variable keyboard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keyboard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"Enter a number: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number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keyboard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read next int and store in variable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keyboard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.close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close the stream - we're finished using it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"Number entered: 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number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BC0135-113A-3866-F87C-A2AAAF451D7A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020081" y="1554198"/>
            <a:ext cx="92567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117021E0-52F2-9DE7-77E8-9169F8396814}"/>
              </a:ext>
            </a:extLst>
          </p:cNvPr>
          <p:cNvSpPr/>
          <p:nvPr/>
        </p:nvSpPr>
        <p:spPr>
          <a:xfrm>
            <a:off x="5945751" y="989361"/>
            <a:ext cx="3884453" cy="1129674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Import Statement</a:t>
            </a:r>
            <a:endParaRPr lang="en-GB" dirty="0">
              <a:solidFill>
                <a:sysClr val="windowText" lastClr="000000"/>
              </a:solidFill>
            </a:endParaRPr>
          </a:p>
          <a:p>
            <a:r>
              <a:rPr lang="en-GB" dirty="0">
                <a:solidFill>
                  <a:sysClr val="windowText" lastClr="000000"/>
                </a:solidFill>
              </a:rPr>
              <a:t>Tell the program that we want to use the built-in Scanner class from the 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java.util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ysClr val="windowText" lastClr="000000"/>
                </a:solidFill>
              </a:rPr>
              <a:t>package</a:t>
            </a: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4229B919-8B20-54AD-B076-2EB886A8B627}"/>
              </a:ext>
            </a:extLst>
          </p:cNvPr>
          <p:cNvSpPr/>
          <p:nvPr/>
        </p:nvSpPr>
        <p:spPr>
          <a:xfrm>
            <a:off x="8901009" y="2422681"/>
            <a:ext cx="3104178" cy="148564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Create Scanner object</a:t>
            </a:r>
            <a:endParaRPr lang="en-GB" dirty="0">
              <a:solidFill>
                <a:sysClr val="windowText" lastClr="000000"/>
              </a:solidFill>
            </a:endParaRPr>
          </a:p>
          <a:p>
            <a:r>
              <a:rPr lang="en-GB" dirty="0">
                <a:solidFill>
                  <a:sysClr val="windowText" lastClr="000000"/>
                </a:solidFill>
              </a:rPr>
              <a:t>Create an object (instance) of the Scanner class, and “hook it up” to System.in (default keyboard)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7F0440-C435-9BBB-1372-7CAB1F90AC3F}"/>
              </a:ext>
            </a:extLst>
          </p:cNvPr>
          <p:cNvCxnSpPr>
            <a:cxnSpLocks/>
          </p:cNvCxnSpPr>
          <p:nvPr/>
        </p:nvCxnSpPr>
        <p:spPr>
          <a:xfrm>
            <a:off x="1976284" y="3554361"/>
            <a:ext cx="752168" cy="3687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077D9E4A-76EA-DD40-0285-FDD1A3C3F503}"/>
              </a:ext>
            </a:extLst>
          </p:cNvPr>
          <p:cNvSpPr/>
          <p:nvPr/>
        </p:nvSpPr>
        <p:spPr>
          <a:xfrm>
            <a:off x="192961" y="2915587"/>
            <a:ext cx="1783323" cy="890107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Prompt User</a:t>
            </a:r>
            <a:endParaRPr lang="en-GB" dirty="0">
              <a:solidFill>
                <a:sysClr val="windowText" lastClr="000000"/>
              </a:solidFill>
            </a:endParaRPr>
          </a:p>
          <a:p>
            <a:r>
              <a:rPr lang="en-GB" dirty="0">
                <a:solidFill>
                  <a:sysClr val="windowText" lastClr="000000"/>
                </a:solidFill>
              </a:rPr>
              <a:t>Prompt user to enter a number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7BCD56-6C50-D96E-0756-246A0F89B9FB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7654413" y="3165502"/>
            <a:ext cx="1246596" cy="1971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4ECFFA6-1231-8941-F047-0F848AFD9B5D}"/>
              </a:ext>
            </a:extLst>
          </p:cNvPr>
          <p:cNvCxnSpPr>
            <a:cxnSpLocks/>
          </p:cNvCxnSpPr>
          <p:nvPr/>
        </p:nvCxnSpPr>
        <p:spPr>
          <a:xfrm flipV="1">
            <a:off x="1899128" y="4277032"/>
            <a:ext cx="917814" cy="7490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Folded Corner 20">
            <a:extLst>
              <a:ext uri="{FF2B5EF4-FFF2-40B4-BE49-F238E27FC236}">
                <a16:creationId xmlns:a16="http://schemas.microsoft.com/office/drawing/2014/main" id="{65B0CB41-85FE-8A85-7FD2-1F4A475D2A09}"/>
              </a:ext>
            </a:extLst>
          </p:cNvPr>
          <p:cNvSpPr/>
          <p:nvPr/>
        </p:nvSpPr>
        <p:spPr>
          <a:xfrm>
            <a:off x="194912" y="3908322"/>
            <a:ext cx="1783322" cy="231825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Read Integer</a:t>
            </a:r>
            <a:endParaRPr lang="en-GB" dirty="0">
              <a:solidFill>
                <a:sysClr val="windowText" lastClr="000000"/>
              </a:solidFill>
            </a:endParaRPr>
          </a:p>
          <a:p>
            <a:r>
              <a:rPr lang="en-GB" dirty="0">
                <a:solidFill>
                  <a:sysClr val="windowText" lastClr="000000"/>
                </a:solidFill>
              </a:rPr>
              <a:t>Read integer from keyboard using 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nextInt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() </a:t>
            </a:r>
            <a:r>
              <a:rPr lang="en-GB" dirty="0">
                <a:solidFill>
                  <a:sysClr val="windowText" lastClr="000000"/>
                </a:solidFill>
              </a:rPr>
              <a:t>method (part of the Scanner class)</a:t>
            </a:r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4F29D795-0E7E-C46A-7EF6-759C7AFF74BE}"/>
              </a:ext>
            </a:extLst>
          </p:cNvPr>
          <p:cNvSpPr/>
          <p:nvPr/>
        </p:nvSpPr>
        <p:spPr>
          <a:xfrm>
            <a:off x="2870968" y="5708556"/>
            <a:ext cx="5765181" cy="972463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Print Result</a:t>
            </a:r>
            <a:endParaRPr lang="en-GB" dirty="0">
              <a:solidFill>
                <a:sysClr val="windowText" lastClr="000000"/>
              </a:solidFill>
            </a:endParaRPr>
          </a:p>
          <a:p>
            <a:r>
              <a:rPr lang="en-GB" dirty="0">
                <a:solidFill>
                  <a:sysClr val="windowText" lastClr="000000"/>
                </a:solidFill>
              </a:rPr>
              <a:t>Prints the value fetched and stored in </a:t>
            </a:r>
            <a:r>
              <a:rPr lang="en-GB" sz="2000" dirty="0">
                <a:solidFill>
                  <a:srgbClr val="000000"/>
                </a:solidFill>
                <a:latin typeface="JetBrains Mono"/>
              </a:rPr>
              <a:t>number</a:t>
            </a:r>
            <a:r>
              <a:rPr lang="en-GB" dirty="0">
                <a:solidFill>
                  <a:sysClr val="windowText" lastClr="000000"/>
                </a:solidFill>
              </a:rPr>
              <a:t> variable.</a:t>
            </a:r>
          </a:p>
          <a:p>
            <a:r>
              <a:rPr lang="en-GB" dirty="0">
                <a:solidFill>
                  <a:sysClr val="windowText" lastClr="000000"/>
                </a:solidFill>
              </a:rPr>
              <a:t>+ </a:t>
            </a:r>
            <a:r>
              <a:rPr lang="en-GB" i="1" dirty="0">
                <a:solidFill>
                  <a:sysClr val="windowText" lastClr="000000"/>
                </a:solidFill>
              </a:rPr>
              <a:t>concatenates</a:t>
            </a:r>
            <a:r>
              <a:rPr lang="en-GB" dirty="0">
                <a:solidFill>
                  <a:sysClr val="windowText" lastClr="000000"/>
                </a:solidFill>
              </a:rPr>
              <a:t>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AE89EF2-92CD-7FE1-B7BA-1DC467D92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076" y="5207197"/>
            <a:ext cx="3261094" cy="147147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7914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21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Scanner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302E5-1F6D-B0CB-E659-81917A5BF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1" y="1011485"/>
            <a:ext cx="4665075" cy="5039526"/>
          </a:xfrm>
        </p:spPr>
        <p:txBody>
          <a:bodyPr/>
          <a:lstStyle/>
          <a:p>
            <a:r>
              <a:rPr lang="en-GB" dirty="0"/>
              <a:t>The Scanner class has many methods to collect different types of inputs</a:t>
            </a:r>
          </a:p>
          <a:p>
            <a:r>
              <a:rPr lang="en-GB" b="1" dirty="0" err="1"/>
              <a:t>nextInt</a:t>
            </a:r>
            <a:r>
              <a:rPr lang="en-GB" b="1" dirty="0"/>
              <a:t>() </a:t>
            </a:r>
            <a:r>
              <a:rPr lang="en-GB" dirty="0"/>
              <a:t>fetches the next int</a:t>
            </a:r>
          </a:p>
          <a:p>
            <a:r>
              <a:rPr lang="en-GB" b="1" dirty="0" err="1"/>
              <a:t>nextFloat</a:t>
            </a:r>
            <a:r>
              <a:rPr lang="en-GB" b="1" dirty="0"/>
              <a:t>() </a:t>
            </a:r>
            <a:r>
              <a:rPr lang="en-GB" dirty="0"/>
              <a:t>fetches the next float</a:t>
            </a:r>
          </a:p>
          <a:p>
            <a:r>
              <a:rPr lang="en-GB" b="1" dirty="0"/>
              <a:t>next() </a:t>
            </a:r>
            <a:r>
              <a:rPr lang="en-GB" dirty="0"/>
              <a:t>fetches the next String</a:t>
            </a:r>
          </a:p>
          <a:p>
            <a:r>
              <a:rPr lang="en-GB" b="1" dirty="0" err="1"/>
              <a:t>nextLine</a:t>
            </a:r>
            <a:r>
              <a:rPr lang="en-GB" b="1" dirty="0"/>
              <a:t>() </a:t>
            </a:r>
            <a:r>
              <a:rPr lang="en-GB" dirty="0"/>
              <a:t>fetches the next group of Strings until it sees a new line or carriage return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344E4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6223B6B-507C-A342-A7D4-071AFAFA35B8}"/>
              </a:ext>
            </a:extLst>
          </p:cNvPr>
          <p:cNvSpPr/>
          <p:nvPr/>
        </p:nvSpPr>
        <p:spPr>
          <a:xfrm>
            <a:off x="-1" y="6504484"/>
            <a:ext cx="6095593" cy="360000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46BE40-3DF8-F344-F31F-340EC5C35029}"/>
              </a:ext>
            </a:extLst>
          </p:cNvPr>
          <p:cNvSpPr/>
          <p:nvPr/>
        </p:nvSpPr>
        <p:spPr>
          <a:xfrm>
            <a:off x="5982887" y="6504484"/>
            <a:ext cx="6209112" cy="360001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1FF427-2921-D1DE-A21C-681925DDD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0645" y="879975"/>
            <a:ext cx="6323609" cy="588447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85112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1565-6A5E-1A7C-3294-98A3A53C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: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3F3DA-BFFA-E15E-1959-E324889B1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an application that allows a user to enter their name, age and height and displays the information on the </a:t>
            </a:r>
            <a:r>
              <a:rPr lang="en-GB" dirty="0" err="1"/>
              <a:t>consle</a:t>
            </a:r>
            <a:r>
              <a:rPr lang="en-GB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8109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Mismatch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302E5-1F6D-B0CB-E659-81917A5BF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happens if we fetch the next integer from the stream but it turns out the next thing wasn’t an integer at all?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344E4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6223B6B-507C-A342-A7D4-071AFAFA35B8}"/>
              </a:ext>
            </a:extLst>
          </p:cNvPr>
          <p:cNvSpPr/>
          <p:nvPr/>
        </p:nvSpPr>
        <p:spPr>
          <a:xfrm>
            <a:off x="-1" y="6504484"/>
            <a:ext cx="6095593" cy="360000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46BE40-3DF8-F344-F31F-340EC5C35029}"/>
              </a:ext>
            </a:extLst>
          </p:cNvPr>
          <p:cNvSpPr/>
          <p:nvPr/>
        </p:nvSpPr>
        <p:spPr>
          <a:xfrm>
            <a:off x="5982887" y="6504484"/>
            <a:ext cx="6209112" cy="360001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2B8280-C633-0B80-56F5-ED9DE4086F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04"/>
          <a:stretch/>
        </p:blipFill>
        <p:spPr>
          <a:xfrm>
            <a:off x="1239232" y="2577018"/>
            <a:ext cx="9901515" cy="246715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1914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Mismatch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344E4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6223B6B-507C-A342-A7D4-071AFAFA35B8}"/>
              </a:ext>
            </a:extLst>
          </p:cNvPr>
          <p:cNvSpPr/>
          <p:nvPr/>
        </p:nvSpPr>
        <p:spPr>
          <a:xfrm>
            <a:off x="-1" y="6504484"/>
            <a:ext cx="6095593" cy="360000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46BE40-3DF8-F344-F31F-340EC5C35029}"/>
              </a:ext>
            </a:extLst>
          </p:cNvPr>
          <p:cNvSpPr/>
          <p:nvPr/>
        </p:nvSpPr>
        <p:spPr>
          <a:xfrm>
            <a:off x="5982887" y="6504484"/>
            <a:ext cx="6209112" cy="360001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056FB5-823F-254A-3155-9D28795EAC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04"/>
          <a:stretch/>
        </p:blipFill>
        <p:spPr>
          <a:xfrm>
            <a:off x="1312606" y="1213942"/>
            <a:ext cx="9901515" cy="246715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4C63561-FE2A-EFC3-9044-C531C817F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23" y="3934464"/>
            <a:ext cx="11581738" cy="2467153"/>
          </a:xfrm>
        </p:spPr>
        <p:txBody>
          <a:bodyPr>
            <a:normAutofit fontScale="92500"/>
          </a:bodyPr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input expects a String, so it reads 45 as “45”</a:t>
            </a:r>
          </a:p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input expects an integer and grabs 56 from the stream</a:t>
            </a:r>
          </a:p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input expects a floating point number but we get an error due to “y” being left in the input stream</a:t>
            </a:r>
          </a:p>
          <a:p>
            <a:r>
              <a:rPr lang="en-GB" b="1" dirty="0"/>
              <a:t>Input validation techniques can be used to resolve this </a:t>
            </a:r>
            <a:r>
              <a:rPr lang="en-GB" dirty="0"/>
              <a:t>(Webinar B this week)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76928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67F63DA-7D21-6D9C-BBEC-DFCF5FDB5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0" y="1011485"/>
            <a:ext cx="11328681" cy="3377893"/>
          </a:xfrm>
        </p:spPr>
        <p:txBody>
          <a:bodyPr>
            <a:normAutofit/>
          </a:bodyPr>
          <a:lstStyle/>
          <a:p>
            <a:r>
              <a:rPr lang="en-GB" dirty="0"/>
              <a:t>This week – moving over from Processing to a more sophisticated IDE, IntelliJ</a:t>
            </a:r>
          </a:p>
          <a:p>
            <a:r>
              <a:rPr lang="en-GB" dirty="0"/>
              <a:t>Console output – print/</a:t>
            </a:r>
            <a:r>
              <a:rPr lang="en-GB" dirty="0" err="1"/>
              <a:t>println</a:t>
            </a:r>
            <a:endParaRPr lang="en-GB" dirty="0"/>
          </a:p>
          <a:p>
            <a:r>
              <a:rPr lang="en-GB" dirty="0"/>
              <a:t>Streams – input/output</a:t>
            </a:r>
          </a:p>
          <a:p>
            <a:r>
              <a:rPr lang="en-GB" b="1" dirty="0"/>
              <a:t>Scanner</a:t>
            </a:r>
            <a:r>
              <a:rPr lang="en-GB" dirty="0"/>
              <a:t> class – a built-in Java class that allows us to gather user input from the keyboard using the Scanner object’s methods – e.g. </a:t>
            </a:r>
            <a:r>
              <a:rPr lang="en-GB" dirty="0" err="1"/>
              <a:t>nextInt</a:t>
            </a:r>
            <a:r>
              <a:rPr lang="en-GB" dirty="0"/>
              <a:t>() </a:t>
            </a:r>
            <a:r>
              <a:rPr lang="en-GB" dirty="0" err="1"/>
              <a:t>nextLine</a:t>
            </a:r>
            <a:r>
              <a:rPr lang="en-GB" dirty="0"/>
              <a:t>() </a:t>
            </a:r>
          </a:p>
          <a:p>
            <a:pPr marL="457200" lvl="1" indent="0">
              <a:buNone/>
            </a:pPr>
            <a:endParaRPr lang="en-GB" b="1" dirty="0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49AB0FC3-6F00-3AFD-E191-26A879FFF6CF}"/>
              </a:ext>
            </a:extLst>
          </p:cNvPr>
          <p:cNvSpPr/>
          <p:nvPr/>
        </p:nvSpPr>
        <p:spPr>
          <a:xfrm>
            <a:off x="242734" y="55356"/>
            <a:ext cx="789196" cy="789194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7F7F7F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3" name="Rectangle 22" descr="Clipboard Checked with solid fill">
            <a:extLst>
              <a:ext uri="{FF2B5EF4-FFF2-40B4-BE49-F238E27FC236}">
                <a16:creationId xmlns:a16="http://schemas.microsoft.com/office/drawing/2014/main" id="{A39613F8-EE89-43DA-B6ED-73CCA641921F}"/>
              </a:ext>
            </a:extLst>
          </p:cNvPr>
          <p:cNvSpPr/>
          <p:nvPr/>
        </p:nvSpPr>
        <p:spPr>
          <a:xfrm>
            <a:off x="305130" y="120649"/>
            <a:ext cx="597274" cy="61508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90B15F-1EE6-4BF8-BF59-F1F636253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724" y="4325126"/>
            <a:ext cx="10578552" cy="2069471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B628D0CF-46F0-4B0A-BE6C-30A4CC61F1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43061" y="4324056"/>
            <a:ext cx="914400" cy="914400"/>
          </a:xfrm>
          <a:prstGeom prst="rect">
            <a:avLst/>
          </a:prstGeom>
        </p:spPr>
      </p:pic>
      <p:pic>
        <p:nvPicPr>
          <p:cNvPr id="28" name="Graphic 27" descr="Checkmark with solid fill">
            <a:extLst>
              <a:ext uri="{FF2B5EF4-FFF2-40B4-BE49-F238E27FC236}">
                <a16:creationId xmlns:a16="http://schemas.microsoft.com/office/drawing/2014/main" id="{8DB3ED6D-3196-4A39-972C-B945AB4264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50526" y="4324055"/>
            <a:ext cx="914400" cy="91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D1558E-373B-DB7B-8ED6-0890D3A6E265}"/>
              </a:ext>
            </a:extLst>
          </p:cNvPr>
          <p:cNvSpPr/>
          <p:nvPr/>
        </p:nvSpPr>
        <p:spPr>
          <a:xfrm>
            <a:off x="0" y="6504484"/>
            <a:ext cx="40644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63E0E6-10D2-CAE2-A4BD-DE1902C499EB}"/>
              </a:ext>
            </a:extLst>
          </p:cNvPr>
          <p:cNvSpPr/>
          <p:nvPr/>
        </p:nvSpPr>
        <p:spPr>
          <a:xfrm>
            <a:off x="4027862" y="6504483"/>
            <a:ext cx="4140092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067CFD-415E-6946-CE77-CDEBEFB7464B}"/>
              </a:ext>
            </a:extLst>
          </p:cNvPr>
          <p:cNvSpPr/>
          <p:nvPr/>
        </p:nvSpPr>
        <p:spPr>
          <a:xfrm>
            <a:off x="8142002" y="6504485"/>
            <a:ext cx="4064400" cy="360000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61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Console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302E5-1F6D-B0CB-E659-81917A5BF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far in this unit, we’ve looked at the fundamentals of Programming from a visual perspective to create </a:t>
            </a:r>
            <a:r>
              <a:rPr lang="en-GB" b="1" dirty="0"/>
              <a:t>graphical applications</a:t>
            </a:r>
            <a:r>
              <a:rPr lang="en-GB" dirty="0"/>
              <a:t>, by drawing shapes and developing simple games</a:t>
            </a:r>
          </a:p>
          <a:p>
            <a:r>
              <a:rPr lang="en-GB" dirty="0"/>
              <a:t>The Processing </a:t>
            </a:r>
            <a:r>
              <a:rPr lang="en-GB" b="1" dirty="0"/>
              <a:t>Integrated Development Environment (IDE) </a:t>
            </a:r>
            <a:r>
              <a:rPr lang="en-GB" dirty="0"/>
              <a:t>allowed us to use the Java syntax (rules and style of Java) to develop such applications</a:t>
            </a:r>
          </a:p>
          <a:p>
            <a:r>
              <a:rPr lang="en-GB" dirty="0"/>
              <a:t>This week, we’re going to move our focus to </a:t>
            </a:r>
            <a:r>
              <a:rPr lang="en-GB" b="1" dirty="0"/>
              <a:t>console applications</a:t>
            </a:r>
          </a:p>
          <a:p>
            <a:pPr lvl="1"/>
            <a:r>
              <a:rPr lang="en-GB" b="1" dirty="0"/>
              <a:t>Console applications</a:t>
            </a:r>
            <a:r>
              <a:rPr lang="en-GB" dirty="0"/>
              <a:t> do not involve a graphical interface, meaning they are fast to develop and allow us to focus more on the logic </a:t>
            </a:r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588157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DE31192-F72A-734C-16EA-81F4AA6302ED}"/>
              </a:ext>
            </a:extLst>
          </p:cNvPr>
          <p:cNvSpPr/>
          <p:nvPr/>
        </p:nvSpPr>
        <p:spPr>
          <a:xfrm>
            <a:off x="-1" y="6504484"/>
            <a:ext cx="6095593" cy="360000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91B554-96D3-E5D1-6364-DBD4A0CFFDA1}"/>
              </a:ext>
            </a:extLst>
          </p:cNvPr>
          <p:cNvSpPr/>
          <p:nvPr/>
        </p:nvSpPr>
        <p:spPr>
          <a:xfrm>
            <a:off x="5982887" y="6504484"/>
            <a:ext cx="6209112" cy="360001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391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IntelliJ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302E5-1F6D-B0CB-E659-81917A5BF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labs this week you will be using another IDE called </a:t>
            </a:r>
            <a:r>
              <a:rPr lang="en-GB" b="1" dirty="0"/>
              <a:t>IntelliJ</a:t>
            </a:r>
          </a:p>
          <a:p>
            <a:r>
              <a:rPr lang="en-GB" dirty="0"/>
              <a:t>IntelliJ is an incredibly popular IDE for developing Java applications</a:t>
            </a:r>
          </a:p>
          <a:p>
            <a:r>
              <a:rPr lang="en-GB" dirty="0"/>
              <a:t>This is the sort of IDE you would be expected to be familiar with in industry</a:t>
            </a:r>
          </a:p>
          <a:p>
            <a:r>
              <a:rPr lang="en-GB" dirty="0"/>
              <a:t>Quite complex - lots more buttons than </a:t>
            </a:r>
            <a:r>
              <a:rPr lang="en-GB" b="1" dirty="0"/>
              <a:t>Processing</a:t>
            </a:r>
            <a:r>
              <a:rPr lang="en-GB" dirty="0"/>
              <a:t>, but equally more powerful (better debugging capabilities, can integrate with Version Control Systems and has testing capabilities built-in)</a:t>
            </a:r>
          </a:p>
          <a:p>
            <a:endParaRPr lang="en-GB" dirty="0"/>
          </a:p>
          <a:p>
            <a:pPr algn="r"/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588157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DE31192-F72A-734C-16EA-81F4AA6302ED}"/>
              </a:ext>
            </a:extLst>
          </p:cNvPr>
          <p:cNvSpPr/>
          <p:nvPr/>
        </p:nvSpPr>
        <p:spPr>
          <a:xfrm>
            <a:off x="-1" y="6504484"/>
            <a:ext cx="6095593" cy="360000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91B554-96D3-E5D1-6364-DBD4A0CFFDA1}"/>
              </a:ext>
            </a:extLst>
          </p:cNvPr>
          <p:cNvSpPr/>
          <p:nvPr/>
        </p:nvSpPr>
        <p:spPr>
          <a:xfrm>
            <a:off x="5982887" y="6504484"/>
            <a:ext cx="6209112" cy="360001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!!intellJ">
            <a:extLst>
              <a:ext uri="{FF2B5EF4-FFF2-40B4-BE49-F238E27FC236}">
                <a16:creationId xmlns:a16="http://schemas.microsoft.com/office/drawing/2014/main" id="{A340F652-5E57-C2D8-D7A4-4D3C29F17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443" y="3592460"/>
            <a:ext cx="2685288" cy="268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789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IntelliJ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588157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DE31192-F72A-734C-16EA-81F4AA6302ED}"/>
              </a:ext>
            </a:extLst>
          </p:cNvPr>
          <p:cNvSpPr/>
          <p:nvPr/>
        </p:nvSpPr>
        <p:spPr>
          <a:xfrm>
            <a:off x="-1" y="6504484"/>
            <a:ext cx="6095593" cy="360000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91B554-96D3-E5D1-6364-DBD4A0CFFDA1}"/>
              </a:ext>
            </a:extLst>
          </p:cNvPr>
          <p:cNvSpPr/>
          <p:nvPr/>
        </p:nvSpPr>
        <p:spPr>
          <a:xfrm>
            <a:off x="5982887" y="6504484"/>
            <a:ext cx="6209112" cy="360001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052" name="!!intellJ" descr="JetBrains logo transparent PNG - StickPNG">
            <a:extLst>
              <a:ext uri="{FF2B5EF4-FFF2-40B4-BE49-F238E27FC236}">
                <a16:creationId xmlns:a16="http://schemas.microsoft.com/office/drawing/2014/main" id="{EC8BBC34-CA98-92B1-D300-4412B2E811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0" t="19954" r="19175" b="19567"/>
          <a:stretch/>
        </p:blipFill>
        <p:spPr bwMode="auto">
          <a:xfrm>
            <a:off x="4935435" y="2532889"/>
            <a:ext cx="1463696" cy="14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CB7CCA3-C465-B8B1-5270-FE06FF981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1" y="1011485"/>
            <a:ext cx="11581738" cy="1780483"/>
          </a:xfrm>
        </p:spPr>
        <p:txBody>
          <a:bodyPr>
            <a:normAutofit/>
          </a:bodyPr>
          <a:lstStyle/>
          <a:p>
            <a:r>
              <a:rPr lang="en-GB" dirty="0"/>
              <a:t>IntelliJ is developed by a company called </a:t>
            </a:r>
            <a:r>
              <a:rPr lang="en-GB" b="1" dirty="0"/>
              <a:t>JetBrains</a:t>
            </a:r>
            <a:r>
              <a:rPr lang="en-GB" dirty="0"/>
              <a:t>, which have many IDEs that are each suited to a particular programming language</a:t>
            </a:r>
          </a:p>
          <a:p>
            <a:endParaRPr lang="en-GB" dirty="0"/>
          </a:p>
          <a:p>
            <a:pPr algn="r"/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660FCBD-DEC5-C773-FFB6-76F6FA6C88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99" t="6392" r="8642"/>
          <a:stretch/>
        </p:blipFill>
        <p:spPr>
          <a:xfrm>
            <a:off x="9222805" y="1906033"/>
            <a:ext cx="2587500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E4DC09-A3C9-2CEB-7F71-367CA90BEF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259" y="4246288"/>
            <a:ext cx="2305946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7C6755-E31A-A73B-35D3-AF760C0610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8502" y="4246288"/>
            <a:ext cx="2562354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B229E66-E789-B915-DA6D-3625E9B67D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6554" y="4246288"/>
            <a:ext cx="2370000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5D901DB-C2F7-1454-88B0-406F03BB0E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22805" y="4240402"/>
            <a:ext cx="2587500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9903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IntelliJ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302E5-1F6D-B0CB-E659-81917A5BF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IntelliJ and other JetBrains IDEs have a </a:t>
            </a:r>
            <a:r>
              <a:rPr lang="en-GB" b="1" dirty="0"/>
              <a:t>consistent interface </a:t>
            </a:r>
            <a:r>
              <a:rPr lang="en-GB" dirty="0"/>
              <a:t>– this makes learning other languages less daunting if you have a similar interface to develop in</a:t>
            </a:r>
          </a:p>
          <a:p>
            <a:r>
              <a:rPr lang="en-GB" dirty="0"/>
              <a:t>Java can be used to write all kinds of applications</a:t>
            </a:r>
          </a:p>
          <a:p>
            <a:pPr lvl="1"/>
            <a:r>
              <a:rPr lang="en-GB" dirty="0"/>
              <a:t>E.g. web server, mobile apps, console apps</a:t>
            </a:r>
          </a:p>
          <a:p>
            <a:r>
              <a:rPr lang="en-GB" dirty="0"/>
              <a:t>All Java code is</a:t>
            </a:r>
            <a:r>
              <a:rPr lang="en-GB" b="1" dirty="0"/>
              <a:t> object-oriented </a:t>
            </a:r>
            <a:r>
              <a:rPr lang="en-GB" dirty="0"/>
              <a:t>(OO) – code is contained in classes, of which we create objects of. These objects then communicate to each other through the object’s methods</a:t>
            </a:r>
          </a:p>
          <a:p>
            <a:r>
              <a:rPr lang="en-GB" dirty="0"/>
              <a:t>Console applications need to know where to start – which class?</a:t>
            </a:r>
          </a:p>
          <a:p>
            <a:pPr lvl="1"/>
            <a:r>
              <a:rPr lang="en-GB" dirty="0"/>
              <a:t>In Processing – </a:t>
            </a:r>
            <a:r>
              <a:rPr lang="en-GB" b="1" dirty="0"/>
              <a:t>setup</a:t>
            </a:r>
            <a:r>
              <a:rPr lang="en-GB" dirty="0"/>
              <a:t>, then </a:t>
            </a:r>
            <a:r>
              <a:rPr lang="en-GB" b="1" dirty="0"/>
              <a:t>draw</a:t>
            </a:r>
          </a:p>
          <a:p>
            <a:pPr lvl="1"/>
            <a:r>
              <a:rPr lang="en-GB" dirty="0"/>
              <a:t>In Console applications – </a:t>
            </a:r>
            <a:r>
              <a:rPr lang="en-GB" b="1" dirty="0"/>
              <a:t>main</a:t>
            </a:r>
            <a:r>
              <a:rPr lang="en-GB" dirty="0"/>
              <a:t> method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588157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DE31192-F72A-734C-16EA-81F4AA6302ED}"/>
              </a:ext>
            </a:extLst>
          </p:cNvPr>
          <p:cNvSpPr/>
          <p:nvPr/>
        </p:nvSpPr>
        <p:spPr>
          <a:xfrm>
            <a:off x="-1" y="6504484"/>
            <a:ext cx="6095593" cy="360000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91B554-96D3-E5D1-6364-DBD4A0CFFDA1}"/>
              </a:ext>
            </a:extLst>
          </p:cNvPr>
          <p:cNvSpPr/>
          <p:nvPr/>
        </p:nvSpPr>
        <p:spPr>
          <a:xfrm>
            <a:off x="5982887" y="6504484"/>
            <a:ext cx="6209112" cy="360001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67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1" y="117635"/>
            <a:ext cx="10353548" cy="658579"/>
          </a:xfrm>
        </p:spPr>
        <p:txBody>
          <a:bodyPr/>
          <a:lstStyle/>
          <a:p>
            <a:r>
              <a:rPr lang="en-GB" dirty="0"/>
              <a:t>IntelliJ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588157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DE31192-F72A-734C-16EA-81F4AA6302ED}"/>
              </a:ext>
            </a:extLst>
          </p:cNvPr>
          <p:cNvSpPr/>
          <p:nvPr/>
        </p:nvSpPr>
        <p:spPr>
          <a:xfrm>
            <a:off x="-1" y="6504484"/>
            <a:ext cx="6095593" cy="360000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91B554-96D3-E5D1-6364-DBD4A0CFFDA1}"/>
              </a:ext>
            </a:extLst>
          </p:cNvPr>
          <p:cNvSpPr/>
          <p:nvPr/>
        </p:nvSpPr>
        <p:spPr>
          <a:xfrm>
            <a:off x="5982887" y="6504484"/>
            <a:ext cx="6209112" cy="360001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38AD6E-A69A-5A0C-E86A-53C56384E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069" y="1147535"/>
            <a:ext cx="8621636" cy="505396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CBC9D90-6084-E9C5-5E4D-880A34E3E1CE}"/>
              </a:ext>
            </a:extLst>
          </p:cNvPr>
          <p:cNvSpPr/>
          <p:nvPr/>
        </p:nvSpPr>
        <p:spPr>
          <a:xfrm>
            <a:off x="5218176" y="4059936"/>
            <a:ext cx="1889760" cy="185318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61B25ADF-0A5C-E80D-412B-F7B52CD29A8D}"/>
              </a:ext>
            </a:extLst>
          </p:cNvPr>
          <p:cNvSpPr/>
          <p:nvPr/>
        </p:nvSpPr>
        <p:spPr>
          <a:xfrm>
            <a:off x="2202217" y="4843973"/>
            <a:ext cx="2771775" cy="1213927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ysClr val="windowText" lastClr="000000"/>
                </a:solidFill>
              </a:rPr>
              <a:t>You will create a </a:t>
            </a:r>
            <a:r>
              <a:rPr lang="en-GB" b="1" dirty="0">
                <a:solidFill>
                  <a:sysClr val="windowText" lastClr="000000"/>
                </a:solidFill>
              </a:rPr>
              <a:t>New Project </a:t>
            </a:r>
            <a:r>
              <a:rPr lang="en-GB" dirty="0">
                <a:solidFill>
                  <a:sysClr val="windowText" lastClr="000000"/>
                </a:solidFill>
              </a:rPr>
              <a:t>each week – this project appears as a folder in your file system</a:t>
            </a: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5D3712CF-24F9-4153-4BC6-7CD55E4C188B}"/>
              </a:ext>
            </a:extLst>
          </p:cNvPr>
          <p:cNvSpPr/>
          <p:nvPr/>
        </p:nvSpPr>
        <p:spPr>
          <a:xfrm>
            <a:off x="4946587" y="588838"/>
            <a:ext cx="2771775" cy="1213927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ysClr val="windowText" lastClr="000000"/>
                </a:solidFill>
              </a:rPr>
              <a:t>Default theme is a dark one, I’ll be using the light theme to make things a little easier to read</a:t>
            </a:r>
          </a:p>
        </p:txBody>
      </p:sp>
    </p:spTree>
    <p:extLst>
      <p:ext uri="{BB962C8B-B14F-4D97-AF65-F5344CB8AC3E}">
        <p14:creationId xmlns:p14="http://schemas.microsoft.com/office/powerpoint/2010/main" val="281460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1" y="117635"/>
            <a:ext cx="10353548" cy="658579"/>
          </a:xfrm>
        </p:spPr>
        <p:txBody>
          <a:bodyPr/>
          <a:lstStyle/>
          <a:p>
            <a:r>
              <a:rPr lang="en-GB" dirty="0"/>
              <a:t>IntelliJ – Creating a Project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588157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DE31192-F72A-734C-16EA-81F4AA6302ED}"/>
              </a:ext>
            </a:extLst>
          </p:cNvPr>
          <p:cNvSpPr/>
          <p:nvPr/>
        </p:nvSpPr>
        <p:spPr>
          <a:xfrm>
            <a:off x="-1" y="6504484"/>
            <a:ext cx="6095593" cy="360000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91B554-96D3-E5D1-6364-DBD4A0CFFDA1}"/>
              </a:ext>
            </a:extLst>
          </p:cNvPr>
          <p:cNvSpPr/>
          <p:nvPr/>
        </p:nvSpPr>
        <p:spPr>
          <a:xfrm>
            <a:off x="5982887" y="6504484"/>
            <a:ext cx="6209112" cy="360001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507FDD-1F88-855D-CD17-918D826A3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897" y="1058296"/>
            <a:ext cx="6685979" cy="516410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61B25ADF-0A5C-E80D-412B-F7B52CD29A8D}"/>
              </a:ext>
            </a:extLst>
          </p:cNvPr>
          <p:cNvSpPr/>
          <p:nvPr/>
        </p:nvSpPr>
        <p:spPr>
          <a:xfrm>
            <a:off x="1678305" y="4585777"/>
            <a:ext cx="2771775" cy="1213927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ysClr val="windowText" lastClr="000000"/>
                </a:solidFill>
              </a:rPr>
              <a:t>You will create a </a:t>
            </a:r>
            <a:r>
              <a:rPr lang="en-GB" b="1" dirty="0">
                <a:solidFill>
                  <a:sysClr val="windowText" lastClr="000000"/>
                </a:solidFill>
              </a:rPr>
              <a:t>New Project </a:t>
            </a:r>
            <a:r>
              <a:rPr lang="en-GB" dirty="0">
                <a:solidFill>
                  <a:sysClr val="windowText" lastClr="000000"/>
                </a:solidFill>
              </a:rPr>
              <a:t>each week – this project appears as a folder in your file system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C0B0A6-7105-AE4D-425E-B411264CB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6314" y="3359256"/>
            <a:ext cx="2549542" cy="32272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29C560-1656-3AA3-6515-BC1433B5616F}"/>
              </a:ext>
            </a:extLst>
          </p:cNvPr>
          <p:cNvCxnSpPr>
            <a:cxnSpLocks/>
          </p:cNvCxnSpPr>
          <p:nvPr/>
        </p:nvCxnSpPr>
        <p:spPr>
          <a:xfrm flipV="1">
            <a:off x="2365248" y="2828544"/>
            <a:ext cx="2084832" cy="1706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7AB1AD-221C-85E9-D8EC-126BC5D0B1D8}"/>
              </a:ext>
            </a:extLst>
          </p:cNvPr>
          <p:cNvCxnSpPr>
            <a:cxnSpLocks/>
          </p:cNvCxnSpPr>
          <p:nvPr/>
        </p:nvCxnSpPr>
        <p:spPr>
          <a:xfrm>
            <a:off x="2426208" y="3194304"/>
            <a:ext cx="202387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5D3712CF-24F9-4153-4BC6-7CD55E4C188B}"/>
              </a:ext>
            </a:extLst>
          </p:cNvPr>
          <p:cNvSpPr/>
          <p:nvPr/>
        </p:nvSpPr>
        <p:spPr>
          <a:xfrm>
            <a:off x="341167" y="2967156"/>
            <a:ext cx="2072850" cy="386364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ysClr val="windowText" lastClr="000000"/>
                </a:solidFill>
              </a:rPr>
              <a:t>Keep these defaults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3389160-333D-5E9F-AD5F-C79ED9B38206}"/>
              </a:ext>
            </a:extLst>
          </p:cNvPr>
          <p:cNvCxnSpPr>
            <a:cxnSpLocks/>
          </p:cNvCxnSpPr>
          <p:nvPr/>
        </p:nvCxnSpPr>
        <p:spPr>
          <a:xfrm>
            <a:off x="2377440" y="3316224"/>
            <a:ext cx="2036064" cy="2072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CC40DD-8BDB-0D09-FEB4-98B6A4C30E8B}"/>
              </a:ext>
            </a:extLst>
          </p:cNvPr>
          <p:cNvCxnSpPr>
            <a:cxnSpLocks/>
          </p:cNvCxnSpPr>
          <p:nvPr/>
        </p:nvCxnSpPr>
        <p:spPr>
          <a:xfrm flipH="1">
            <a:off x="5827776" y="1194816"/>
            <a:ext cx="2084832" cy="4145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E2C57C84-FA65-ED0C-9121-98463EF80167}"/>
              </a:ext>
            </a:extLst>
          </p:cNvPr>
          <p:cNvSpPr/>
          <p:nvPr/>
        </p:nvSpPr>
        <p:spPr>
          <a:xfrm>
            <a:off x="7845856" y="918044"/>
            <a:ext cx="2771775" cy="658579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ysClr val="windowText" lastClr="000000"/>
                </a:solidFill>
              </a:rPr>
              <a:t>Name of the project – </a:t>
            </a:r>
            <a:r>
              <a:rPr lang="en-GB" b="1" dirty="0">
                <a:solidFill>
                  <a:sysClr val="windowText" lastClr="000000"/>
                </a:solidFill>
              </a:rPr>
              <a:t>Week</a:t>
            </a:r>
            <a:r>
              <a:rPr lang="en-GB" dirty="0">
                <a:solidFill>
                  <a:sysClr val="windowText" lastClr="000000"/>
                </a:solidFill>
              </a:rPr>
              <a:t> </a:t>
            </a:r>
            <a:r>
              <a:rPr lang="en-GB" b="1" dirty="0">
                <a:solidFill>
                  <a:sysClr val="windowText" lastClr="000000"/>
                </a:solidFill>
              </a:rPr>
              <a:t>8</a:t>
            </a:r>
            <a:r>
              <a:rPr lang="en-GB" dirty="0">
                <a:solidFill>
                  <a:sysClr val="windowText" lastClr="000000"/>
                </a:solidFill>
              </a:rPr>
              <a:t> in this case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72F6FE-A974-A3CB-A90A-06D586348002}"/>
              </a:ext>
            </a:extLst>
          </p:cNvPr>
          <p:cNvCxnSpPr>
            <a:cxnSpLocks/>
          </p:cNvCxnSpPr>
          <p:nvPr/>
        </p:nvCxnSpPr>
        <p:spPr>
          <a:xfrm flipH="1" flipV="1">
            <a:off x="7229856" y="2157984"/>
            <a:ext cx="725424" cy="2743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Folded Corner 33">
            <a:extLst>
              <a:ext uri="{FF2B5EF4-FFF2-40B4-BE49-F238E27FC236}">
                <a16:creationId xmlns:a16="http://schemas.microsoft.com/office/drawing/2014/main" id="{0F7CF51B-C265-71E5-C499-F478EAD51348}"/>
              </a:ext>
            </a:extLst>
          </p:cNvPr>
          <p:cNvSpPr/>
          <p:nvPr/>
        </p:nvSpPr>
        <p:spPr>
          <a:xfrm>
            <a:off x="7888528" y="2155532"/>
            <a:ext cx="3620721" cy="1273468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ysClr val="windowText" lastClr="000000"/>
                </a:solidFill>
              </a:rPr>
              <a:t>Location of the project on file system – </a:t>
            </a:r>
            <a:r>
              <a:rPr lang="en-GB" b="1" dirty="0">
                <a:solidFill>
                  <a:sysClr val="windowText" lastClr="000000"/>
                </a:solidFill>
              </a:rPr>
              <a:t>do not use OneDrive ( O:</a:t>
            </a:r>
            <a:r>
              <a:rPr lang="en-GB" sz="1800" b="1" dirty="0">
                <a:solidFill>
                  <a:schemeClr val="tx1"/>
                </a:solidFill>
              </a:rPr>
              <a:t>\</a:t>
            </a:r>
            <a:r>
              <a:rPr lang="en-GB" b="1" dirty="0">
                <a:solidFill>
                  <a:sysClr val="windowText" lastClr="000000"/>
                </a:solidFill>
              </a:rPr>
              <a:t> )</a:t>
            </a:r>
          </a:p>
          <a:p>
            <a:r>
              <a:rPr lang="en-GB" dirty="0">
                <a:solidFill>
                  <a:sysClr val="windowText" lastClr="000000"/>
                </a:solidFill>
              </a:rPr>
              <a:t>You have access to a dedicated W:</a:t>
            </a:r>
            <a:r>
              <a:rPr lang="en-GB" sz="1800" dirty="0">
                <a:solidFill>
                  <a:schemeClr val="tx1"/>
                </a:solidFill>
              </a:rPr>
              <a:t>\ drive when on campus</a:t>
            </a:r>
            <a:endParaRPr lang="en-GB" sz="1800" dirty="0">
              <a:solidFill>
                <a:schemeClr val="tx1"/>
              </a:solidFill>
              <a:latin typeface="MS Shell Dlg 2" panose="020B0604030504040204" pitchFamily="34" charset="0"/>
            </a:endParaRPr>
          </a:p>
          <a:p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E7DA6AD3-3B96-F84B-15CA-90784EBE4CF1}"/>
              </a:ext>
            </a:extLst>
          </p:cNvPr>
          <p:cNvSpPr/>
          <p:nvPr/>
        </p:nvSpPr>
        <p:spPr>
          <a:xfrm>
            <a:off x="7604760" y="4985854"/>
            <a:ext cx="1177564" cy="521934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ysClr val="windowText" lastClr="000000"/>
                </a:solidFill>
              </a:rPr>
              <a:t>Create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9BABCF-6557-B90F-A029-C8ADCEEBA464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193542" y="5507788"/>
            <a:ext cx="0" cy="4321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03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9" grpId="0" animBg="1"/>
      <p:bldP spid="34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IntelliJ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588157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DE31192-F72A-734C-16EA-81F4AA6302ED}"/>
              </a:ext>
            </a:extLst>
          </p:cNvPr>
          <p:cNvSpPr/>
          <p:nvPr/>
        </p:nvSpPr>
        <p:spPr>
          <a:xfrm>
            <a:off x="-1" y="6504484"/>
            <a:ext cx="6095593" cy="360000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91B554-96D3-E5D1-6364-DBD4A0CFFDA1}"/>
              </a:ext>
            </a:extLst>
          </p:cNvPr>
          <p:cNvSpPr/>
          <p:nvPr/>
        </p:nvSpPr>
        <p:spPr>
          <a:xfrm>
            <a:off x="5982887" y="6504484"/>
            <a:ext cx="6209112" cy="360001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0A638F-2524-1A58-CE9E-17CE8865B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961" y="1011485"/>
            <a:ext cx="8707851" cy="518624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0C9318A-7033-EE04-7048-7F7D27DE026D}"/>
              </a:ext>
            </a:extLst>
          </p:cNvPr>
          <p:cNvSpPr/>
          <p:nvPr/>
        </p:nvSpPr>
        <p:spPr>
          <a:xfrm>
            <a:off x="1731264" y="1389888"/>
            <a:ext cx="2816352" cy="28407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D722D9-F883-6538-0D18-F9E141230448}"/>
              </a:ext>
            </a:extLst>
          </p:cNvPr>
          <p:cNvSpPr/>
          <p:nvPr/>
        </p:nvSpPr>
        <p:spPr>
          <a:xfrm>
            <a:off x="4547616" y="1389888"/>
            <a:ext cx="5657088" cy="28407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8CC3AC-E65D-B594-8056-D712AA44C90A}"/>
              </a:ext>
            </a:extLst>
          </p:cNvPr>
          <p:cNvSpPr/>
          <p:nvPr/>
        </p:nvSpPr>
        <p:spPr>
          <a:xfrm>
            <a:off x="1731264" y="4230624"/>
            <a:ext cx="8473440" cy="1706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B2D422F2-2645-456C-0634-D3A927FB2235}"/>
              </a:ext>
            </a:extLst>
          </p:cNvPr>
          <p:cNvSpPr/>
          <p:nvPr/>
        </p:nvSpPr>
        <p:spPr>
          <a:xfrm>
            <a:off x="1987296" y="2967822"/>
            <a:ext cx="2214056" cy="461178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400" dirty="0">
                <a:solidFill>
                  <a:sysClr val="windowText" lastClr="000000"/>
                </a:solidFill>
              </a:rPr>
              <a:t>Project Explorer</a:t>
            </a: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F13BD053-E661-9254-1ED7-94ED3947D7A7}"/>
              </a:ext>
            </a:extLst>
          </p:cNvPr>
          <p:cNvSpPr/>
          <p:nvPr/>
        </p:nvSpPr>
        <p:spPr>
          <a:xfrm>
            <a:off x="6637273" y="2967822"/>
            <a:ext cx="1042416" cy="461178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400" dirty="0">
                <a:solidFill>
                  <a:sysClr val="windowText" lastClr="000000"/>
                </a:solidFill>
              </a:rPr>
              <a:t>Editor</a:t>
            </a:r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9CCE19EF-2C5C-2BE3-E68C-D1315EE3B101}"/>
              </a:ext>
            </a:extLst>
          </p:cNvPr>
          <p:cNvSpPr/>
          <p:nvPr/>
        </p:nvSpPr>
        <p:spPr>
          <a:xfrm>
            <a:off x="5266944" y="5084064"/>
            <a:ext cx="1194816" cy="461178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400" dirty="0">
                <a:solidFill>
                  <a:sysClr val="windowText" lastClr="00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64596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  <p:bldP spid="12" grpId="0" animBg="1"/>
      <p:bldP spid="13" grpId="0" animBg="1"/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dfa99714-c9f0-432f-a49b-1797f9374f1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3509</TotalTime>
  <Words>1439</Words>
  <Application>Microsoft Office PowerPoint</Application>
  <PresentationFormat>Widescreen</PresentationFormat>
  <Paragraphs>132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JetBrains Mono</vt:lpstr>
      <vt:lpstr>MS Shell Dlg 2</vt:lpstr>
      <vt:lpstr>Office Theme</vt:lpstr>
      <vt:lpstr>Week 8 Console Applications</vt:lpstr>
      <vt:lpstr>Outline</vt:lpstr>
      <vt:lpstr>Console Applications</vt:lpstr>
      <vt:lpstr>IntelliJ</vt:lpstr>
      <vt:lpstr>IntelliJ</vt:lpstr>
      <vt:lpstr>IntelliJ</vt:lpstr>
      <vt:lpstr>IntelliJ</vt:lpstr>
      <vt:lpstr>IntelliJ – Creating a Project</vt:lpstr>
      <vt:lpstr>IntelliJ</vt:lpstr>
      <vt:lpstr>IntelliJ</vt:lpstr>
      <vt:lpstr>IntelliJ</vt:lpstr>
      <vt:lpstr>IntelliJ</vt:lpstr>
      <vt:lpstr>IntelliJ</vt:lpstr>
      <vt:lpstr>IntelliJ</vt:lpstr>
      <vt:lpstr>Printing to the Console</vt:lpstr>
      <vt:lpstr>Lab sheet    Exercise 1.</vt:lpstr>
      <vt:lpstr>Printing to the Console</vt:lpstr>
      <vt:lpstr>Escape Sequences</vt:lpstr>
      <vt:lpstr>Exercise 2 – Using variables</vt:lpstr>
      <vt:lpstr>Gathering User Input</vt:lpstr>
      <vt:lpstr>Gathering User Input</vt:lpstr>
      <vt:lpstr>The Scanner class</vt:lpstr>
      <vt:lpstr>Scanner Demo</vt:lpstr>
      <vt:lpstr>Other Scanner Methods</vt:lpstr>
      <vt:lpstr>Exercise : Input</vt:lpstr>
      <vt:lpstr>Input Mismatch</vt:lpstr>
      <vt:lpstr>Input Mismatch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Unit Overview</dc:title>
  <dc:creator>Lewis Evans</dc:creator>
  <cp:lastModifiedBy>David McLean</cp:lastModifiedBy>
  <cp:revision>24</cp:revision>
  <dcterms:created xsi:type="dcterms:W3CDTF">2022-09-22T06:50:24Z</dcterms:created>
  <dcterms:modified xsi:type="dcterms:W3CDTF">2023-11-21T08:46:54Z</dcterms:modified>
</cp:coreProperties>
</file>