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326" r:id="rId4"/>
    <p:sldId id="330" r:id="rId5"/>
    <p:sldId id="331" r:id="rId6"/>
    <p:sldId id="345" r:id="rId7"/>
    <p:sldId id="346" r:id="rId8"/>
    <p:sldId id="332" r:id="rId9"/>
    <p:sldId id="347" r:id="rId10"/>
    <p:sldId id="333" r:id="rId11"/>
    <p:sldId id="351" r:id="rId12"/>
    <p:sldId id="334" r:id="rId13"/>
    <p:sldId id="348" r:id="rId14"/>
    <p:sldId id="349" r:id="rId15"/>
    <p:sldId id="350" r:id="rId16"/>
    <p:sldId id="335" r:id="rId17"/>
    <p:sldId id="336" r:id="rId18"/>
    <p:sldId id="352" r:id="rId19"/>
    <p:sldId id="353" r:id="rId20"/>
    <p:sldId id="354" r:id="rId21"/>
    <p:sldId id="337" r:id="rId22"/>
    <p:sldId id="338" r:id="rId23"/>
    <p:sldId id="339" r:id="rId24"/>
    <p:sldId id="355" r:id="rId25"/>
    <p:sldId id="340" r:id="rId26"/>
    <p:sldId id="341" r:id="rId27"/>
    <p:sldId id="342" r:id="rId28"/>
    <p:sldId id="344" r:id="rId29"/>
    <p:sldId id="319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7CD"/>
    <a:srgbClr val="3A5A40"/>
    <a:srgbClr val="A3B18A"/>
    <a:srgbClr val="FF0000"/>
    <a:srgbClr val="6A9CA8"/>
    <a:srgbClr val="344E41"/>
    <a:srgbClr val="588157"/>
    <a:srgbClr val="F7ADFD"/>
    <a:srgbClr val="7F7F7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C38C7-593F-4A63-930F-F59E56C4A3A8}" v="3" dt="2022-11-27T21:57:18.984"/>
    <p1510:client id="{E4DCDBEF-BE57-4163-BA5C-9A072BC1D731}" v="2" dt="2022-11-27T22:01:33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8" autoAdjust="0"/>
    <p:restoredTop sz="83067" autoAdjust="0"/>
  </p:normalViewPr>
  <p:slideViewPr>
    <p:cSldViewPr snapToGrid="0">
      <p:cViewPr varScale="1">
        <p:scale>
          <a:sx n="105" d="100"/>
          <a:sy n="105" d="100"/>
        </p:scale>
        <p:origin x="12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Evans" userId="2f1cca16-934e-4fa4-b56f-9977d10481f7" providerId="ADAL" clId="{A2D7AF95-89F3-4F8F-9F61-A54B9FF50050}"/>
    <pc:docChg chg="custSel delSection replTag delTag modShowInfo">
      <pc:chgData name="Lewis Evans" userId="2f1cca16-934e-4fa4-b56f-9977d10481f7" providerId="ADAL" clId="{A2D7AF95-89F3-4F8F-9F61-A54B9FF50050}" dt="2022-10-07T08:25:41.765" v="7"/>
      <pc:docMkLst>
        <pc:docMk/>
      </pc:docMkLst>
    </pc:docChg>
  </pc:docChgLst>
  <pc:docChgLst>
    <pc:chgData name="Lewis Evans" userId="2f1cca16-934e-4fa4-b56f-9977d10481f7" providerId="ADAL" clId="{CC27068C-065B-4EC5-8214-65841124F9F5}"/>
    <pc:docChg chg="custSel modSld replTag delTag modShowInfo">
      <pc:chgData name="Lewis Evans" userId="2f1cca16-934e-4fa4-b56f-9977d10481f7" providerId="ADAL" clId="{CC27068C-065B-4EC5-8214-65841124F9F5}" dt="2022-10-05T15:31:20.227" v="283"/>
      <pc:docMkLst>
        <pc:docMk/>
      </pc:docMkLst>
      <pc:sldChg chg="modSp mod">
        <pc:chgData name="Lewis Evans" userId="2f1cca16-934e-4fa4-b56f-9977d10481f7" providerId="ADAL" clId="{CC27068C-065B-4EC5-8214-65841124F9F5}" dt="2022-10-05T07:28:32.684" v="116" actId="20577"/>
        <pc:sldMkLst>
          <pc:docMk/>
          <pc:sldMk cId="1409264936" sldId="267"/>
        </pc:sldMkLst>
        <pc:spChg chg="mod">
          <ac:chgData name="Lewis Evans" userId="2f1cca16-934e-4fa4-b56f-9977d10481f7" providerId="ADAL" clId="{CC27068C-065B-4EC5-8214-65841124F9F5}" dt="2022-10-05T07:28:32.684" v="116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CC27068C-065B-4EC5-8214-65841124F9F5}" dt="2022-10-05T15:31:19.670" v="280" actId="20577"/>
        <pc:sldMkLst>
          <pc:docMk/>
          <pc:sldMk cId="492990782" sldId="275"/>
        </pc:sldMkLst>
        <pc:spChg chg="mod">
          <ac:chgData name="Lewis Evans" userId="2f1cca16-934e-4fa4-b56f-9977d10481f7" providerId="ADAL" clId="{CC27068C-065B-4EC5-8214-65841124F9F5}" dt="2022-10-05T15:31:19.670" v="280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addSp modSp mod modAnim">
        <pc:chgData name="Lewis Evans" userId="2f1cca16-934e-4fa4-b56f-9977d10481f7" providerId="ADAL" clId="{CC27068C-065B-4EC5-8214-65841124F9F5}" dt="2022-10-05T15:30:11.145" v="211" actId="207"/>
        <pc:sldMkLst>
          <pc:docMk/>
          <pc:sldMk cId="3377687399" sldId="279"/>
        </pc:sldMkLst>
        <pc:spChg chg="add mod">
          <ac:chgData name="Lewis Evans" userId="2f1cca16-934e-4fa4-b56f-9977d10481f7" providerId="ADAL" clId="{CC27068C-065B-4EC5-8214-65841124F9F5}" dt="2022-10-05T15:30:11.145" v="211" actId="207"/>
          <ac:spMkLst>
            <pc:docMk/>
            <pc:sldMk cId="3377687399" sldId="279"/>
            <ac:spMk id="17" creationId="{9854A88E-3AD7-4677-92FA-F49E55FB7AE9}"/>
          </ac:spMkLst>
        </pc:spChg>
      </pc:sldChg>
    </pc:docChg>
  </pc:docChgLst>
  <pc:docChgLst>
    <pc:chgData name="Lewis Evans" userId="2f1cca16-934e-4fa4-b56f-9977d10481f7" providerId="ADAL" clId="{4159B68B-8974-45A2-ACA2-A5FB31D56446}"/>
    <pc:docChg chg="custSel modSld replTag delTag modShowInfo">
      <pc:chgData name="Lewis Evans" userId="2f1cca16-934e-4fa4-b56f-9977d10481f7" providerId="ADAL" clId="{4159B68B-8974-45A2-ACA2-A5FB31D56446}" dt="2022-10-06T07:37:55.329" v="489"/>
      <pc:docMkLst>
        <pc:docMk/>
      </pc:docMkLst>
      <pc:sldChg chg="modSp mod">
        <pc:chgData name="Lewis Evans" userId="2f1cca16-934e-4fa4-b56f-9977d10481f7" providerId="ADAL" clId="{4159B68B-8974-45A2-ACA2-A5FB31D56446}" dt="2022-10-06T06:47:10.728" v="122" actId="20577"/>
        <pc:sldMkLst>
          <pc:docMk/>
          <pc:sldMk cId="1409264936" sldId="267"/>
        </pc:sldMkLst>
        <pc:spChg chg="mod">
          <ac:chgData name="Lewis Evans" userId="2f1cca16-934e-4fa4-b56f-9977d10481f7" providerId="ADAL" clId="{4159B68B-8974-45A2-ACA2-A5FB31D56446}" dt="2022-10-06T06:47:10.728" v="122" actId="20577"/>
          <ac:spMkLst>
            <pc:docMk/>
            <pc:sldMk cId="1409264936" sldId="267"/>
            <ac:spMk id="3" creationId="{57D46B6B-F760-4BE3-B537-84425F7E928B}"/>
          </ac:spMkLst>
        </pc:spChg>
      </pc:sldChg>
      <pc:sldChg chg="modSp mod">
        <pc:chgData name="Lewis Evans" userId="2f1cca16-934e-4fa4-b56f-9977d10481f7" providerId="ADAL" clId="{4159B68B-8974-45A2-ACA2-A5FB31D56446}" dt="2022-10-06T07:04:12.739" v="481" actId="1582"/>
        <pc:sldMkLst>
          <pc:docMk/>
          <pc:sldMk cId="1295249069" sldId="268"/>
        </pc:sldMkLst>
        <pc:picChg chg="mod">
          <ac:chgData name="Lewis Evans" userId="2f1cca16-934e-4fa4-b56f-9977d10481f7" providerId="ADAL" clId="{4159B68B-8974-45A2-ACA2-A5FB31D56446}" dt="2022-10-06T07:04:12.739" v="481" actId="1582"/>
          <ac:picMkLst>
            <pc:docMk/>
            <pc:sldMk cId="1295249069" sldId="268"/>
            <ac:picMk id="23" creationId="{7FDD8B46-3319-4455-91BA-B59B032997A1}"/>
          </ac:picMkLst>
        </pc:picChg>
      </pc:sldChg>
      <pc:sldChg chg="modSp mod">
        <pc:chgData name="Lewis Evans" userId="2f1cca16-934e-4fa4-b56f-9977d10481f7" providerId="ADAL" clId="{4159B68B-8974-45A2-ACA2-A5FB31D56446}" dt="2022-10-06T06:51:25.482" v="136" actId="27636"/>
        <pc:sldMkLst>
          <pc:docMk/>
          <pc:sldMk cId="492990782" sldId="275"/>
        </pc:sldMkLst>
        <pc:spChg chg="mod">
          <ac:chgData name="Lewis Evans" userId="2f1cca16-934e-4fa4-b56f-9977d10481f7" providerId="ADAL" clId="{4159B68B-8974-45A2-ACA2-A5FB31D56446}" dt="2022-10-06T06:51:25.482" v="136" actId="27636"/>
          <ac:spMkLst>
            <pc:docMk/>
            <pc:sldMk cId="492990782" sldId="275"/>
            <ac:spMk id="3" creationId="{3BF3B038-1EB7-C9F4-5AED-F503D70B62BD}"/>
          </ac:spMkLst>
        </pc:spChg>
      </pc:sldChg>
      <pc:sldChg chg="delSp mod">
        <pc:chgData name="Lewis Evans" userId="2f1cca16-934e-4fa4-b56f-9977d10481f7" providerId="ADAL" clId="{4159B68B-8974-45A2-ACA2-A5FB31D56446}" dt="2022-10-06T07:37:52.700" v="486" actId="21"/>
        <pc:sldMkLst>
          <pc:docMk/>
          <pc:sldMk cId="3377687399" sldId="279"/>
        </pc:sldMkLst>
        <pc:spChg chg="del">
          <ac:chgData name="Lewis Evans" userId="2f1cca16-934e-4fa4-b56f-9977d10481f7" providerId="ADAL" clId="{4159B68B-8974-45A2-ACA2-A5FB31D56446}" dt="2022-10-06T07:37:52.700" v="486" actId="21"/>
          <ac:spMkLst>
            <pc:docMk/>
            <pc:sldMk cId="3377687399" sldId="279"/>
            <ac:spMk id="17" creationId="{9854A88E-3AD7-4677-92FA-F49E55FB7AE9}"/>
          </ac:spMkLst>
        </pc:spChg>
      </pc:sldChg>
      <pc:sldChg chg="modSp mod">
        <pc:chgData name="Lewis Evans" userId="2f1cca16-934e-4fa4-b56f-9977d10481f7" providerId="ADAL" clId="{4159B68B-8974-45A2-ACA2-A5FB31D56446}" dt="2022-10-06T06:49:02.782" v="126" actId="20577"/>
        <pc:sldMkLst>
          <pc:docMk/>
          <pc:sldMk cId="2864043889" sldId="282"/>
        </pc:sldMkLst>
        <pc:spChg chg="mod">
          <ac:chgData name="Lewis Evans" userId="2f1cca16-934e-4fa4-b56f-9977d10481f7" providerId="ADAL" clId="{4159B68B-8974-45A2-ACA2-A5FB31D56446}" dt="2022-10-06T06:49:02.782" v="126" actId="20577"/>
          <ac:spMkLst>
            <pc:docMk/>
            <pc:sldMk cId="2864043889" sldId="282"/>
            <ac:spMk id="11" creationId="{6D02323F-17D7-4EBC-884E-6EE15FD7C660}"/>
          </ac:spMkLst>
        </pc:spChg>
      </pc:sldChg>
      <pc:sldChg chg="modSp mod">
        <pc:chgData name="Lewis Evans" userId="2f1cca16-934e-4fa4-b56f-9977d10481f7" providerId="ADAL" clId="{4159B68B-8974-45A2-ACA2-A5FB31D56446}" dt="2022-10-06T07:03:56.163" v="473" actId="732"/>
        <pc:sldMkLst>
          <pc:docMk/>
          <pc:sldMk cId="1829224074" sldId="283"/>
        </pc:sldMkLst>
        <pc:spChg chg="mod">
          <ac:chgData name="Lewis Evans" userId="2f1cca16-934e-4fa4-b56f-9977d10481f7" providerId="ADAL" clId="{4159B68B-8974-45A2-ACA2-A5FB31D56446}" dt="2022-10-06T07:03:25.840" v="468" actId="20577"/>
          <ac:spMkLst>
            <pc:docMk/>
            <pc:sldMk cId="1829224074" sldId="283"/>
            <ac:spMk id="3" creationId="{3BF3B038-1EB7-C9F4-5AED-F503D70B62BD}"/>
          </ac:spMkLst>
        </pc:spChg>
        <pc:picChg chg="mod modCrop">
          <ac:chgData name="Lewis Evans" userId="2f1cca16-934e-4fa4-b56f-9977d10481f7" providerId="ADAL" clId="{4159B68B-8974-45A2-ACA2-A5FB31D56446}" dt="2022-10-06T07:03:56.163" v="473" actId="732"/>
          <ac:picMkLst>
            <pc:docMk/>
            <pc:sldMk cId="1829224074" sldId="283"/>
            <ac:picMk id="10" creationId="{CCA66795-E0AC-41BB-994D-ABC93034D8D1}"/>
          </ac:picMkLst>
        </pc:picChg>
      </pc:sldChg>
      <pc:sldChg chg="addSp modSp mod">
        <pc:chgData name="Lewis Evans" userId="2f1cca16-934e-4fa4-b56f-9977d10481f7" providerId="ADAL" clId="{4159B68B-8974-45A2-ACA2-A5FB31D56446}" dt="2022-10-06T06:56:41.113" v="327" actId="1582"/>
        <pc:sldMkLst>
          <pc:docMk/>
          <pc:sldMk cId="3101830463" sldId="289"/>
        </pc:sldMkLst>
        <pc:spChg chg="mod">
          <ac:chgData name="Lewis Evans" userId="2f1cca16-934e-4fa4-b56f-9977d10481f7" providerId="ADAL" clId="{4159B68B-8974-45A2-ACA2-A5FB31D56446}" dt="2022-10-06T06:55:27.632" v="323" actId="20577"/>
          <ac:spMkLst>
            <pc:docMk/>
            <pc:sldMk cId="3101830463" sldId="289"/>
            <ac:spMk id="3" creationId="{3BF3B038-1EB7-C9F4-5AED-F503D70B62BD}"/>
          </ac:spMkLst>
        </pc:spChg>
        <pc:picChg chg="add mod">
          <ac:chgData name="Lewis Evans" userId="2f1cca16-934e-4fa4-b56f-9977d10481f7" providerId="ADAL" clId="{4159B68B-8974-45A2-ACA2-A5FB31D56446}" dt="2022-10-06T06:56:41.113" v="327" actId="1582"/>
          <ac:picMkLst>
            <pc:docMk/>
            <pc:sldMk cId="3101830463" sldId="289"/>
            <ac:picMk id="10" creationId="{FBA6A803-DE25-4C84-B88A-59F884EB057B}"/>
          </ac:picMkLst>
        </pc:picChg>
        <pc:picChg chg="mod">
          <ac:chgData name="Lewis Evans" userId="2f1cca16-934e-4fa4-b56f-9977d10481f7" providerId="ADAL" clId="{4159B68B-8974-45A2-ACA2-A5FB31D56446}" dt="2022-10-06T06:54:23.444" v="235" actId="1076"/>
          <ac:picMkLst>
            <pc:docMk/>
            <pc:sldMk cId="3101830463" sldId="289"/>
            <ac:picMk id="13" creationId="{69BB210D-D6B3-4A6A-B8FA-0DE6B0FC7839}"/>
          </ac:picMkLst>
        </pc:picChg>
      </pc:sldChg>
    </pc:docChg>
  </pc:docChgLst>
  <pc:docChgLst>
    <pc:chgData name="Lewis Evans" userId="2f1cca16-934e-4fa4-b56f-9977d10481f7" providerId="ADAL" clId="{96D52F60-0A5A-4BBE-86EA-F29AE94C8C5A}"/>
    <pc:docChg chg="undo custSel addSld delSld modSld sldOrd replTag delTag">
      <pc:chgData name="Lewis Evans" userId="2f1cca16-934e-4fa4-b56f-9977d10481f7" providerId="ADAL" clId="{96D52F60-0A5A-4BBE-86EA-F29AE94C8C5A}" dt="2022-11-14T16:04:12.907" v="10467"/>
      <pc:docMkLst>
        <pc:docMk/>
      </pc:docMkLst>
      <pc:sldChg chg="modSp mod">
        <pc:chgData name="Lewis Evans" userId="2f1cca16-934e-4fa4-b56f-9977d10481f7" providerId="ADAL" clId="{96D52F60-0A5A-4BBE-86EA-F29AE94C8C5A}" dt="2022-11-11T15:16:54.842" v="8047" actId="20577"/>
        <pc:sldMkLst>
          <pc:docMk/>
          <pc:sldMk cId="3431951021" sldId="256"/>
        </pc:sldMkLst>
        <pc:spChg chg="mod">
          <ac:chgData name="Lewis Evans" userId="2f1cca16-934e-4fa4-b56f-9977d10481f7" providerId="ADAL" clId="{96D52F60-0A5A-4BBE-86EA-F29AE94C8C5A}" dt="2022-11-11T15:16:38.294" v="8037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96D52F60-0A5A-4BBE-86EA-F29AE94C8C5A}" dt="2022-11-11T15:16:54.842" v="8047" actId="20577"/>
          <ac:spMkLst>
            <pc:docMk/>
            <pc:sldMk cId="3431951021" sldId="256"/>
            <ac:spMk id="3" creationId="{B6FB359F-7E90-486C-9D3A-34EF6CD0EFF6}"/>
          </ac:spMkLst>
        </pc:spChg>
      </pc:sldChg>
      <pc:sldChg chg="modSp mod">
        <pc:chgData name="Lewis Evans" userId="2f1cca16-934e-4fa4-b56f-9977d10481f7" providerId="ADAL" clId="{96D52F60-0A5A-4BBE-86EA-F29AE94C8C5A}" dt="2022-11-10T10:23:57.204" v="3440" actId="14100"/>
        <pc:sldMkLst>
          <pc:docMk/>
          <pc:sldMk cId="2313360141" sldId="266"/>
        </pc:sldMkLst>
        <pc:cxnChg chg="mod">
          <ac:chgData name="Lewis Evans" userId="2f1cca16-934e-4fa4-b56f-9977d10481f7" providerId="ADAL" clId="{96D52F60-0A5A-4BBE-86EA-F29AE94C8C5A}" dt="2022-11-10T10:23:57.204" v="3440" actId="14100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96D52F60-0A5A-4BBE-86EA-F29AE94C8C5A}" dt="2022-11-11T13:49:49.232" v="6167" actId="47"/>
        <pc:sldMkLst>
          <pc:docMk/>
          <pc:sldMk cId="993468653" sldId="294"/>
        </pc:sldMkLst>
      </pc:sldChg>
      <pc:sldChg chg="del">
        <pc:chgData name="Lewis Evans" userId="2f1cca16-934e-4fa4-b56f-9977d10481f7" providerId="ADAL" clId="{96D52F60-0A5A-4BBE-86EA-F29AE94C8C5A}" dt="2022-11-11T13:49:48.454" v="6166" actId="47"/>
        <pc:sldMkLst>
          <pc:docMk/>
          <pc:sldMk cId="1671775689" sldId="296"/>
        </pc:sldMkLst>
      </pc:sldChg>
      <pc:sldChg chg="modSp mod modTransition modAnim">
        <pc:chgData name="Lewis Evans" userId="2f1cca16-934e-4fa4-b56f-9977d10481f7" providerId="ADAL" clId="{96D52F60-0A5A-4BBE-86EA-F29AE94C8C5A}" dt="2022-11-11T16:30:59.524" v="10430"/>
        <pc:sldMkLst>
          <pc:docMk/>
          <pc:sldMk cId="2324975048" sldId="297"/>
        </pc:sldMkLst>
        <pc:spChg chg="mod">
          <ac:chgData name="Lewis Evans" userId="2f1cca16-934e-4fa4-b56f-9977d10481f7" providerId="ADAL" clId="{96D52F60-0A5A-4BBE-86EA-F29AE94C8C5A}" dt="2022-11-10T10:26:41.515" v="3503" actId="14100"/>
          <ac:spMkLst>
            <pc:docMk/>
            <pc:sldMk cId="2324975048" sldId="297"/>
            <ac:spMk id="2" creationId="{567F63DA-7D21-6D9C-BBEC-DFCF5FDB53A7}"/>
          </ac:spMkLst>
        </pc:spChg>
      </pc:sldChg>
      <pc:sldChg chg="delSp modSp mod modAnim">
        <pc:chgData name="Lewis Evans" userId="2f1cca16-934e-4fa4-b56f-9977d10481f7" providerId="ADAL" clId="{96D52F60-0A5A-4BBE-86EA-F29AE94C8C5A}" dt="2022-11-11T16:31:24.455" v="10436"/>
        <pc:sldMkLst>
          <pc:docMk/>
          <pc:sldMk cId="698894958" sldId="298"/>
        </pc:sldMkLst>
        <pc:spChg chg="mod">
          <ac:chgData name="Lewis Evans" userId="2f1cca16-934e-4fa4-b56f-9977d10481f7" providerId="ADAL" clId="{96D52F60-0A5A-4BBE-86EA-F29AE94C8C5A}" dt="2022-11-10T08:03:52.525" v="79" actId="113"/>
          <ac:spMkLst>
            <pc:docMk/>
            <pc:sldMk cId="698894958" sldId="298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0T08:04:02.194" v="84" actId="478"/>
          <ac:spMkLst>
            <pc:docMk/>
            <pc:sldMk cId="698894958" sldId="298"/>
            <ac:spMk id="23" creationId="{5FA12034-4AAA-42E7-B572-D4F0BAFCF531}"/>
          </ac:spMkLst>
        </pc:spChg>
        <pc:picChg chg="mod">
          <ac:chgData name="Lewis Evans" userId="2f1cca16-934e-4fa4-b56f-9977d10481f7" providerId="ADAL" clId="{96D52F60-0A5A-4BBE-86EA-F29AE94C8C5A}" dt="2022-11-10T08:03:56.566" v="80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modSp mod modTransition">
        <pc:chgData name="Lewis Evans" userId="2f1cca16-934e-4fa4-b56f-9977d10481f7" providerId="ADAL" clId="{96D52F60-0A5A-4BBE-86EA-F29AE94C8C5A}" dt="2022-11-11T13:43:56.475" v="5890" actId="20577"/>
        <pc:sldMkLst>
          <pc:docMk/>
          <pc:sldMk cId="1105979261" sldId="299"/>
        </pc:sldMkLst>
        <pc:spChg chg="mod">
          <ac:chgData name="Lewis Evans" userId="2f1cca16-934e-4fa4-b56f-9977d10481f7" providerId="ADAL" clId="{96D52F60-0A5A-4BBE-86EA-F29AE94C8C5A}" dt="2022-11-11T13:43:56.475" v="5890" actId="20577"/>
          <ac:spMkLst>
            <pc:docMk/>
            <pc:sldMk cId="1105979261" sldId="29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0:21:41.030" v="3351" actId="20577"/>
          <ac:spMkLst>
            <pc:docMk/>
            <pc:sldMk cId="1105979261" sldId="299"/>
            <ac:spMk id="6" creationId="{8FC0169F-6D78-1EB5-391A-090F48DF26B2}"/>
          </ac:spMkLst>
        </pc:spChg>
      </pc:sldChg>
      <pc:sldChg chg="del">
        <pc:chgData name="Lewis Evans" userId="2f1cca16-934e-4fa4-b56f-9977d10481f7" providerId="ADAL" clId="{96D52F60-0A5A-4BBE-86EA-F29AE94C8C5A}" dt="2022-11-11T13:49:49.843" v="6168" actId="47"/>
        <pc:sldMkLst>
          <pc:docMk/>
          <pc:sldMk cId="330410097" sldId="300"/>
        </pc:sldMkLst>
      </pc:sldChg>
      <pc:sldChg chg="del">
        <pc:chgData name="Lewis Evans" userId="2f1cca16-934e-4fa4-b56f-9977d10481f7" providerId="ADAL" clId="{96D52F60-0A5A-4BBE-86EA-F29AE94C8C5A}" dt="2022-11-11T13:49:46.889" v="6164" actId="47"/>
        <pc:sldMkLst>
          <pc:docMk/>
          <pc:sldMk cId="2770008755" sldId="301"/>
        </pc:sldMkLst>
      </pc:sldChg>
      <pc:sldChg chg="del">
        <pc:chgData name="Lewis Evans" userId="2f1cca16-934e-4fa4-b56f-9977d10481f7" providerId="ADAL" clId="{96D52F60-0A5A-4BBE-86EA-F29AE94C8C5A}" dt="2022-11-11T13:49:47.640" v="6165" actId="47"/>
        <pc:sldMkLst>
          <pc:docMk/>
          <pc:sldMk cId="2992063113" sldId="302"/>
        </pc:sldMkLst>
      </pc:sldChg>
      <pc:sldChg chg="addSp delSp modSp mod modTransition modAnim">
        <pc:chgData name="Lewis Evans" userId="2f1cca16-934e-4fa4-b56f-9977d10481f7" providerId="ADAL" clId="{96D52F60-0A5A-4BBE-86EA-F29AE94C8C5A}" dt="2022-11-11T15:12:34.427" v="8033"/>
        <pc:sldMkLst>
          <pc:docMk/>
          <pc:sldMk cId="14053303" sldId="303"/>
        </pc:sldMkLst>
        <pc:spChg chg="mod">
          <ac:chgData name="Lewis Evans" userId="2f1cca16-934e-4fa4-b56f-9977d10481f7" providerId="ADAL" clId="{96D52F60-0A5A-4BBE-86EA-F29AE94C8C5A}" dt="2022-11-10T08:09:07.024" v="544" actId="20577"/>
          <ac:spMkLst>
            <pc:docMk/>
            <pc:sldMk cId="14053303" sldId="30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08:04:48.192" v="93" actId="20577"/>
          <ac:spMkLst>
            <pc:docMk/>
            <pc:sldMk cId="14053303" sldId="30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08:05:45.815" v="137" actId="108"/>
          <ac:spMkLst>
            <pc:docMk/>
            <pc:sldMk cId="14053303" sldId="303"/>
            <ac:spMk id="8" creationId="{49AB0FC3-6F00-3AFD-E191-26A879FFF6CF}"/>
          </ac:spMkLst>
        </pc:spChg>
        <pc:spChg chg="mod ord topLvl">
          <ac:chgData name="Lewis Evans" userId="2f1cca16-934e-4fa4-b56f-9977d10481f7" providerId="ADAL" clId="{96D52F60-0A5A-4BBE-86EA-F29AE94C8C5A}" dt="2022-11-10T08:05:42.244" v="133" actId="165"/>
          <ac:spMkLst>
            <pc:docMk/>
            <pc:sldMk cId="14053303" sldId="30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08:04:50.330" v="95"/>
          <ac:spMkLst>
            <pc:docMk/>
            <pc:sldMk cId="14053303" sldId="303"/>
            <ac:spMk id="11" creationId="{F72017E6-776A-41AD-B618-AD0E30DE97C1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3" creationId="{68D976EC-194C-42C8-8B88-8BE0F0AD9D9D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4" creationId="{3F4A3972-58D5-4FF4-B80B-0FF8BB323832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6" creationId="{286929EE-B507-40BC-9694-F7C855FEC1B8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7" creationId="{15866C39-499A-404A-9CAE-ECB8FE223FE7}"/>
          </ac:spMkLst>
        </pc:spChg>
        <pc:spChg chg="mod">
          <ac:chgData name="Lewis Evans" userId="2f1cca16-934e-4fa4-b56f-9977d10481f7" providerId="ADAL" clId="{96D52F60-0A5A-4BBE-86EA-F29AE94C8C5A}" dt="2022-11-10T08:04:49.581" v="94"/>
          <ac:spMkLst>
            <pc:docMk/>
            <pc:sldMk cId="14053303" sldId="303"/>
            <ac:spMk id="18" creationId="{09F2298E-1DCB-4651-8C87-03A4C7236482}"/>
          </ac:spMkLst>
        </pc:spChg>
        <pc:spChg chg="add del mod">
          <ac:chgData name="Lewis Evans" userId="2f1cca16-934e-4fa4-b56f-9977d10481f7" providerId="ADAL" clId="{96D52F60-0A5A-4BBE-86EA-F29AE94C8C5A}" dt="2022-11-10T08:05:49.009" v="138" actId="478"/>
          <ac:spMkLst>
            <pc:docMk/>
            <pc:sldMk cId="14053303" sldId="303"/>
            <ac:spMk id="19" creationId="{51E05460-6082-4C5D-ACA8-EA4206845C4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1" creationId="{09D839B4-841D-4207-AF63-C306375FC6C1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2" creationId="{2B4413C6-E1B9-4F04-AA22-E424850E30C2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5" creationId="{647F19C2-C7AD-4000-83EF-B54AEC917EED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6" creationId="{C33FFB1F-19BC-42A6-A70E-73113A94611F}"/>
          </ac:spMkLst>
        </pc:spChg>
        <pc:spChg chg="mod">
          <ac:chgData name="Lewis Evans" userId="2f1cca16-934e-4fa4-b56f-9977d10481f7" providerId="ADAL" clId="{96D52F60-0A5A-4BBE-86EA-F29AE94C8C5A}" dt="2022-11-10T08:04:51.864" v="96"/>
          <ac:spMkLst>
            <pc:docMk/>
            <pc:sldMk cId="14053303" sldId="303"/>
            <ac:spMk id="27" creationId="{4FE5254C-67EE-4F09-A86D-7D909001B554}"/>
          </ac:spMkLst>
        </pc:spChg>
        <pc:spChg chg="add mod">
          <ac:chgData name="Lewis Evans" userId="2f1cca16-934e-4fa4-b56f-9977d10481f7" providerId="ADAL" clId="{96D52F60-0A5A-4BBE-86EA-F29AE94C8C5A}" dt="2022-11-10T08:10:32.691" v="566" actId="1076"/>
          <ac:spMkLst>
            <pc:docMk/>
            <pc:sldMk cId="14053303" sldId="303"/>
            <ac:spMk id="29" creationId="{B2D221EC-4CD1-442A-AEA9-A698A43BC61B}"/>
          </ac:spMkLst>
        </pc:spChg>
        <pc:grpChg chg="del mod ord">
          <ac:chgData name="Lewis Evans" userId="2f1cca16-934e-4fa4-b56f-9977d10481f7" providerId="ADAL" clId="{96D52F60-0A5A-4BBE-86EA-F29AE94C8C5A}" dt="2022-11-10T08:05:42.244" v="133" actId="165"/>
          <ac:grpSpMkLst>
            <pc:docMk/>
            <pc:sldMk cId="14053303" sldId="30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2" creationId="{F0E04632-2106-4D4A-888F-A927FA87302C}"/>
          </ac:grpSpMkLst>
        </pc:grpChg>
        <pc:grpChg chg="add del mod">
          <ac:chgData name="Lewis Evans" userId="2f1cca16-934e-4fa4-b56f-9977d10481f7" providerId="ADAL" clId="{96D52F60-0A5A-4BBE-86EA-F29AE94C8C5A}" dt="2022-11-10T08:04:50.330" v="95"/>
          <ac:grpSpMkLst>
            <pc:docMk/>
            <pc:sldMk cId="14053303" sldId="303"/>
            <ac:grpSpMk id="15" creationId="{7B0CB0D4-AA52-4158-A0BC-0BFA25B08392}"/>
          </ac:grpSpMkLst>
        </pc:grpChg>
        <pc:grpChg chg="add del mod">
          <ac:chgData name="Lewis Evans" userId="2f1cca16-934e-4fa4-b56f-9977d10481f7" providerId="ADAL" clId="{96D52F60-0A5A-4BBE-86EA-F29AE94C8C5A}" dt="2022-11-10T08:05:51.576" v="140" actId="478"/>
          <ac:grpSpMkLst>
            <pc:docMk/>
            <pc:sldMk cId="14053303" sldId="303"/>
            <ac:grpSpMk id="20" creationId="{B21C63B2-D54E-412F-B65E-93CFAFDE107E}"/>
          </ac:grpSpMkLst>
        </pc:grpChg>
        <pc:grpChg chg="add del mod">
          <ac:chgData name="Lewis Evans" userId="2f1cca16-934e-4fa4-b56f-9977d10481f7" providerId="ADAL" clId="{96D52F60-0A5A-4BBE-86EA-F29AE94C8C5A}" dt="2022-11-10T08:05:50.199" v="139" actId="478"/>
          <ac:grpSpMkLst>
            <pc:docMk/>
            <pc:sldMk cId="14053303" sldId="303"/>
            <ac:grpSpMk id="24" creationId="{C5636FB0-0390-4826-B0BA-2529C27E7F92}"/>
          </ac:grpSpMkLst>
        </pc:grpChg>
        <pc:graphicFrameChg chg="add mod">
          <ac:chgData name="Lewis Evans" userId="2f1cca16-934e-4fa4-b56f-9977d10481f7" providerId="ADAL" clId="{96D52F60-0A5A-4BBE-86EA-F29AE94C8C5A}" dt="2022-11-10T08:10:32.691" v="566" actId="1076"/>
          <ac:graphicFrameMkLst>
            <pc:docMk/>
            <pc:sldMk cId="14053303" sldId="303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56.290" v="616" actId="1076"/>
        <pc:sldMkLst>
          <pc:docMk/>
          <pc:sldMk cId="895612901" sldId="304"/>
        </pc:sldMkLst>
        <pc:spChg chg="del">
          <ac:chgData name="Lewis Evans" userId="2f1cca16-934e-4fa4-b56f-9977d10481f7" providerId="ADAL" clId="{96D52F60-0A5A-4BBE-86EA-F29AE94C8C5A}" dt="2022-11-10T08:09:50.536" v="555" actId="478"/>
          <ac:spMkLst>
            <pc:docMk/>
            <pc:sldMk cId="895612901" sldId="304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09:51.936" v="556" actId="478"/>
          <ac:spMkLst>
            <pc:docMk/>
            <pc:sldMk cId="895612901" sldId="304"/>
            <ac:spMk id="7" creationId="{1F7EC8DD-4CAB-469F-951D-3DE5E4274828}"/>
          </ac:spMkLst>
        </pc:spChg>
        <pc:spChg chg="add mod">
          <ac:chgData name="Lewis Evans" userId="2f1cca16-934e-4fa4-b56f-9977d10481f7" providerId="ADAL" clId="{96D52F60-0A5A-4BBE-86EA-F29AE94C8C5A}" dt="2022-11-10T08:12:56.290" v="616" actId="1076"/>
          <ac:spMkLst>
            <pc:docMk/>
            <pc:sldMk cId="895612901" sldId="304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8" creationId="{2BF2378C-7F3D-4DCB-828C-FD27273231FB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19" creationId="{29C235BB-A03B-4C02-825C-05317CCA8B98}"/>
          </ac:spMkLst>
        </pc:spChg>
        <pc:spChg chg="add mod">
          <ac:chgData name="Lewis Evans" userId="2f1cca16-934e-4fa4-b56f-9977d10481f7" providerId="ADAL" clId="{96D52F60-0A5A-4BBE-86EA-F29AE94C8C5A}" dt="2022-11-10T08:10:49.654" v="571" actId="1076"/>
          <ac:spMkLst>
            <pc:docMk/>
            <pc:sldMk cId="895612901" sldId="304"/>
            <ac:spMk id="20" creationId="{0A5AD962-811C-40F2-A83B-681844E034A7}"/>
          </ac:spMkLst>
        </pc:spChg>
        <pc:spChg chg="add del mod">
          <ac:chgData name="Lewis Evans" userId="2f1cca16-934e-4fa4-b56f-9977d10481f7" providerId="ADAL" clId="{96D52F60-0A5A-4BBE-86EA-F29AE94C8C5A}" dt="2022-11-10T08:12:47.553" v="615" actId="478"/>
          <ac:spMkLst>
            <pc:docMk/>
            <pc:sldMk cId="895612901" sldId="304"/>
            <ac:spMk id="22" creationId="{B5D2CBEF-FF79-4C99-9D83-0397A5066315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09:48.872" v="554" actId="478"/>
          <ac:spMkLst>
            <pc:docMk/>
            <pc:sldMk cId="895612901" sldId="304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0:49.654" v="571" actId="1076"/>
          <ac:graphicFrameMkLst>
            <pc:docMk/>
            <pc:sldMk cId="895612901" sldId="304"/>
            <ac:graphicFrameMk id="17" creationId="{E4021B9C-F17D-498D-8154-17E70542AE13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0:56.490" v="576" actId="478"/>
          <ac:graphicFrameMkLst>
            <pc:docMk/>
            <pc:sldMk cId="895612901" sldId="304"/>
            <ac:graphicFrameMk id="21" creationId="{D2967658-440C-4E63-98B3-21A27B95E575}"/>
          </ac:graphicFrameMkLst>
        </pc:graphicFrameChg>
        <pc:graphicFrameChg chg="del">
          <ac:chgData name="Lewis Evans" userId="2f1cca16-934e-4fa4-b56f-9977d10481f7" providerId="ADAL" clId="{96D52F60-0A5A-4BBE-86EA-F29AE94C8C5A}" dt="2022-11-10T08:09:48.872" v="554" actId="478"/>
          <ac:graphicFrameMkLst>
            <pc:docMk/>
            <pc:sldMk cId="895612901" sldId="304"/>
            <ac:graphicFrameMk id="28" creationId="{EF7E426C-1A34-48E6-BCAE-2E5F79972798}"/>
          </ac:graphicFrameMkLst>
        </pc:graphicFrameChg>
      </pc:sldChg>
      <pc:sldChg chg="addSp delSp modSp add mod modTransition delAnim modAnim">
        <pc:chgData name="Lewis Evans" userId="2f1cca16-934e-4fa4-b56f-9977d10481f7" providerId="ADAL" clId="{96D52F60-0A5A-4BBE-86EA-F29AE94C8C5A}" dt="2022-11-10T08:12:06.987" v="610"/>
        <pc:sldMkLst>
          <pc:docMk/>
          <pc:sldMk cId="3185646436" sldId="305"/>
        </pc:sldMkLst>
        <pc:spChg chg="del">
          <ac:chgData name="Lewis Evans" userId="2f1cca16-934e-4fa4-b56f-9977d10481f7" providerId="ADAL" clId="{96D52F60-0A5A-4BBE-86EA-F29AE94C8C5A}" dt="2022-11-10T08:11:25.275" v="585" actId="478"/>
          <ac:spMkLst>
            <pc:docMk/>
            <pc:sldMk cId="3185646436" sldId="305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08:11:27.043" v="587" actId="478"/>
          <ac:spMkLst>
            <pc:docMk/>
            <pc:sldMk cId="3185646436" sldId="305"/>
            <ac:spMk id="7" creationId="{E17C75E4-F3F4-4F77-9A23-173C5A31F027}"/>
          </ac:spMkLst>
        </pc:spChg>
        <pc:spChg chg="add mod">
          <ac:chgData name="Lewis Evans" userId="2f1cca16-934e-4fa4-b56f-9977d10481f7" providerId="ADAL" clId="{96D52F60-0A5A-4BBE-86EA-F29AE94C8C5A}" dt="2022-11-10T08:11:35.715" v="594" actId="1036"/>
          <ac:spMkLst>
            <pc:docMk/>
            <pc:sldMk cId="3185646436" sldId="305"/>
            <ac:spMk id="15" creationId="{8D296DA2-0535-4504-87F1-66CD340776F5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7" creationId="{233B421B-8153-4688-9899-65B455D31F43}"/>
          </ac:spMkLst>
        </pc:spChg>
        <pc:spChg chg="add mod">
          <ac:chgData name="Lewis Evans" userId="2f1cca16-934e-4fa4-b56f-9977d10481f7" providerId="ADAL" clId="{96D52F60-0A5A-4BBE-86EA-F29AE94C8C5A}" dt="2022-11-10T08:11:51.638" v="599" actId="1076"/>
          <ac:spMkLst>
            <pc:docMk/>
            <pc:sldMk cId="3185646436" sldId="305"/>
            <ac:spMk id="18" creationId="{62FCDD54-3CE0-442A-BAAD-A0337173C377}"/>
          </ac:spMkLst>
        </pc:spChg>
        <pc:spChg chg="add del mod">
          <ac:chgData name="Lewis Evans" userId="2f1cca16-934e-4fa4-b56f-9977d10481f7" providerId="ADAL" clId="{96D52F60-0A5A-4BBE-86EA-F29AE94C8C5A}" dt="2022-11-10T08:11:56.627" v="605" actId="478"/>
          <ac:spMkLst>
            <pc:docMk/>
            <pc:sldMk cId="3185646436" sldId="305"/>
            <ac:spMk id="20" creationId="{3FF12F28-DF4C-4A9D-BB90-CD3AB8BDBB46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3" creationId="{5FA12034-4AAA-42E7-B572-D4F0BAFCF531}"/>
          </ac:spMkLst>
        </pc:spChg>
        <pc:spChg chg="del">
          <ac:chgData name="Lewis Evans" userId="2f1cca16-934e-4fa4-b56f-9977d10481f7" providerId="ADAL" clId="{96D52F60-0A5A-4BBE-86EA-F29AE94C8C5A}" dt="2022-11-10T08:11:23.076" v="581" actId="478"/>
          <ac:spMkLst>
            <pc:docMk/>
            <pc:sldMk cId="3185646436" sldId="305"/>
            <ac:spMk id="29" creationId="{B2D221EC-4CD1-442A-AEA9-A698A43BC61B}"/>
          </ac:spMkLst>
        </pc:sp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4" creationId="{AB2DC43A-8FEA-42F7-9937-56A4FEA2A0FA}"/>
          </ac:graphicFrameMkLst>
        </pc:graphicFrameChg>
        <pc:graphicFrameChg chg="add mod">
          <ac:chgData name="Lewis Evans" userId="2f1cca16-934e-4fa4-b56f-9977d10481f7" providerId="ADAL" clId="{96D52F60-0A5A-4BBE-86EA-F29AE94C8C5A}" dt="2022-11-10T08:11:51.638" v="599" actId="1076"/>
          <ac:graphicFrameMkLst>
            <pc:docMk/>
            <pc:sldMk cId="3185646436" sldId="305"/>
            <ac:graphicFrameMk id="16" creationId="{5C4F1B82-91F3-4EF6-9813-FDE771312DE5}"/>
          </ac:graphicFrameMkLst>
        </pc:graphicFrameChg>
        <pc:graphicFrameChg chg="add del mod">
          <ac:chgData name="Lewis Evans" userId="2f1cca16-934e-4fa4-b56f-9977d10481f7" providerId="ADAL" clId="{96D52F60-0A5A-4BBE-86EA-F29AE94C8C5A}" dt="2022-11-10T08:11:57.730" v="606" actId="478"/>
          <ac:graphicFrameMkLst>
            <pc:docMk/>
            <pc:sldMk cId="3185646436" sldId="305"/>
            <ac:graphicFrameMk id="19" creationId="{524AFEB0-CBCF-4F62-9E15-0778386F21A4}"/>
          </ac:graphicFrameMkLst>
        </pc:graphicFrameChg>
        <pc:graphicFrameChg chg="del">
          <ac:chgData name="Lewis Evans" userId="2f1cca16-934e-4fa4-b56f-9977d10481f7" providerId="ADAL" clId="{96D52F60-0A5A-4BBE-86EA-F29AE94C8C5A}" dt="2022-11-10T08:11:23.076" v="581" actId="478"/>
          <ac:graphicFrameMkLst>
            <pc:docMk/>
            <pc:sldMk cId="3185646436" sldId="305"/>
            <ac:graphicFrameMk id="28" creationId="{EF7E426C-1A34-48E6-BCAE-2E5F79972798}"/>
          </ac:graphicFrameMkLst>
        </pc:graphicFrameChg>
      </pc:sldChg>
      <pc:sldChg chg="addSp delSp modSp add mod delAnim modAnim">
        <pc:chgData name="Lewis Evans" userId="2f1cca16-934e-4fa4-b56f-9977d10481f7" providerId="ADAL" clId="{96D52F60-0A5A-4BBE-86EA-F29AE94C8C5A}" dt="2022-11-11T14:32:16.058" v="7153"/>
        <pc:sldMkLst>
          <pc:docMk/>
          <pc:sldMk cId="963468595" sldId="306"/>
        </pc:sldMkLst>
        <pc:spChg chg="mod">
          <ac:chgData name="Lewis Evans" userId="2f1cca16-934e-4fa4-b56f-9977d10481f7" providerId="ADAL" clId="{96D52F60-0A5A-4BBE-86EA-F29AE94C8C5A}" dt="2022-11-10T12:27:48.125" v="5841" actId="14100"/>
          <ac:spMkLst>
            <pc:docMk/>
            <pc:sldMk cId="963468595" sldId="306"/>
            <ac:spMk id="6" creationId="{8FC0169F-6D78-1EB5-391A-090F48DF26B2}"/>
          </ac:spMkLst>
        </pc:spChg>
        <pc:spChg chg="mod">
          <ac:chgData name="Lewis Evans" userId="2f1cca16-934e-4fa4-b56f-9977d10481f7" providerId="ADAL" clId="{96D52F60-0A5A-4BBE-86EA-F29AE94C8C5A}" dt="2022-11-10T08:18:53.442" v="724" actId="20577"/>
          <ac:spMkLst>
            <pc:docMk/>
            <pc:sldMk cId="963468595" sldId="306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8" creationId="{2BF2378C-7F3D-4DCB-828C-FD27273231FB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19" creationId="{29C235BB-A03B-4C02-825C-05317CCA8B98}"/>
          </ac:spMkLst>
        </pc:spChg>
        <pc:spChg chg="del">
          <ac:chgData name="Lewis Evans" userId="2f1cca16-934e-4fa4-b56f-9977d10481f7" providerId="ADAL" clId="{96D52F60-0A5A-4BBE-86EA-F29AE94C8C5A}" dt="2022-11-10T08:13:12.021" v="624" actId="478"/>
          <ac:spMkLst>
            <pc:docMk/>
            <pc:sldMk cId="963468595" sldId="306"/>
            <ac:spMk id="20" creationId="{0A5AD962-811C-40F2-A83B-681844E034A7}"/>
          </ac:spMkLst>
        </pc:sp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96D52F60-0A5A-4BBE-86EA-F29AE94C8C5A}" dt="2022-11-10T08:13:12.021" v="624" actId="478"/>
          <ac:graphicFrameMkLst>
            <pc:docMk/>
            <pc:sldMk cId="963468595" sldId="306"/>
            <ac:graphicFrameMk id="17" creationId="{E4021B9C-F17D-498D-8154-17E70542AE13}"/>
          </ac:graphicFrameMkLst>
        </pc:graphicFrameChg>
        <pc:picChg chg="add mod">
          <ac:chgData name="Lewis Evans" userId="2f1cca16-934e-4fa4-b56f-9977d10481f7" providerId="ADAL" clId="{96D52F60-0A5A-4BBE-86EA-F29AE94C8C5A}" dt="2022-11-10T08:19:00.518" v="729" actId="1076"/>
          <ac:picMkLst>
            <pc:docMk/>
            <pc:sldMk cId="963468595" sldId="306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18:07.172" v="672" actId="1076"/>
          <ac:picMkLst>
            <pc:docMk/>
            <pc:sldMk cId="963468595" sldId="306"/>
            <ac:picMk id="11" creationId="{2A5585D9-A8B2-4581-A828-39248FB97E50}"/>
          </ac:picMkLst>
        </pc:picChg>
        <pc:picChg chg="add mod">
          <ac:chgData name="Lewis Evans" userId="2f1cca16-934e-4fa4-b56f-9977d10481f7" providerId="ADAL" clId="{96D52F60-0A5A-4BBE-86EA-F29AE94C8C5A}" dt="2022-11-10T08:18:49.764" v="721" actId="14100"/>
          <ac:picMkLst>
            <pc:docMk/>
            <pc:sldMk cId="963468595" sldId="306"/>
            <ac:picMk id="13" creationId="{745B96DE-562B-4B3B-B8EC-A3067DD2211D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4T15:52:47.896" v="10455"/>
        <pc:sldMkLst>
          <pc:docMk/>
          <pc:sldMk cId="1250339517" sldId="307"/>
        </pc:sldMkLst>
        <pc:spChg chg="mod">
          <ac:chgData name="Lewis Evans" userId="2f1cca16-934e-4fa4-b56f-9977d10481f7" providerId="ADAL" clId="{96D52F60-0A5A-4BBE-86EA-F29AE94C8C5A}" dt="2022-11-10T08:37:53.550" v="2070" actId="14100"/>
          <ac:spMkLst>
            <pc:docMk/>
            <pc:sldMk cId="1250339517" sldId="307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8:21:38.957" v="914" actId="1076"/>
          <ac:spMkLst>
            <pc:docMk/>
            <pc:sldMk cId="1250339517" sldId="307"/>
            <ac:spMk id="16" creationId="{79EF1ED8-DCF0-4B1E-8BEE-779026A38DD4}"/>
          </ac:spMkLst>
        </pc:spChg>
        <pc:spChg chg="add mod">
          <ac:chgData name="Lewis Evans" userId="2f1cca16-934e-4fa4-b56f-9977d10481f7" providerId="ADAL" clId="{96D52F60-0A5A-4BBE-86EA-F29AE94C8C5A}" dt="2022-11-10T08:22:18.500" v="933" actId="1076"/>
          <ac:spMkLst>
            <pc:docMk/>
            <pc:sldMk cId="1250339517" sldId="307"/>
            <ac:spMk id="17" creationId="{0A597A23-30DD-44CB-83F9-61D0DF6575C1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8" creationId="{30609BDA-92DF-4D81-9849-1B1AA1142B8D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19" creationId="{CB0D2CEC-CF7D-4F22-A901-D700EF56FD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0" creationId="{B8C2C842-8695-4F6E-809F-2254A045C86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1" creationId="{8FFEBCBC-3A3C-453C-98D5-2B07BB5DDA8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2" creationId="{DA7B664B-9073-4B23-887B-FE06751313F3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3" creationId="{928C06A5-F373-4D21-A4DF-F26B3349060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25" creationId="{32E7B9C2-FC5B-46E3-B5D8-A61A180A8C29}"/>
          </ac:spMkLst>
        </pc:spChg>
        <pc:spChg chg="add mod">
          <ac:chgData name="Lewis Evans" userId="2f1cca16-934e-4fa4-b56f-9977d10481f7" providerId="ADAL" clId="{96D52F60-0A5A-4BBE-86EA-F29AE94C8C5A}" dt="2022-11-10T08:21:30.083" v="908" actId="1076"/>
          <ac:spMkLst>
            <pc:docMk/>
            <pc:sldMk cId="1250339517" sldId="307"/>
            <ac:spMk id="26" creationId="{7822FEDB-DCAC-491A-8E7C-CA28F0E602D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6" creationId="{D167BAB7-358B-4D0A-B198-20E6E7708AB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37" creationId="{84F9CEF5-369A-4E1D-A126-CF09CFCD0D8F}"/>
          </ac:spMkLst>
        </pc:spChg>
        <pc:spChg chg="add mod">
          <ac:chgData name="Lewis Evans" userId="2f1cca16-934e-4fa4-b56f-9977d10481f7" providerId="ADAL" clId="{96D52F60-0A5A-4BBE-86EA-F29AE94C8C5A}" dt="2022-11-14T14:58:02.919" v="10451" actId="20577"/>
          <ac:spMkLst>
            <pc:docMk/>
            <pc:sldMk cId="1250339517" sldId="307"/>
            <ac:spMk id="50" creationId="{BC1F337B-31B9-47E5-93CC-CB61696866F9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1" creationId="{E975F4FA-8431-401E-9455-FF3CF836E28A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2" creationId="{F28069CF-79A9-4E12-B246-2992B0AA99C6}"/>
          </ac:spMkLst>
        </pc:spChg>
        <pc:spChg chg="add mod">
          <ac:chgData name="Lewis Evans" userId="2f1cca16-934e-4fa4-b56f-9977d10481f7" providerId="ADAL" clId="{96D52F60-0A5A-4BBE-86EA-F29AE94C8C5A}" dt="2022-11-10T08:22:42.923" v="951" actId="20577"/>
          <ac:spMkLst>
            <pc:docMk/>
            <pc:sldMk cId="1250339517" sldId="307"/>
            <ac:spMk id="53" creationId="{A9BB8D7C-8AB1-4ECB-8517-462F8CAF5056}"/>
          </ac:spMkLst>
        </pc:spChg>
        <pc:spChg chg="add mod">
          <ac:chgData name="Lewis Evans" userId="2f1cca16-934e-4fa4-b56f-9977d10481f7" providerId="ADAL" clId="{96D52F60-0A5A-4BBE-86EA-F29AE94C8C5A}" dt="2022-11-10T08:37:48.938" v="2069" actId="20577"/>
          <ac:spMkLst>
            <pc:docMk/>
            <pc:sldMk cId="1250339517" sldId="307"/>
            <ac:spMk id="54" creationId="{A3AD7DAB-BD87-4F1E-9609-8399AB3FE494}"/>
          </ac:spMkLst>
        </pc:spChg>
        <pc:spChg chg="add mod">
          <ac:chgData name="Lewis Evans" userId="2f1cca16-934e-4fa4-b56f-9977d10481f7" providerId="ADAL" clId="{96D52F60-0A5A-4BBE-86EA-F29AE94C8C5A}" dt="2022-11-10T08:22:36.719" v="942" actId="1076"/>
          <ac:spMkLst>
            <pc:docMk/>
            <pc:sldMk cId="1250339517" sldId="307"/>
            <ac:spMk id="55" creationId="{CDB1DAE2-1DD2-4885-9DA0-922C375CFB2E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6" creationId="{381D3AA6-1B59-404D-84BF-5E003C9A8D5B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7" creationId="{850F135D-9BE2-425D-8569-2EE43CD99D47}"/>
          </ac:spMkLst>
        </pc:spChg>
        <pc:spChg chg="add mod">
          <ac:chgData name="Lewis Evans" userId="2f1cca16-934e-4fa4-b56f-9977d10481f7" providerId="ADAL" clId="{96D52F60-0A5A-4BBE-86EA-F29AE94C8C5A}" dt="2022-11-10T08:21:00.848" v="853" actId="1076"/>
          <ac:spMkLst>
            <pc:docMk/>
            <pc:sldMk cId="1250339517" sldId="307"/>
            <ac:spMk id="58" creationId="{37CD6D95-BA54-4551-A5D6-83B38DAE1066}"/>
          </ac:spMkLst>
        </pc:sp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5" creationId="{FEA89A3B-E90D-4C85-9B8D-0DDF140FD76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0:35.123" v="734" actId="478"/>
          <ac:picMkLst>
            <pc:docMk/>
            <pc:sldMk cId="1250339517" sldId="307"/>
            <ac:picMk id="13" creationId="{745B96DE-562B-4B3B-B8EC-A3067DD2211D}"/>
          </ac:picMkLst>
        </pc:pic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12" creationId="{544A0F18-6088-4B85-9809-D972EFE8B55A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14" creationId="{61ECDD1D-BD53-4665-9337-DEBD0265D565}"/>
          </ac:cxnSpMkLst>
        </pc:cxnChg>
        <pc:cxnChg chg="add mod">
          <ac:chgData name="Lewis Evans" userId="2f1cca16-934e-4fa4-b56f-9977d10481f7" providerId="ADAL" clId="{96D52F60-0A5A-4BBE-86EA-F29AE94C8C5A}" dt="2022-11-10T08:22:18.500" v="933" actId="1076"/>
          <ac:cxnSpMkLst>
            <pc:docMk/>
            <pc:sldMk cId="1250339517" sldId="307"/>
            <ac:cxnSpMk id="27" creationId="{80A3EC64-DE1B-4370-A13F-A3A8250E1F4F}"/>
          </ac:cxnSpMkLst>
        </pc:cxnChg>
        <pc:cxnChg chg="add del mod">
          <ac:chgData name="Lewis Evans" userId="2f1cca16-934e-4fa4-b56f-9977d10481f7" providerId="ADAL" clId="{96D52F60-0A5A-4BBE-86EA-F29AE94C8C5A}" dt="2022-11-10T08:22:02.500" v="925" actId="478"/>
          <ac:cxnSpMkLst>
            <pc:docMk/>
            <pc:sldMk cId="1250339517" sldId="307"/>
            <ac:cxnSpMk id="28" creationId="{E87FF69C-6431-4165-8EFE-41B68E46CF34}"/>
          </ac:cxnSpMkLst>
        </pc:cxnChg>
        <pc:cxnChg chg="add del mod">
          <ac:chgData name="Lewis Evans" userId="2f1cca16-934e-4fa4-b56f-9977d10481f7" providerId="ADAL" clId="{96D52F60-0A5A-4BBE-86EA-F29AE94C8C5A}" dt="2022-11-10T08:22:12.857" v="932" actId="478"/>
          <ac:cxnSpMkLst>
            <pc:docMk/>
            <pc:sldMk cId="1250339517" sldId="307"/>
            <ac:cxnSpMk id="29" creationId="{CB3AB88B-9F34-446C-91A6-98C967CA606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0" creationId="{5216168E-3618-40AF-9881-7E2DC91E94F5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1" creationId="{0536F3B9-C75B-438D-BA22-5DF5B3159A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2" creationId="{453E55C5-3FA4-43EB-B2C4-11E95E1F4DAB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3" creationId="{4CF08F25-88FA-44C5-A4DD-ADBEDA59D22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4" creationId="{5BD0B995-00DE-412E-B67E-530DB165D44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5" creationId="{E3E01C10-FC9C-4313-A9DF-5754232F2DC7}"/>
          </ac:cxnSpMkLst>
        </pc:cxnChg>
        <pc:cxnChg chg="add mod">
          <ac:chgData name="Lewis Evans" userId="2f1cca16-934e-4fa4-b56f-9977d10481f7" providerId="ADAL" clId="{96D52F60-0A5A-4BBE-86EA-F29AE94C8C5A}" dt="2022-11-10T08:21:30.083" v="908" actId="1076"/>
          <ac:cxnSpMkLst>
            <pc:docMk/>
            <pc:sldMk cId="1250339517" sldId="307"/>
            <ac:cxnSpMk id="38" creationId="{EAB7A411-D8AF-4E66-9AA0-4D9958F6AF96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39" creationId="{328DAB44-E33C-4AC5-AAC9-176CADD351F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0" creationId="{BA2C74D8-9876-4CF4-8585-7208DD4330BC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1" creationId="{EFCE8BC7-505B-4FE8-84DF-5086BC74776E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2" creationId="{3F4A5846-CBCC-43CC-AB6D-EF6A96A34C59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3" creationId="{6BF40D6D-5FE3-44B0-8BF3-1FBEDA802CA0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4" creationId="{FEEB7CC8-8220-4B51-8E74-C1DD4E0EB9D1}"/>
          </ac:cxnSpMkLst>
        </pc:cxnChg>
        <pc:cxnChg chg="add mod">
          <ac:chgData name="Lewis Evans" userId="2f1cca16-934e-4fa4-b56f-9977d10481f7" providerId="ADAL" clId="{96D52F60-0A5A-4BBE-86EA-F29AE94C8C5A}" dt="2022-11-10T08:22:36.719" v="942" actId="1076"/>
          <ac:cxnSpMkLst>
            <pc:docMk/>
            <pc:sldMk cId="1250339517" sldId="307"/>
            <ac:cxnSpMk id="45" creationId="{DB80A6D2-3613-46E8-8039-ED5E4A0ACB5D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6" creationId="{41EC8911-121E-4300-97EA-F424FF02B5F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7" creationId="{8E239E63-7DE5-4C4D-917B-78F947FAC830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8" creationId="{50955D39-9BF2-4D0A-BB70-DB8E6EA3511A}"/>
          </ac:cxnSpMkLst>
        </pc:cxnChg>
        <pc:cxnChg chg="add mod">
          <ac:chgData name="Lewis Evans" userId="2f1cca16-934e-4fa4-b56f-9977d10481f7" providerId="ADAL" clId="{96D52F60-0A5A-4BBE-86EA-F29AE94C8C5A}" dt="2022-11-10T08:21:00.848" v="853" actId="1076"/>
          <ac:cxnSpMkLst>
            <pc:docMk/>
            <pc:sldMk cId="1250339517" sldId="307"/>
            <ac:cxnSpMk id="49" creationId="{49AA7B0D-4631-496B-A80F-9C8CFBA8003F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7" creationId="{287C65FC-C6CC-4A80-9E44-92C8BFEE2CFA}"/>
          </ac:cxnSpMkLst>
        </pc:cxnChg>
        <pc:cxnChg chg="add mod">
          <ac:chgData name="Lewis Evans" userId="2f1cca16-934e-4fa4-b56f-9977d10481f7" providerId="ADAL" clId="{96D52F60-0A5A-4BBE-86EA-F29AE94C8C5A}" dt="2022-11-10T08:22:26.937" v="938" actId="1582"/>
          <ac:cxnSpMkLst>
            <pc:docMk/>
            <pc:sldMk cId="1250339517" sldId="307"/>
            <ac:cxnSpMk id="78" creationId="{8FF80206-9486-4451-AB99-F2BE9018C4C0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4:41:07.744" v="7385"/>
        <pc:sldMkLst>
          <pc:docMk/>
          <pc:sldMk cId="2103488229" sldId="308"/>
        </pc:sldMkLst>
        <pc:spChg chg="add mod">
          <ac:chgData name="Lewis Evans" userId="2f1cca16-934e-4fa4-b56f-9977d10481f7" providerId="ADAL" clId="{96D52F60-0A5A-4BBE-86EA-F29AE94C8C5A}" dt="2022-11-11T14:36:44.388" v="7267" actId="108"/>
          <ac:spMkLst>
            <pc:docMk/>
            <pc:sldMk cId="2103488229" sldId="308"/>
            <ac:spMk id="11" creationId="{615AC286-23B6-4807-BCF2-1AB33026442F}"/>
          </ac:spMkLst>
        </pc:spChg>
        <pc:spChg chg="add del mod">
          <ac:chgData name="Lewis Evans" userId="2f1cca16-934e-4fa4-b56f-9977d10481f7" providerId="ADAL" clId="{96D52F60-0A5A-4BBE-86EA-F29AE94C8C5A}" dt="2022-11-10T08:25:38.623" v="992" actId="478"/>
          <ac:spMkLst>
            <pc:docMk/>
            <pc:sldMk cId="2103488229" sldId="308"/>
            <ac:spMk id="12" creationId="{1F330261-4B61-4E2C-8BE7-362D9C545807}"/>
          </ac:spMkLst>
        </pc:spChg>
        <pc:spChg chg="mod">
          <ac:chgData name="Lewis Evans" userId="2f1cca16-934e-4fa4-b56f-9977d10481f7" providerId="ADAL" clId="{96D52F60-0A5A-4BBE-86EA-F29AE94C8C5A}" dt="2022-11-11T14:36:28.363" v="7258" actId="20577"/>
          <ac:spMkLst>
            <pc:docMk/>
            <pc:sldMk cId="2103488229" sldId="308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1T14:40:53.265" v="7380" actId="1076"/>
          <ac:spMkLst>
            <pc:docMk/>
            <pc:sldMk cId="2103488229" sldId="308"/>
            <ac:spMk id="16" creationId="{3BB651BB-D6FA-4091-94BE-FD0A0327190A}"/>
          </ac:spMkLst>
        </pc:spChg>
        <pc:spChg chg="add mod">
          <ac:chgData name="Lewis Evans" userId="2f1cca16-934e-4fa4-b56f-9977d10481f7" providerId="ADAL" clId="{96D52F60-0A5A-4BBE-86EA-F29AE94C8C5A}" dt="2022-11-11T14:39:22.305" v="7333" actId="1076"/>
          <ac:spMkLst>
            <pc:docMk/>
            <pc:sldMk cId="2103488229" sldId="308"/>
            <ac:spMk id="17" creationId="{CBFBF16C-8670-4415-B4CA-F875D6CD3F09}"/>
          </ac:spMkLst>
        </pc:spChg>
        <pc:spChg chg="add mod">
          <ac:chgData name="Lewis Evans" userId="2f1cca16-934e-4fa4-b56f-9977d10481f7" providerId="ADAL" clId="{96D52F60-0A5A-4BBE-86EA-F29AE94C8C5A}" dt="2022-11-11T14:40:07.551" v="7362" actId="1076"/>
          <ac:spMkLst>
            <pc:docMk/>
            <pc:sldMk cId="2103488229" sldId="308"/>
            <ac:spMk id="18" creationId="{BDEB7BF1-3C0C-4E29-8074-2642DA0AEDF1}"/>
          </ac:spMkLst>
        </pc:spChg>
        <pc:spChg chg="add mod">
          <ac:chgData name="Lewis Evans" userId="2f1cca16-934e-4fa4-b56f-9977d10481f7" providerId="ADAL" clId="{96D52F60-0A5A-4BBE-86EA-F29AE94C8C5A}" dt="2022-11-11T14:40:48.433" v="7379" actId="1076"/>
          <ac:spMkLst>
            <pc:docMk/>
            <pc:sldMk cId="2103488229" sldId="308"/>
            <ac:spMk id="19" creationId="{FEBD0C04-7AA5-4D16-8C1C-BD8256CA38AC}"/>
          </ac:spMkLst>
        </pc:spChg>
        <pc:graphicFrameChg chg="add mod">
          <ac:chgData name="Lewis Evans" userId="2f1cca16-934e-4fa4-b56f-9977d10481f7" providerId="ADAL" clId="{96D52F60-0A5A-4BBE-86EA-F29AE94C8C5A}" dt="2022-11-11T14:35:07.055" v="7178" actId="1076"/>
          <ac:graphicFrameMkLst>
            <pc:docMk/>
            <pc:sldMk cId="2103488229" sldId="308"/>
            <ac:graphicFrameMk id="14" creationId="{418F8D22-C37D-408E-B945-F0E4599A0AE5}"/>
          </ac:graphicFrameMkLst>
        </pc:graphicFrameChg>
        <pc:picChg chg="add del mod">
          <ac:chgData name="Lewis Evans" userId="2f1cca16-934e-4fa4-b56f-9977d10481f7" providerId="ADAL" clId="{96D52F60-0A5A-4BBE-86EA-F29AE94C8C5A}" dt="2022-11-11T14:35:58.451" v="7198" actId="478"/>
          <ac:picMkLst>
            <pc:docMk/>
            <pc:sldMk cId="2103488229" sldId="308"/>
            <ac:picMk id="5" creationId="{FA51F154-EC10-400C-A2E6-AD0CCDEDAC5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5" creationId="{FEA89A3B-E90D-4C85-9B8D-0DDF140FD760}"/>
          </ac:picMkLst>
        </pc:picChg>
        <pc:picChg chg="add mod">
          <ac:chgData name="Lewis Evans" userId="2f1cca16-934e-4fa4-b56f-9977d10481f7" providerId="ADAL" clId="{96D52F60-0A5A-4BBE-86EA-F29AE94C8C5A}" dt="2022-11-10T08:25:21.850" v="987" actId="1076"/>
          <ac:picMkLst>
            <pc:docMk/>
            <pc:sldMk cId="2103488229" sldId="308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1" creationId="{2A5585D9-A8B2-4581-A828-39248FB97E50}"/>
          </ac:picMkLst>
        </pc:picChg>
        <pc:picChg chg="del">
          <ac:chgData name="Lewis Evans" userId="2f1cca16-934e-4fa4-b56f-9977d10481f7" providerId="ADAL" clId="{96D52F60-0A5A-4BBE-86EA-F29AE94C8C5A}" dt="2022-11-10T08:23:33.187" v="966" actId="478"/>
          <ac:picMkLst>
            <pc:docMk/>
            <pc:sldMk cId="2103488229" sldId="308"/>
            <ac:picMk id="13" creationId="{745B96DE-562B-4B3B-B8EC-A3067DD2211D}"/>
          </ac:picMkLst>
        </pc:picChg>
        <pc:picChg chg="add del mod">
          <ac:chgData name="Lewis Evans" userId="2f1cca16-934e-4fa4-b56f-9977d10481f7" providerId="ADAL" clId="{96D52F60-0A5A-4BBE-86EA-F29AE94C8C5A}" dt="2022-11-11T14:35:57.817" v="7197" actId="478"/>
          <ac:picMkLst>
            <pc:docMk/>
            <pc:sldMk cId="2103488229" sldId="308"/>
            <ac:picMk id="20" creationId="{9C569235-5DF2-4A2B-9DBF-1BA780078A4C}"/>
          </ac:picMkLst>
        </pc:picChg>
        <pc:picChg chg="add del mod">
          <ac:chgData name="Lewis Evans" userId="2f1cca16-934e-4fa4-b56f-9977d10481f7" providerId="ADAL" clId="{96D52F60-0A5A-4BBE-86EA-F29AE94C8C5A}" dt="2022-11-11T14:36:46.171" v="7268" actId="478"/>
          <ac:picMkLst>
            <pc:docMk/>
            <pc:sldMk cId="2103488229" sldId="308"/>
            <ac:picMk id="21" creationId="{F1522E4B-ACD8-4AE0-9987-54A86A33498F}"/>
          </ac:picMkLst>
        </pc:picChg>
      </pc:sldChg>
      <pc:sldChg chg="delSp modSp add del mod modShow">
        <pc:chgData name="Lewis Evans" userId="2f1cca16-934e-4fa4-b56f-9977d10481f7" providerId="ADAL" clId="{96D52F60-0A5A-4BBE-86EA-F29AE94C8C5A}" dt="2022-11-10T10:21:34.125" v="3345" actId="2696"/>
        <pc:sldMkLst>
          <pc:docMk/>
          <pc:sldMk cId="856061060" sldId="309"/>
        </pc:sldMkLst>
        <pc:spChg chg="mod">
          <ac:chgData name="Lewis Evans" userId="2f1cca16-934e-4fa4-b56f-9977d10481f7" providerId="ADAL" clId="{96D52F60-0A5A-4BBE-86EA-F29AE94C8C5A}" dt="2022-11-10T08:36:00.122" v="2032" actId="20577"/>
          <ac:spMkLst>
            <pc:docMk/>
            <pc:sldMk cId="856061060" sldId="309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28:54.768" v="1147" actId="478"/>
          <ac:spMkLst>
            <pc:docMk/>
            <pc:sldMk cId="856061060" sldId="309"/>
            <ac:spMk id="19" creationId="{FEBD0C04-7AA5-4D16-8C1C-BD8256CA38AC}"/>
          </ac:spMkLst>
        </pc:spChg>
        <pc:graphicFrameChg chg="del">
          <ac:chgData name="Lewis Evans" userId="2f1cca16-934e-4fa4-b56f-9977d10481f7" providerId="ADAL" clId="{96D52F60-0A5A-4BBE-86EA-F29AE94C8C5A}" dt="2022-11-10T08:28:54.768" v="1147" actId="478"/>
          <ac:graphicFrameMkLst>
            <pc:docMk/>
            <pc:sldMk cId="856061060" sldId="309"/>
            <ac:graphicFrameMk id="14" creationId="{418F8D22-C37D-408E-B945-F0E4599A0AE5}"/>
          </ac:graphicFrameMkLst>
        </pc:graphicFrameChg>
        <pc:picChg chg="del">
          <ac:chgData name="Lewis Evans" userId="2f1cca16-934e-4fa4-b56f-9977d10481f7" providerId="ADAL" clId="{96D52F60-0A5A-4BBE-86EA-F29AE94C8C5A}" dt="2022-11-10T08:27:05.308" v="1078" actId="478"/>
          <ac:picMkLst>
            <pc:docMk/>
            <pc:sldMk cId="856061060" sldId="309"/>
            <ac:picMk id="7" creationId="{929C83AE-06B4-42B7-A88F-0344B8724DF6}"/>
          </ac:picMkLst>
        </pc:picChg>
        <pc:picChg chg="del">
          <ac:chgData name="Lewis Evans" userId="2f1cca16-934e-4fa4-b56f-9977d10481f7" providerId="ADAL" clId="{96D52F60-0A5A-4BBE-86EA-F29AE94C8C5A}" dt="2022-11-10T08:28:54.768" v="1147" actId="478"/>
          <ac:picMkLst>
            <pc:docMk/>
            <pc:sldMk cId="856061060" sldId="309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1T14:45:25.964" v="7414" actId="1076"/>
        <pc:sldMkLst>
          <pc:docMk/>
          <pc:sldMk cId="1554332607" sldId="310"/>
        </pc:sldMkLst>
        <pc:spChg chg="mod">
          <ac:chgData name="Lewis Evans" userId="2f1cca16-934e-4fa4-b56f-9977d10481f7" providerId="ADAL" clId="{96D52F60-0A5A-4BBE-86EA-F29AE94C8C5A}" dt="2022-11-10T08:33:19.569" v="1404" actId="5793"/>
          <ac:spMkLst>
            <pc:docMk/>
            <pc:sldMk cId="1554332607" sldId="310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6" creationId="{3BB651BB-D6FA-4091-94BE-FD0A0327190A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7" creationId="{CBFBF16C-8670-4415-B4CA-F875D6CD3F09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8" creationId="{BDEB7BF1-3C0C-4E29-8074-2642DA0AEDF1}"/>
          </ac:spMkLst>
        </pc:spChg>
        <pc:spChg chg="del">
          <ac:chgData name="Lewis Evans" userId="2f1cca16-934e-4fa4-b56f-9977d10481f7" providerId="ADAL" clId="{96D52F60-0A5A-4BBE-86EA-F29AE94C8C5A}" dt="2022-11-10T08:30:42.086" v="1346" actId="478"/>
          <ac:spMkLst>
            <pc:docMk/>
            <pc:sldMk cId="1554332607" sldId="310"/>
            <ac:spMk id="19" creationId="{FEBD0C04-7AA5-4D16-8C1C-BD8256CA38AC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2" creationId="{1DF21726-385B-4D3C-ACC7-79410CC866CA}"/>
          </ac:spMkLst>
        </pc:spChg>
        <pc:spChg chg="add mod">
          <ac:chgData name="Lewis Evans" userId="2f1cca16-934e-4fa4-b56f-9977d10481f7" providerId="ADAL" clId="{96D52F60-0A5A-4BBE-86EA-F29AE94C8C5A}" dt="2022-11-11T14:45:24.133" v="7413" actId="1076"/>
          <ac:spMkLst>
            <pc:docMk/>
            <pc:sldMk cId="1554332607" sldId="310"/>
            <ac:spMk id="23" creationId="{3ED747E6-50F9-4DCC-AE62-708C0329476E}"/>
          </ac:spMkLst>
        </pc:spChg>
        <pc:graphicFrameChg chg="del">
          <ac:chgData name="Lewis Evans" userId="2f1cca16-934e-4fa4-b56f-9977d10481f7" providerId="ADAL" clId="{96D52F60-0A5A-4BBE-86EA-F29AE94C8C5A}" dt="2022-11-10T08:30:42.086" v="1346" actId="478"/>
          <ac:graphicFrameMkLst>
            <pc:docMk/>
            <pc:sldMk cId="1554332607" sldId="310"/>
            <ac:graphicFrameMk id="14" creationId="{418F8D22-C37D-408E-B945-F0E4599A0AE5}"/>
          </ac:graphicFrameMkLst>
        </pc:graphicFrameChg>
        <pc:graphicFrameChg chg="add mod">
          <ac:chgData name="Lewis Evans" userId="2f1cca16-934e-4fa4-b56f-9977d10481f7" providerId="ADAL" clId="{96D52F60-0A5A-4BBE-86EA-F29AE94C8C5A}" dt="2022-11-11T14:45:24.133" v="7413" actId="1076"/>
          <ac:graphicFrameMkLst>
            <pc:docMk/>
            <pc:sldMk cId="1554332607" sldId="310"/>
            <ac:graphicFrameMk id="20" creationId="{480F93A1-C526-4F6A-9025-58EB48F16812}"/>
          </ac:graphicFrameMkLst>
        </pc:graphicFrameChg>
        <pc:picChg chg="add mod">
          <ac:chgData name="Lewis Evans" userId="2f1cca16-934e-4fa4-b56f-9977d10481f7" providerId="ADAL" clId="{96D52F60-0A5A-4BBE-86EA-F29AE94C8C5A}" dt="2022-11-11T14:45:25.964" v="7414" actId="1076"/>
          <ac:picMkLst>
            <pc:docMk/>
            <pc:sldMk cId="1554332607" sldId="310"/>
            <ac:picMk id="5" creationId="{EB8F6F93-6FC1-4B87-8A50-7CF5813E084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7" creationId="{929C83AE-06B4-42B7-A88F-0344B8724DF6}"/>
          </ac:picMkLst>
        </pc:picChg>
        <pc:picChg chg="add del mod">
          <ac:chgData name="Lewis Evans" userId="2f1cca16-934e-4fa4-b56f-9977d10481f7" providerId="ADAL" clId="{96D52F60-0A5A-4BBE-86EA-F29AE94C8C5A}" dt="2022-11-11T14:45:15.861" v="7407" actId="478"/>
          <ac:picMkLst>
            <pc:docMk/>
            <pc:sldMk cId="1554332607" sldId="310"/>
            <ac:picMk id="12" creationId="{07F17AD5-9EBD-4078-B4F9-5EC5DEFA4FA9}"/>
          </ac:picMkLst>
        </pc:picChg>
        <pc:picChg chg="del">
          <ac:chgData name="Lewis Evans" userId="2f1cca16-934e-4fa4-b56f-9977d10481f7" providerId="ADAL" clId="{96D52F60-0A5A-4BBE-86EA-F29AE94C8C5A}" dt="2022-11-10T08:30:42.086" v="1346" actId="478"/>
          <ac:picMkLst>
            <pc:docMk/>
            <pc:sldMk cId="1554332607" sldId="310"/>
            <ac:picMk id="21" creationId="{F1522E4B-ACD8-4AE0-9987-54A86A33498F}"/>
          </ac:picMkLst>
        </pc:picChg>
      </pc:sldChg>
      <pc:sldChg chg="addSp delSp modSp add mod delAnim modAnim">
        <pc:chgData name="Lewis Evans" userId="2f1cca16-934e-4fa4-b56f-9977d10481f7" providerId="ADAL" clId="{96D52F60-0A5A-4BBE-86EA-F29AE94C8C5A}" dt="2022-11-10T09:12:03.955" v="2541" actId="108"/>
        <pc:sldMkLst>
          <pc:docMk/>
          <pc:sldMk cId="3601726530" sldId="311"/>
        </pc:sldMkLst>
        <pc:spChg chg="mod">
          <ac:chgData name="Lewis Evans" userId="2f1cca16-934e-4fa4-b56f-9977d10481f7" providerId="ADAL" clId="{96D52F60-0A5A-4BBE-86EA-F29AE94C8C5A}" dt="2022-11-10T09:11:21.428" v="2534" actId="20577"/>
          <ac:spMkLst>
            <pc:docMk/>
            <pc:sldMk cId="3601726530" sldId="311"/>
            <ac:spMk id="15" creationId="{2192A3D3-D2BD-478C-9FBB-3F500C089D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6" creationId="{79EF1ED8-DCF0-4B1E-8BEE-779026A38DD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7" creationId="{0A597A23-30DD-44CB-83F9-61D0DF6575C1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8" creationId="{30609BDA-92DF-4D81-9849-1B1AA1142B8D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19" creationId="{CB0D2CEC-CF7D-4F22-A901-D700EF56FD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0" creationId="{B8C2C842-8695-4F6E-809F-2254A045C86B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1" creationId="{8FFEBCBC-3A3C-453C-98D5-2B07BB5DDA8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2" creationId="{DA7B664B-9073-4B23-887B-FE06751313F3}"/>
          </ac:spMkLst>
        </pc:spChg>
        <pc:spChg chg="del">
          <ac:chgData name="Lewis Evans" userId="2f1cca16-934e-4fa4-b56f-9977d10481f7" providerId="ADAL" clId="{96D52F60-0A5A-4BBE-86EA-F29AE94C8C5A}" dt="2022-11-10T09:04:21.295" v="2086" actId="478"/>
          <ac:spMkLst>
            <pc:docMk/>
            <pc:sldMk cId="3601726530" sldId="311"/>
            <ac:spMk id="23" creationId="{928C06A5-F373-4D21-A4DF-F26B3349060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4" creationId="{F4666133-9E8F-4AFF-A76C-605F8FD2B0FC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5" creationId="{32E7B9C2-FC5B-46E3-B5D8-A61A180A8C2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26" creationId="{7822FEDB-DCAC-491A-8E7C-CA28F0E602D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6" creationId="{D167BAB7-358B-4D0A-B198-20E6E7708AB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37" creationId="{84F9CEF5-369A-4E1D-A126-CF09CFCD0D8F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0" creationId="{BC1F337B-31B9-47E5-93CC-CB61696866F9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1" creationId="{E975F4FA-8431-401E-9455-FF3CF836E28A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2" creationId="{F28069CF-79A9-4E12-B246-2992B0AA99C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3" creationId="{A9BB8D7C-8AB1-4ECB-8517-462F8CAF5056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4" creationId="{A3AD7DAB-BD87-4F1E-9609-8399AB3FE494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5" creationId="{CDB1DAE2-1DD2-4885-9DA0-922C375CFB2E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6" creationId="{381D3AA6-1B59-404D-84BF-5E003C9A8D5B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7" creationId="{850F135D-9BE2-425D-8569-2EE43CD99D47}"/>
          </ac:spMkLst>
        </pc:spChg>
        <pc:spChg chg="del">
          <ac:chgData name="Lewis Evans" userId="2f1cca16-934e-4fa4-b56f-9977d10481f7" providerId="ADAL" clId="{96D52F60-0A5A-4BBE-86EA-F29AE94C8C5A}" dt="2022-11-10T09:04:18.702" v="2085" actId="478"/>
          <ac:spMkLst>
            <pc:docMk/>
            <pc:sldMk cId="3601726530" sldId="311"/>
            <ac:spMk id="58" creationId="{37CD6D95-BA54-4551-A5D6-83B38DAE1066}"/>
          </ac:spMkLst>
        </pc:spChg>
        <pc:picChg chg="add mod">
          <ac:chgData name="Lewis Evans" userId="2f1cca16-934e-4fa4-b56f-9977d10481f7" providerId="ADAL" clId="{96D52F60-0A5A-4BBE-86EA-F29AE94C8C5A}" dt="2022-11-10T09:12:03.955" v="2541" actId="108"/>
          <ac:picMkLst>
            <pc:docMk/>
            <pc:sldMk cId="3601726530" sldId="311"/>
            <ac:picMk id="5" creationId="{E8C52AA1-E337-4DE5-ACB5-64098667FAB6}"/>
          </ac:picMkLst>
        </pc:pic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2" creationId="{544A0F18-6088-4B85-9809-D972EFE8B55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14" creationId="{61ECDD1D-BD53-4665-9337-DEBD0265D56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27" creationId="{80A3EC64-DE1B-4370-A13F-A3A8250E1F4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0" creationId="{5216168E-3618-40AF-9881-7E2DC91E94F5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1" creationId="{0536F3B9-C75B-438D-BA22-5DF5B3159A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2" creationId="{453E55C5-3FA4-43EB-B2C4-11E95E1F4DAB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3" creationId="{4CF08F25-88FA-44C5-A4DD-ADBEDA59D22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4" creationId="{5BD0B995-00DE-412E-B67E-530DB165D44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5" creationId="{E3E01C10-FC9C-4313-A9DF-5754232F2DC7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8" creationId="{EAB7A411-D8AF-4E66-9AA0-4D9958F6AF96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39" creationId="{328DAB44-E33C-4AC5-AAC9-176CADD351FD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0" creationId="{BA2C74D8-9876-4CF4-8585-7208DD4330BC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1" creationId="{EFCE8BC7-505B-4FE8-84DF-5086BC74776E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2" creationId="{3F4A5846-CBCC-43CC-AB6D-EF6A96A34C59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3" creationId="{6BF40D6D-5FE3-44B0-8BF3-1FBEDA802CA0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4" creationId="{FEEB7CC8-8220-4B51-8E74-C1DD4E0EB9D1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5" creationId="{DB80A6D2-3613-46E8-8039-ED5E4A0ACB5D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6" creationId="{41EC8911-121E-4300-97EA-F424FF02B5F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7" creationId="{8E239E63-7DE5-4C4D-917B-78F947FAC830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8" creationId="{50955D39-9BF2-4D0A-BB70-DB8E6EA3511A}"/>
          </ac:cxnSpMkLst>
        </pc:cxnChg>
        <pc:cxnChg chg="del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49" creationId="{49AA7B0D-4631-496B-A80F-9C8CFBA8003F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7" creationId="{287C65FC-C6CC-4A80-9E44-92C8BFEE2CFA}"/>
          </ac:cxnSpMkLst>
        </pc:cxnChg>
        <pc:cxnChg chg="del mod">
          <ac:chgData name="Lewis Evans" userId="2f1cca16-934e-4fa4-b56f-9977d10481f7" providerId="ADAL" clId="{96D52F60-0A5A-4BBE-86EA-F29AE94C8C5A}" dt="2022-11-10T09:04:18.702" v="2085" actId="478"/>
          <ac:cxnSpMkLst>
            <pc:docMk/>
            <pc:sldMk cId="3601726530" sldId="311"/>
            <ac:cxnSpMk id="78" creationId="{8FF80206-9486-4451-AB99-F2BE9018C4C0}"/>
          </ac:cxnSpMkLst>
        </pc:cxnChg>
      </pc:sldChg>
      <pc:sldChg chg="addSp delSp modSp add mod modAnim">
        <pc:chgData name="Lewis Evans" userId="2f1cca16-934e-4fa4-b56f-9977d10481f7" providerId="ADAL" clId="{96D52F60-0A5A-4BBE-86EA-F29AE94C8C5A}" dt="2022-11-11T14:51:39.898" v="7430"/>
        <pc:sldMkLst>
          <pc:docMk/>
          <pc:sldMk cId="1646768849" sldId="312"/>
        </pc:sldMkLst>
        <pc:spChg chg="mod">
          <ac:chgData name="Lewis Evans" userId="2f1cca16-934e-4fa4-b56f-9977d10481f7" providerId="ADAL" clId="{96D52F60-0A5A-4BBE-86EA-F29AE94C8C5A}" dt="2022-11-10T09:40:09.969" v="3075" actId="20577"/>
          <ac:spMkLst>
            <pc:docMk/>
            <pc:sldMk cId="1646768849" sldId="312"/>
            <ac:spMk id="6" creationId="{8FC0169F-6D78-1EB5-391A-090F48DF26B2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1" creationId="{67245FC6-5B3D-407A-A364-D843128320DC}"/>
          </ac:spMkLst>
        </pc:spChg>
        <pc:spChg chg="del mod">
          <ac:chgData name="Lewis Evans" userId="2f1cca16-934e-4fa4-b56f-9977d10481f7" providerId="ADAL" clId="{96D52F60-0A5A-4BBE-86EA-F29AE94C8C5A}" dt="2022-11-10T09:32:35.613" v="2741" actId="478"/>
          <ac:spMkLst>
            <pc:docMk/>
            <pc:sldMk cId="1646768849" sldId="312"/>
            <ac:spMk id="15" creationId="{2192A3D3-D2BD-478C-9FBB-3F500C089D56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6" creationId="{785F967A-BC0D-4416-A264-9F89BE139FAC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18" creationId="{1471CC4F-7F80-4285-A48C-4541FFDA1045}"/>
          </ac:spMkLst>
        </pc:spChg>
        <pc:spChg chg="add del mod">
          <ac:chgData name="Lewis Evans" userId="2f1cca16-934e-4fa4-b56f-9977d10481f7" providerId="ADAL" clId="{96D52F60-0A5A-4BBE-86EA-F29AE94C8C5A}" dt="2022-11-10T09:32:54.888" v="2745" actId="478"/>
          <ac:spMkLst>
            <pc:docMk/>
            <pc:sldMk cId="1646768849" sldId="312"/>
            <ac:spMk id="20" creationId="{9AE5DA9C-4181-49BA-BDAB-D011B62131D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1" creationId="{7853C386-A321-42B1-8575-3F5438EC4D48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2" creationId="{EECC786B-D1F7-43DB-A5DE-B8B8A4EFA6FB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3" creationId="{A1F34A1D-CEB1-4BE6-85EB-ACB8BB8337E0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4" creationId="{25F58518-8FA0-4CB8-B2EB-9B8B9B0D01B3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5" creationId="{94535981-30DF-4F1B-8BDD-2413A81B8AC4}"/>
          </ac:spMkLst>
        </pc:spChg>
        <pc:spChg chg="add mod">
          <ac:chgData name="Lewis Evans" userId="2f1cca16-934e-4fa4-b56f-9977d10481f7" providerId="ADAL" clId="{96D52F60-0A5A-4BBE-86EA-F29AE94C8C5A}" dt="2022-11-10T11:35:12.521" v="5802" actId="1582"/>
          <ac:spMkLst>
            <pc:docMk/>
            <pc:sldMk cId="1646768849" sldId="312"/>
            <ac:spMk id="26" creationId="{5995A69E-40F3-41A6-80C4-F8718B6BA210}"/>
          </ac:spMkLst>
        </pc:spChg>
        <pc:spChg chg="add mod">
          <ac:chgData name="Lewis Evans" userId="2f1cca16-934e-4fa4-b56f-9977d10481f7" providerId="ADAL" clId="{96D52F60-0A5A-4BBE-86EA-F29AE94C8C5A}" dt="2022-11-10T09:40:20.260" v="3080" actId="1076"/>
          <ac:spMkLst>
            <pc:docMk/>
            <pc:sldMk cId="1646768849" sldId="312"/>
            <ac:spMk id="27" creationId="{A0E6EBB3-6ABD-4023-AA98-BBED417E047F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44" creationId="{FFAE568B-B284-4CDC-A277-B2BF8F1DCBF1}"/>
          </ac:spMkLst>
        </pc:spChg>
        <pc:spChg chg="add del mod">
          <ac:chgData name="Lewis Evans" userId="2f1cca16-934e-4fa4-b56f-9977d10481f7" providerId="ADAL" clId="{96D52F60-0A5A-4BBE-86EA-F29AE94C8C5A}" dt="2022-11-10T09:58:06.057" v="3127" actId="478"/>
          <ac:spMkLst>
            <pc:docMk/>
            <pc:sldMk cId="1646768849" sldId="312"/>
            <ac:spMk id="51" creationId="{1149D47F-70D1-4BB1-A799-4CDE3D314609}"/>
          </ac:spMkLst>
        </pc:spChg>
        <pc:spChg chg="add mod">
          <ac:chgData name="Lewis Evans" userId="2f1cca16-934e-4fa4-b56f-9977d10481f7" providerId="ADAL" clId="{96D52F60-0A5A-4BBE-86EA-F29AE94C8C5A}" dt="2022-11-10T10:00:13.346" v="3165" actId="1076"/>
          <ac:spMkLst>
            <pc:docMk/>
            <pc:sldMk cId="1646768849" sldId="312"/>
            <ac:spMk id="53" creationId="{8A5A2C89-3C4B-4087-885D-2531FA149A51}"/>
          </ac:spMkLst>
        </pc:spChg>
        <pc:spChg chg="add mod">
          <ac:chgData name="Lewis Evans" userId="2f1cca16-934e-4fa4-b56f-9977d10481f7" providerId="ADAL" clId="{96D52F60-0A5A-4BBE-86EA-F29AE94C8C5A}" dt="2022-11-10T10:01:19.036" v="3187" actId="1076"/>
          <ac:spMkLst>
            <pc:docMk/>
            <pc:sldMk cId="1646768849" sldId="312"/>
            <ac:spMk id="54" creationId="{562DFE40-5DD3-4648-A1FD-3346FAB67E7E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5" creationId="{93CA8BCF-2DC2-4851-A141-A7AF4A23FFBB}"/>
          </ac:spMkLst>
        </pc:spChg>
        <pc:spChg chg="add mod">
          <ac:chgData name="Lewis Evans" userId="2f1cca16-934e-4fa4-b56f-9977d10481f7" providerId="ADAL" clId="{96D52F60-0A5A-4BBE-86EA-F29AE94C8C5A}" dt="2022-11-10T10:05:10.694" v="3256" actId="1076"/>
          <ac:spMkLst>
            <pc:docMk/>
            <pc:sldMk cId="1646768849" sldId="312"/>
            <ac:spMk id="56" creationId="{35199238-6EFD-4F4D-8ECD-84966C83EE8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7" creationId="{96298AAD-6677-4F5C-A2FB-03230E08BDDE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8" creationId="{16E50987-0415-4945-9B17-B88F5D0CA2CA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59" creationId="{CEB23AB2-70F3-4129-AF22-080BBE40287C}"/>
          </ac:spMkLst>
        </pc:spChg>
        <pc:spChg chg="add del mod">
          <ac:chgData name="Lewis Evans" userId="2f1cca16-934e-4fa4-b56f-9977d10481f7" providerId="ADAL" clId="{96D52F60-0A5A-4BBE-86EA-F29AE94C8C5A}" dt="2022-11-10T10:04:03.410" v="3209"/>
          <ac:spMkLst>
            <pc:docMk/>
            <pc:sldMk cId="1646768849" sldId="312"/>
            <ac:spMk id="60" creationId="{C8D6E5F4-6943-4E0B-AA1F-AE920669BD5C}"/>
          </ac:spMkLst>
        </pc:spChg>
        <pc:spChg chg="add mod">
          <ac:chgData name="Lewis Evans" userId="2f1cca16-934e-4fa4-b56f-9977d10481f7" providerId="ADAL" clId="{96D52F60-0A5A-4BBE-86EA-F29AE94C8C5A}" dt="2022-11-10T10:06:02.351" v="3287" actId="1038"/>
          <ac:spMkLst>
            <pc:docMk/>
            <pc:sldMk cId="1646768849" sldId="312"/>
            <ac:spMk id="61" creationId="{B0DE339D-9DDF-437E-9EB1-581F879C34F7}"/>
          </ac:spMkLst>
        </pc:spChg>
        <pc:spChg chg="add mod">
          <ac:chgData name="Lewis Evans" userId="2f1cca16-934e-4fa4-b56f-9977d10481f7" providerId="ADAL" clId="{96D52F60-0A5A-4BBE-86EA-F29AE94C8C5A}" dt="2022-11-10T10:05:19.754" v="3261" actId="20577"/>
          <ac:spMkLst>
            <pc:docMk/>
            <pc:sldMk cId="1646768849" sldId="312"/>
            <ac:spMk id="62" creationId="{D051E566-C5FD-4AD1-A1B0-C4DC0FF006DD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3" creationId="{D43E774D-4CE3-4E53-94D0-7CE4E85F5240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4" creationId="{E92E6D33-B176-443B-9F04-3A668A715114}"/>
          </ac:spMkLst>
        </pc:spChg>
        <pc:spChg chg="add mod">
          <ac:chgData name="Lewis Evans" userId="2f1cca16-934e-4fa4-b56f-9977d10481f7" providerId="ADAL" clId="{96D52F60-0A5A-4BBE-86EA-F29AE94C8C5A}" dt="2022-11-10T10:06:22.250" v="3300" actId="20577"/>
          <ac:spMkLst>
            <pc:docMk/>
            <pc:sldMk cId="1646768849" sldId="312"/>
            <ac:spMk id="65" creationId="{35599983-8FB0-4385-9A8B-DF70690144BE}"/>
          </ac:spMkLst>
        </pc:spChg>
        <pc:spChg chg="add mod">
          <ac:chgData name="Lewis Evans" userId="2f1cca16-934e-4fa4-b56f-9977d10481f7" providerId="ADAL" clId="{96D52F60-0A5A-4BBE-86EA-F29AE94C8C5A}" dt="2022-11-10T10:06:26.013" v="3303" actId="20577"/>
          <ac:spMkLst>
            <pc:docMk/>
            <pc:sldMk cId="1646768849" sldId="312"/>
            <ac:spMk id="66" creationId="{6D9B66C3-7DE1-4E0B-BFDA-F35A265203C1}"/>
          </ac:spMkLst>
        </pc:spChg>
        <pc:spChg chg="add mod">
          <ac:chgData name="Lewis Evans" userId="2f1cca16-934e-4fa4-b56f-9977d10481f7" providerId="ADAL" clId="{96D52F60-0A5A-4BBE-86EA-F29AE94C8C5A}" dt="2022-11-10T10:05:59.068" v="3285" actId="1038"/>
          <ac:spMkLst>
            <pc:docMk/>
            <pc:sldMk cId="1646768849" sldId="312"/>
            <ac:spMk id="67" creationId="{FBBA0B1E-BB1F-4E95-B29E-FB138D3A0257}"/>
          </ac:spMkLst>
        </pc:spChg>
        <pc:spChg chg="add mod">
          <ac:chgData name="Lewis Evans" userId="2f1cca16-934e-4fa4-b56f-9977d10481f7" providerId="ADAL" clId="{96D52F60-0A5A-4BBE-86EA-F29AE94C8C5A}" dt="2022-11-10T10:05:55.270" v="3280" actId="1038"/>
          <ac:spMkLst>
            <pc:docMk/>
            <pc:sldMk cId="1646768849" sldId="312"/>
            <ac:spMk id="68" creationId="{322A4153-3697-4160-BD63-4668DAD2656C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69" creationId="{5B332144-3C53-4DF2-955B-D5F935C9D635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0" creationId="{77CBF442-CBE0-4CEE-99E8-A7A687F51AAD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1" creationId="{C88070DF-3430-4A1B-A2FE-C1711237DF2F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2" creationId="{F35C4799-6E2B-422C-96E9-E4C42BB33CEA}"/>
          </ac:spMkLst>
        </pc:spChg>
        <pc:spChg chg="add del mod">
          <ac:chgData name="Lewis Evans" userId="2f1cca16-934e-4fa4-b56f-9977d10481f7" providerId="ADAL" clId="{96D52F60-0A5A-4BBE-86EA-F29AE94C8C5A}" dt="2022-11-10T10:06:09.435" v="3292"/>
          <ac:spMkLst>
            <pc:docMk/>
            <pc:sldMk cId="1646768849" sldId="312"/>
            <ac:spMk id="73" creationId="{FF0CB87B-17CF-41B8-968B-CCB30831E840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4" creationId="{A01092D2-2981-41FA-A4C5-3FC12F617EE8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5" creationId="{EF238B2B-0DA1-4B37-8E20-CDFCF0EACD33}"/>
          </ac:spMkLst>
        </pc:spChg>
        <pc:spChg chg="add mod">
          <ac:chgData name="Lewis Evans" userId="2f1cca16-934e-4fa4-b56f-9977d10481f7" providerId="ADAL" clId="{96D52F60-0A5A-4BBE-86EA-F29AE94C8C5A}" dt="2022-11-10T10:06:30.140" v="3309" actId="20577"/>
          <ac:spMkLst>
            <pc:docMk/>
            <pc:sldMk cId="1646768849" sldId="312"/>
            <ac:spMk id="76" creationId="{82F516D4-9604-44E0-A684-C37EFA0060AA}"/>
          </ac:spMkLst>
        </pc:spChg>
        <pc:spChg chg="add mod">
          <ac:chgData name="Lewis Evans" userId="2f1cca16-934e-4fa4-b56f-9977d10481f7" providerId="ADAL" clId="{96D52F60-0A5A-4BBE-86EA-F29AE94C8C5A}" dt="2022-11-10T10:06:33.388" v="3312" actId="20577"/>
          <ac:spMkLst>
            <pc:docMk/>
            <pc:sldMk cId="1646768849" sldId="312"/>
            <ac:spMk id="77" creationId="{AEADE3B9-FE36-42A4-A6A8-A2A87362607C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8" creationId="{EBD5B6F4-60D5-48EF-BF02-F98DBDE92FA5}"/>
          </ac:spMkLst>
        </pc:spChg>
        <pc:spChg chg="add mod">
          <ac:chgData name="Lewis Evans" userId="2f1cca16-934e-4fa4-b56f-9977d10481f7" providerId="ADAL" clId="{96D52F60-0A5A-4BBE-86EA-F29AE94C8C5A}" dt="2022-11-10T10:06:17.365" v="3297" actId="1076"/>
          <ac:spMkLst>
            <pc:docMk/>
            <pc:sldMk cId="1646768849" sldId="312"/>
            <ac:spMk id="79" creationId="{5E38F5F1-31CA-49E8-ADB0-BFC9C019A73B}"/>
          </ac:spMkLst>
        </pc:spChg>
        <pc:spChg chg="add mod">
          <ac:chgData name="Lewis Evans" userId="2f1cca16-934e-4fa4-b56f-9977d10481f7" providerId="ADAL" clId="{96D52F60-0A5A-4BBE-86EA-F29AE94C8C5A}" dt="2022-11-10T11:07:24.532" v="4533" actId="208"/>
          <ac:spMkLst>
            <pc:docMk/>
            <pc:sldMk cId="1646768849" sldId="312"/>
            <ac:spMk id="89" creationId="{63375B99-C5A4-4D78-99CB-942757269DC7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0" creationId="{71109FCB-E55A-44FE-BD51-19A9FD56CAEB}"/>
          </ac:spMkLst>
        </pc:spChg>
        <pc:spChg chg="add del">
          <ac:chgData name="Lewis Evans" userId="2f1cca16-934e-4fa4-b56f-9977d10481f7" providerId="ADAL" clId="{96D52F60-0A5A-4BBE-86EA-F29AE94C8C5A}" dt="2022-11-10T10:35:25.862" v="3624" actId="22"/>
          <ac:spMkLst>
            <pc:docMk/>
            <pc:sldMk cId="1646768849" sldId="312"/>
            <ac:spMk id="92" creationId="{589D808A-78C5-4795-BB06-46B484F76D29}"/>
          </ac:spMkLst>
        </pc:spChg>
        <pc:spChg chg="add mod">
          <ac:chgData name="Lewis Evans" userId="2f1cca16-934e-4fa4-b56f-9977d10481f7" providerId="ADAL" clId="{96D52F60-0A5A-4BBE-86EA-F29AE94C8C5A}" dt="2022-11-10T10:35:58.607" v="3649" actId="1076"/>
          <ac:spMkLst>
            <pc:docMk/>
            <pc:sldMk cId="1646768849" sldId="312"/>
            <ac:spMk id="93" creationId="{68906797-B1FB-468A-8E3B-9D783E0C7399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4" creationId="{82C93FB7-D715-4564-9040-3D226ED9C588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5" creationId="{95B6AC6E-0DDC-4BF0-8654-DAB22C6514FE}"/>
          </ac:spMkLst>
        </pc:spChg>
        <pc:spChg chg="add mod">
          <ac:chgData name="Lewis Evans" userId="2f1cca16-934e-4fa4-b56f-9977d10481f7" providerId="ADAL" clId="{96D52F60-0A5A-4BBE-86EA-F29AE94C8C5A}" dt="2022-11-10T10:48:48.186" v="3890" actId="12789"/>
          <ac:spMkLst>
            <pc:docMk/>
            <pc:sldMk cId="1646768849" sldId="312"/>
            <ac:spMk id="96" creationId="{EC6CA1A5-9DF6-4F8E-9C86-F1ED4A5F2C77}"/>
          </ac:spMkLst>
        </pc:s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5" creationId="{B7AECD10-50E0-42FF-AC24-D957541425BD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36" creationId="{B848F494-ECCB-4D51-B499-B48660E2D995}"/>
          </ac:grpSpMkLst>
        </pc:grpChg>
        <pc:grpChg chg="add mod">
          <ac:chgData name="Lewis Evans" userId="2f1cca16-934e-4fa4-b56f-9977d10481f7" providerId="ADAL" clId="{96D52F60-0A5A-4BBE-86EA-F29AE94C8C5A}" dt="2022-11-10T09:38:48.564" v="3026" actId="1076"/>
          <ac:grpSpMkLst>
            <pc:docMk/>
            <pc:sldMk cId="1646768849" sldId="312"/>
            <ac:grpSpMk id="40" creationId="{90293186-D8BD-4054-9964-6CA36C4CDC12}"/>
          </ac:grpSpMkLst>
        </pc:grpChg>
        <pc:graphicFrameChg chg="add mod modGraphic">
          <ac:chgData name="Lewis Evans" userId="2f1cca16-934e-4fa4-b56f-9977d10481f7" providerId="ADAL" clId="{96D52F60-0A5A-4BBE-86EA-F29AE94C8C5A}" dt="2022-11-10T10:07:20.318" v="3317" actId="207"/>
          <ac:graphicFrameMkLst>
            <pc:docMk/>
            <pc:sldMk cId="1646768849" sldId="312"/>
            <ac:graphicFrameMk id="28" creationId="{548A29D2-5FF7-4857-84E9-1C1DB03966CB}"/>
          </ac:graphicFrameMkLst>
        </pc:graphicFrameChg>
        <pc:picChg chg="del">
          <ac:chgData name="Lewis Evans" userId="2f1cca16-934e-4fa4-b56f-9977d10481f7" providerId="ADAL" clId="{96D52F60-0A5A-4BBE-86EA-F29AE94C8C5A}" dt="2022-11-10T09:16:47.420" v="2546" actId="478"/>
          <ac:picMkLst>
            <pc:docMk/>
            <pc:sldMk cId="1646768849" sldId="312"/>
            <ac:picMk id="5" creationId="{E8C52AA1-E337-4DE5-ACB5-64098667FAB6}"/>
          </ac:picMkLst>
        </pc:picChg>
        <pc:picChg chg="add mod modCrop">
          <ac:chgData name="Lewis Evans" userId="2f1cca16-934e-4fa4-b56f-9977d10481f7" providerId="ADAL" clId="{96D52F60-0A5A-4BBE-86EA-F29AE94C8C5A}" dt="2022-11-10T10:27:50.398" v="3512" actId="1076"/>
          <ac:picMkLst>
            <pc:docMk/>
            <pc:sldMk cId="1646768849" sldId="312"/>
            <ac:picMk id="7" creationId="{72806FA5-F17D-4E86-8CCF-CB60F37C744D}"/>
          </ac:picMkLst>
        </pc:picChg>
        <pc:picChg chg="add mod">
          <ac:chgData name="Lewis Evans" userId="2f1cca16-934e-4fa4-b56f-9977d10481f7" providerId="ADAL" clId="{96D52F60-0A5A-4BBE-86EA-F29AE94C8C5A}" dt="2022-11-10T10:27:42.180" v="3511" actId="14100"/>
          <ac:picMkLst>
            <pc:docMk/>
            <pc:sldMk cId="1646768849" sldId="312"/>
            <ac:picMk id="13" creationId="{43FDA9F7-B479-428D-A609-DE838D3CF0D7}"/>
          </ac:picMkLst>
        </pc:picChg>
        <pc:picChg chg="add mod">
          <ac:chgData name="Lewis Evans" userId="2f1cca16-934e-4fa4-b56f-9977d10481f7" providerId="ADAL" clId="{96D52F60-0A5A-4BBE-86EA-F29AE94C8C5A}" dt="2022-11-10T10:04:54.224" v="3245" actId="1076"/>
          <ac:picMkLst>
            <pc:docMk/>
            <pc:sldMk cId="1646768849" sldId="312"/>
            <ac:picMk id="17" creationId="{D7935176-250E-4428-A804-F61B95EC7F3A}"/>
          </ac:picMkLst>
        </pc:pic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0" creationId="{6BF91034-40FB-41C0-80F7-6CA7644C5E5D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1" creationId="{9D0C0A19-C7D0-4333-A68E-0569AB0E8B4B}"/>
          </ac:cxnSpMkLst>
        </pc:cxnChg>
        <pc:cxnChg chg="add mod">
          <ac:chgData name="Lewis Evans" userId="2f1cca16-934e-4fa4-b56f-9977d10481f7" providerId="ADAL" clId="{96D52F60-0A5A-4BBE-86EA-F29AE94C8C5A}" dt="2022-11-10T09:37:15.033" v="2869" actId="164"/>
          <ac:cxnSpMkLst>
            <pc:docMk/>
            <pc:sldMk cId="1646768849" sldId="312"/>
            <ac:cxnSpMk id="33" creationId="{7AB89C3D-25AE-42AF-BE75-22D3E21009EF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7" creationId="{F1CA5B5E-19BF-4390-B882-7D338436332D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8" creationId="{E8F758CA-204F-4D12-B28C-00462C4762A0}"/>
          </ac:cxnSpMkLst>
        </pc:cxnChg>
        <pc:cxnChg chg="mod">
          <ac:chgData name="Lewis Evans" userId="2f1cca16-934e-4fa4-b56f-9977d10481f7" providerId="ADAL" clId="{96D52F60-0A5A-4BBE-86EA-F29AE94C8C5A}" dt="2022-11-10T09:37:17.738" v="2870"/>
          <ac:cxnSpMkLst>
            <pc:docMk/>
            <pc:sldMk cId="1646768849" sldId="312"/>
            <ac:cxnSpMk id="39" creationId="{7EB7622F-F8A0-4484-8A80-B4FD706672E0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1" creationId="{35CC5A9A-1695-4D9F-B7B0-F21EA95E4065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2" creationId="{697D961B-95E2-4D01-A22C-1D49437DA58B}"/>
          </ac:cxnSpMkLst>
        </pc:cxnChg>
        <pc:cxnChg chg="mod">
          <ac:chgData name="Lewis Evans" userId="2f1cca16-934e-4fa4-b56f-9977d10481f7" providerId="ADAL" clId="{96D52F60-0A5A-4BBE-86EA-F29AE94C8C5A}" dt="2022-11-10T09:37:21.789" v="2875"/>
          <ac:cxnSpMkLst>
            <pc:docMk/>
            <pc:sldMk cId="1646768849" sldId="312"/>
            <ac:cxnSpMk id="43" creationId="{922BA187-47AF-4F35-9E39-A8AF1F1FB31F}"/>
          </ac:cxnSpMkLst>
        </pc:cxnChg>
        <pc:cxnChg chg="add mod">
          <ac:chgData name="Lewis Evans" userId="2f1cca16-934e-4fa4-b56f-9977d10481f7" providerId="ADAL" clId="{96D52F60-0A5A-4BBE-86EA-F29AE94C8C5A}" dt="2022-11-10T09:40:40.143" v="3091" actId="14100"/>
          <ac:cxnSpMkLst>
            <pc:docMk/>
            <pc:sldMk cId="1646768849" sldId="312"/>
            <ac:cxnSpMk id="46" creationId="{BBE4F376-B587-4A22-A0EF-949309E02F6A}"/>
          </ac:cxnSpMkLst>
        </pc:cxnChg>
        <pc:cxnChg chg="add mod ord">
          <ac:chgData name="Lewis Evans" userId="2f1cca16-934e-4fa4-b56f-9977d10481f7" providerId="ADAL" clId="{96D52F60-0A5A-4BBE-86EA-F29AE94C8C5A}" dt="2022-11-10T09:56:04.387" v="3098" actId="166"/>
          <ac:cxnSpMkLst>
            <pc:docMk/>
            <pc:sldMk cId="1646768849" sldId="312"/>
            <ac:cxnSpMk id="48" creationId="{8CF46C49-6223-48F4-AC80-F7A880FBB028}"/>
          </ac:cxnSpMkLst>
        </pc:cxnChg>
        <pc:cxnChg chg="add mod">
          <ac:chgData name="Lewis Evans" userId="2f1cca16-934e-4fa4-b56f-9977d10481f7" providerId="ADAL" clId="{96D52F60-0A5A-4BBE-86EA-F29AE94C8C5A}" dt="2022-11-10T10:07:47.768" v="3331" actId="1582"/>
          <ac:cxnSpMkLst>
            <pc:docMk/>
            <pc:sldMk cId="1646768849" sldId="312"/>
            <ac:cxnSpMk id="81" creationId="{F9266AC2-21A7-4565-BC26-8CA9D9BAA083}"/>
          </ac:cxnSpMkLst>
        </pc:cxnChg>
        <pc:cxnChg chg="add mod">
          <ac:chgData name="Lewis Evans" userId="2f1cca16-934e-4fa4-b56f-9977d10481f7" providerId="ADAL" clId="{96D52F60-0A5A-4BBE-86EA-F29AE94C8C5A}" dt="2022-11-10T10:07:53.749" v="3337" actId="14100"/>
          <ac:cxnSpMkLst>
            <pc:docMk/>
            <pc:sldMk cId="1646768849" sldId="312"/>
            <ac:cxnSpMk id="82" creationId="{E9D1246A-68CD-4C9E-9B28-9FE7CA92F514}"/>
          </ac:cxnSpMkLst>
        </pc:cxnChg>
        <pc:cxnChg chg="add mod">
          <ac:chgData name="Lewis Evans" userId="2f1cca16-934e-4fa4-b56f-9977d10481f7" providerId="ADAL" clId="{96D52F60-0A5A-4BBE-86EA-F29AE94C8C5A}" dt="2022-11-10T10:08:00.176" v="3341" actId="14100"/>
          <ac:cxnSpMkLst>
            <pc:docMk/>
            <pc:sldMk cId="1646768849" sldId="312"/>
            <ac:cxnSpMk id="85" creationId="{D7DF726D-5C34-4F42-89C7-896985F543A4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5:43:14.171" v="8625" actId="113"/>
        <pc:sldMkLst>
          <pc:docMk/>
          <pc:sldMk cId="552638963" sldId="313"/>
        </pc:sldMkLst>
        <pc:spChg chg="mod">
          <ac:chgData name="Lewis Evans" userId="2f1cca16-934e-4fa4-b56f-9977d10481f7" providerId="ADAL" clId="{96D52F60-0A5A-4BBE-86EA-F29AE94C8C5A}" dt="2022-11-11T15:43:14.171" v="8625" actId="113"/>
          <ac:spMkLst>
            <pc:docMk/>
            <pc:sldMk cId="552638963" sldId="313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0T11:17:12.784" v="5182" actId="20577"/>
          <ac:spMkLst>
            <pc:docMk/>
            <pc:sldMk cId="552638963" sldId="313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0T10:25:30.844" v="3499" actId="164"/>
          <ac:spMkLst>
            <pc:docMk/>
            <pc:sldMk cId="552638963" sldId="313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0T10:24:46.871" v="3452" actId="478"/>
          <ac:spMkLst>
            <pc:docMk/>
            <pc:sldMk cId="552638963" sldId="313"/>
            <ac:spMk id="9" creationId="{59AC45F7-FA2F-512D-3629-3800E3CE56A3}"/>
          </ac:spMkLst>
        </pc:spChg>
        <pc:spChg chg="add del mod">
          <ac:chgData name="Lewis Evans" userId="2f1cca16-934e-4fa4-b56f-9977d10481f7" providerId="ADAL" clId="{96D52F60-0A5A-4BBE-86EA-F29AE94C8C5A}" dt="2022-11-10T10:25:27.101" v="3495" actId="478"/>
          <ac:spMkLst>
            <pc:docMk/>
            <pc:sldMk cId="552638963" sldId="313"/>
            <ac:spMk id="11" creationId="{92120760-8015-40EC-A2CC-18D185CD4A59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3" creationId="{60EB4335-47F5-4A08-BA0D-E8F9AE37B8A8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4" creationId="{8B241584-F2AC-4D09-904D-B249851A11CD}"/>
          </ac:spMkLst>
        </pc:spChg>
        <pc:spChg chg="mod">
          <ac:chgData name="Lewis Evans" userId="2f1cca16-934e-4fa4-b56f-9977d10481f7" providerId="ADAL" clId="{96D52F60-0A5A-4BBE-86EA-F29AE94C8C5A}" dt="2022-11-10T10:24:31.698" v="3444"/>
          <ac:spMkLst>
            <pc:docMk/>
            <pc:sldMk cId="552638963" sldId="313"/>
            <ac:spMk id="15" creationId="{239D8A24-90FD-46D6-8C6B-01666C0C9ED7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8" creationId="{204209F3-A159-4B5F-9F00-A082B7B35A86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19" creationId="{BE536527-0EAC-4CBE-B5A8-C0FD2182FC0C}"/>
          </ac:spMkLst>
        </pc:spChg>
        <pc:spChg chg="mod">
          <ac:chgData name="Lewis Evans" userId="2f1cca16-934e-4fa4-b56f-9977d10481f7" providerId="ADAL" clId="{96D52F60-0A5A-4BBE-86EA-F29AE94C8C5A}" dt="2022-11-10T10:24:57.823" v="3457"/>
          <ac:spMkLst>
            <pc:docMk/>
            <pc:sldMk cId="552638963" sldId="313"/>
            <ac:spMk id="20" creationId="{6BB81D46-98F3-45AF-91BF-7E7668C956EC}"/>
          </ac:spMkLst>
        </pc:spChg>
        <pc:spChg chg="del mod">
          <ac:chgData name="Lewis Evans" userId="2f1cca16-934e-4fa4-b56f-9977d10481f7" providerId="ADAL" clId="{96D52F60-0A5A-4BBE-86EA-F29AE94C8C5A}" dt="2022-11-10T11:31:51.228" v="5754" actId="478"/>
          <ac:spMkLst>
            <pc:docMk/>
            <pc:sldMk cId="552638963" sldId="313"/>
            <ac:spMk id="23" creationId="{5FA12034-4AAA-42E7-B572-D4F0BAFCF531}"/>
          </ac:spMkLst>
        </pc:spChg>
        <pc:spChg chg="add del mod">
          <ac:chgData name="Lewis Evans" userId="2f1cca16-934e-4fa4-b56f-9977d10481f7" providerId="ADAL" clId="{96D52F60-0A5A-4BBE-86EA-F29AE94C8C5A}" dt="2022-11-11T15:41:49.287" v="8588" actId="478"/>
          <ac:spMkLst>
            <pc:docMk/>
            <pc:sldMk cId="552638963" sldId="313"/>
            <ac:spMk id="24" creationId="{FF308E67-421E-467B-910D-316C570F6B7D}"/>
          </ac:spMkLst>
        </pc:spChg>
        <pc:spChg chg="add del mod">
          <ac:chgData name="Lewis Evans" userId="2f1cca16-934e-4fa4-b56f-9977d10481f7" providerId="ADAL" clId="{96D52F60-0A5A-4BBE-86EA-F29AE94C8C5A}" dt="2022-11-10T11:27:28.387" v="5659" actId="478"/>
          <ac:spMkLst>
            <pc:docMk/>
            <pc:sldMk cId="552638963" sldId="313"/>
            <ac:spMk id="25" creationId="{3ADDA3F9-755C-46B7-AA9F-76D474698585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26" creationId="{337A5CBE-F6B0-4974-A451-E4827B9DE4B6}"/>
          </ac:spMkLst>
        </pc:spChg>
        <pc:spChg chg="add del mod">
          <ac:chgData name="Lewis Evans" userId="2f1cca16-934e-4fa4-b56f-9977d10481f7" providerId="ADAL" clId="{96D52F60-0A5A-4BBE-86EA-F29AE94C8C5A}" dt="2022-11-10T11:25:10.433" v="5586" actId="478"/>
          <ac:spMkLst>
            <pc:docMk/>
            <pc:sldMk cId="552638963" sldId="313"/>
            <ac:spMk id="28" creationId="{AF844EE4-05DD-4B3C-B1C6-EB437C960414}"/>
          </ac:spMkLst>
        </pc:spChg>
        <pc:spChg chg="add mod">
          <ac:chgData name="Lewis Evans" userId="2f1cca16-934e-4fa4-b56f-9977d10481f7" providerId="ADAL" clId="{96D52F60-0A5A-4BBE-86EA-F29AE94C8C5A}" dt="2022-11-11T15:42:43.269" v="8619" actId="1076"/>
          <ac:spMkLst>
            <pc:docMk/>
            <pc:sldMk cId="552638963" sldId="313"/>
            <ac:spMk id="29" creationId="{AC7643F1-18A9-433F-8BAA-63FF081F083A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4" creationId="{39AAF201-0F39-4174-814C-89C45067E7E4}"/>
          </ac:spMkLst>
        </pc:spChg>
        <pc:spChg chg="add del mod">
          <ac:chgData name="Lewis Evans" userId="2f1cca16-934e-4fa4-b56f-9977d10481f7" providerId="ADAL" clId="{96D52F60-0A5A-4BBE-86EA-F29AE94C8C5A}" dt="2022-11-10T11:37:10.622" v="5819" actId="478"/>
          <ac:spMkLst>
            <pc:docMk/>
            <pc:sldMk cId="552638963" sldId="313"/>
            <ac:spMk id="35" creationId="{4158D4B8-2FB9-45AE-A376-DCE36FAA1C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6" creationId="{A7550B94-52DF-4978-87C1-80BFD0122EFC}"/>
          </ac:spMkLst>
        </pc:spChg>
        <pc:spChg chg="add del mod">
          <ac:chgData name="Lewis Evans" userId="2f1cca16-934e-4fa4-b56f-9977d10481f7" providerId="ADAL" clId="{96D52F60-0A5A-4BBE-86EA-F29AE94C8C5A}" dt="2022-11-11T15:40:57.040" v="8479" actId="478"/>
          <ac:spMkLst>
            <pc:docMk/>
            <pc:sldMk cId="552638963" sldId="313"/>
            <ac:spMk id="37" creationId="{019F6B20-5C74-4DF9-8BCD-AAA9D0B2633B}"/>
          </ac:spMkLst>
        </pc:s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0T10:24:46.871" v="3452" actId="478"/>
          <ac:grpSpMkLst>
            <pc:docMk/>
            <pc:sldMk cId="552638963" sldId="313"/>
            <ac:grpSpMk id="7" creationId="{F85A1AEB-A6C3-E1AD-301D-14EC7A68FB93}"/>
          </ac:grpSpMkLst>
        </pc:grpChg>
        <pc:grpChg chg="add del mod">
          <ac:chgData name="Lewis Evans" userId="2f1cca16-934e-4fa4-b56f-9977d10481f7" providerId="ADAL" clId="{96D52F60-0A5A-4BBE-86EA-F29AE94C8C5A}" dt="2022-11-10T10:25:27.101" v="3495" actId="478"/>
          <ac:grpSpMkLst>
            <pc:docMk/>
            <pc:sldMk cId="552638963" sldId="313"/>
            <ac:grpSpMk id="12" creationId="{2CC68E3D-11C6-45C1-8250-B75A6D1AD734}"/>
          </ac:grpSpMkLst>
        </pc:grpChg>
        <pc:grpChg chg="add mod">
          <ac:chgData name="Lewis Evans" userId="2f1cca16-934e-4fa4-b56f-9977d10481f7" providerId="ADAL" clId="{96D52F60-0A5A-4BBE-86EA-F29AE94C8C5A}" dt="2022-11-10T10:25:30.844" v="3499" actId="164"/>
          <ac:grpSpMkLst>
            <pc:docMk/>
            <pc:sldMk cId="552638963" sldId="313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5:42:45.662" v="8620" actId="1076"/>
          <ac:picMkLst>
            <pc:docMk/>
            <pc:sldMk cId="552638963" sldId="313"/>
            <ac:picMk id="27" creationId="{C3B2E210-8D74-45DC-B4BE-E7663F954130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1" creationId="{1BA51946-595A-4CA2-A154-AD5C875E0525}"/>
          </ac:picMkLst>
        </pc:picChg>
        <pc:picChg chg="add del mod">
          <ac:chgData name="Lewis Evans" userId="2f1cca16-934e-4fa4-b56f-9977d10481f7" providerId="ADAL" clId="{96D52F60-0A5A-4BBE-86EA-F29AE94C8C5A}" dt="2022-11-11T15:40:57.040" v="8479" actId="478"/>
          <ac:picMkLst>
            <pc:docMk/>
            <pc:sldMk cId="552638963" sldId="313"/>
            <ac:picMk id="33" creationId="{AA6742C8-E06A-4637-A036-9C6B1CC2A65A}"/>
          </ac:picMkLst>
        </pc:picChg>
        <pc:cxnChg chg="mod">
          <ac:chgData name="Lewis Evans" userId="2f1cca16-934e-4fa4-b56f-9977d10481f7" providerId="ADAL" clId="{96D52F60-0A5A-4BBE-86EA-F29AE94C8C5A}" dt="2022-11-10T10:24:31.698" v="3444"/>
          <ac:cxnSpMkLst>
            <pc:docMk/>
            <pc:sldMk cId="552638963" sldId="313"/>
            <ac:cxnSpMk id="16" creationId="{1284DAEF-F4B2-4BDC-BCC3-2C19D16BBC44}"/>
          </ac:cxnSpMkLst>
        </pc:cxnChg>
        <pc:cxnChg chg="mod">
          <ac:chgData name="Lewis Evans" userId="2f1cca16-934e-4fa4-b56f-9977d10481f7" providerId="ADAL" clId="{96D52F60-0A5A-4BBE-86EA-F29AE94C8C5A}" dt="2022-11-10T10:24:57.823" v="3457"/>
          <ac:cxnSpMkLst>
            <pc:docMk/>
            <pc:sldMk cId="552638963" sldId="313"/>
            <ac:cxnSpMk id="21" creationId="{13B3A432-D45F-467E-99B4-E5ABC3692AFB}"/>
          </ac:cxnSpMkLst>
        </pc:cxnChg>
        <pc:cxnChg chg="add mod ord">
          <ac:chgData name="Lewis Evans" userId="2f1cca16-934e-4fa4-b56f-9977d10481f7" providerId="ADAL" clId="{96D52F60-0A5A-4BBE-86EA-F29AE94C8C5A}" dt="2022-11-11T15:42:48.723" v="8621" actId="166"/>
          <ac:cxnSpMkLst>
            <pc:docMk/>
            <pc:sldMk cId="552638963" sldId="313"/>
            <ac:cxnSpMk id="23" creationId="{4577FEB8-F1C7-43B6-9F4C-43DE43409895}"/>
          </ac:cxnSpMkLst>
        </pc:cxnChg>
      </pc:sldChg>
      <pc:sldChg chg="addSp delSp modSp add mod ord modTransition delAnim modAnim">
        <pc:chgData name="Lewis Evans" userId="2f1cca16-934e-4fa4-b56f-9977d10481f7" providerId="ADAL" clId="{96D52F60-0A5A-4BBE-86EA-F29AE94C8C5A}" dt="2022-11-14T16:04:11.237" v="10464"/>
        <pc:sldMkLst>
          <pc:docMk/>
          <pc:sldMk cId="580065510" sldId="314"/>
        </pc:sldMkLst>
        <pc:spChg chg="mod">
          <ac:chgData name="Lewis Evans" userId="2f1cca16-934e-4fa4-b56f-9977d10481f7" providerId="ADAL" clId="{96D52F60-0A5A-4BBE-86EA-F29AE94C8C5A}" dt="2022-11-10T10:54:31.125" v="3991" actId="20577"/>
          <ac:spMkLst>
            <pc:docMk/>
            <pc:sldMk cId="580065510" sldId="31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0T10:54:23.263" v="3975" actId="478"/>
          <ac:spMkLst>
            <pc:docMk/>
            <pc:sldMk cId="580065510" sldId="314"/>
            <ac:spMk id="7" creationId="{EA48E023-A71E-4A6B-A296-2C3456F2C138}"/>
          </ac:spMkLst>
        </pc:spChg>
        <pc:spChg chg="del">
          <ac:chgData name="Lewis Evans" userId="2f1cca16-934e-4fa4-b56f-9977d10481f7" providerId="ADAL" clId="{96D52F60-0A5A-4BBE-86EA-F29AE94C8C5A}" dt="2022-11-10T10:54:21.205" v="3974" actId="478"/>
          <ac:spMkLst>
            <pc:docMk/>
            <pc:sldMk cId="580065510" sldId="314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4:19.352" v="3973" actId="478"/>
          <ac:picMkLst>
            <pc:docMk/>
            <pc:sldMk cId="580065510" sldId="314"/>
            <ac:picMk id="5" creationId="{E8C52AA1-E337-4DE5-ACB5-64098667FAB6}"/>
          </ac:picMkLst>
        </pc:picChg>
        <pc:picChg chg="add del mod">
          <ac:chgData name="Lewis Evans" userId="2f1cca16-934e-4fa4-b56f-9977d10481f7" providerId="ADAL" clId="{96D52F60-0A5A-4BBE-86EA-F29AE94C8C5A}" dt="2022-11-10T10:55:28.724" v="3996" actId="478"/>
          <ac:picMkLst>
            <pc:docMk/>
            <pc:sldMk cId="580065510" sldId="314"/>
            <ac:picMk id="11" creationId="{DE1987B2-EFFE-4926-A47C-5DABEEB6CCD1}"/>
          </ac:picMkLst>
        </pc:picChg>
        <pc:picChg chg="add mod modCrop">
          <ac:chgData name="Lewis Evans" userId="2f1cca16-934e-4fa4-b56f-9977d10481f7" providerId="ADAL" clId="{96D52F60-0A5A-4BBE-86EA-F29AE94C8C5A}" dt="2022-11-10T10:57:07.694" v="4012" actId="1076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add mod ord modTransition modAnim">
        <pc:chgData name="Lewis Evans" userId="2f1cca16-934e-4fa4-b56f-9977d10481f7" providerId="ADAL" clId="{96D52F60-0A5A-4BBE-86EA-F29AE94C8C5A}" dt="2022-11-11T14:53:31.249" v="7434"/>
        <pc:sldMkLst>
          <pc:docMk/>
          <pc:sldMk cId="4223240877" sldId="315"/>
        </pc:sldMkLst>
        <pc:spChg chg="mod">
          <ac:chgData name="Lewis Evans" userId="2f1cca16-934e-4fa4-b56f-9977d10481f7" providerId="ADAL" clId="{96D52F60-0A5A-4BBE-86EA-F29AE94C8C5A}" dt="2022-11-10T10:59:09.966" v="4314" actId="20577"/>
          <ac:spMkLst>
            <pc:docMk/>
            <pc:sldMk cId="4223240877" sldId="315"/>
            <ac:spMk id="15" creationId="{2192A3D3-D2BD-478C-9FBB-3F500C089D56}"/>
          </ac:spMkLst>
        </pc:spChg>
        <pc:picChg chg="del">
          <ac:chgData name="Lewis Evans" userId="2f1cca16-934e-4fa4-b56f-9977d10481f7" providerId="ADAL" clId="{96D52F60-0A5A-4BBE-86EA-F29AE94C8C5A}" dt="2022-11-10T10:57:17.582" v="4019" actId="478"/>
          <ac:picMkLst>
            <pc:docMk/>
            <pc:sldMk cId="4223240877" sldId="315"/>
            <ac:picMk id="5" creationId="{E8C52AA1-E337-4DE5-ACB5-64098667FAB6}"/>
          </ac:picMkLst>
        </pc:picChg>
        <pc:picChg chg="add mod">
          <ac:chgData name="Lewis Evans" userId="2f1cca16-934e-4fa4-b56f-9977d10481f7" providerId="ADAL" clId="{96D52F60-0A5A-4BBE-86EA-F29AE94C8C5A}" dt="2022-11-10T11:00:32.732" v="4332" actId="1076"/>
          <ac:picMkLst>
            <pc:docMk/>
            <pc:sldMk cId="4223240877" sldId="315"/>
            <ac:picMk id="7" creationId="{039DA077-2C56-4A4E-849F-69B8C3A122E5}"/>
          </ac:picMkLst>
        </pc:picChg>
        <pc:picChg chg="add mod">
          <ac:chgData name="Lewis Evans" userId="2f1cca16-934e-4fa4-b56f-9977d10481f7" providerId="ADAL" clId="{96D52F60-0A5A-4BBE-86EA-F29AE94C8C5A}" dt="2022-11-10T11:02:37.240" v="4408" actId="1582"/>
          <ac:picMkLst>
            <pc:docMk/>
            <pc:sldMk cId="4223240877" sldId="315"/>
            <ac:picMk id="11" creationId="{E780ABC5-2378-41A5-BE38-24C8B1A2BAE4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5.425" v="7436"/>
        <pc:sldMkLst>
          <pc:docMk/>
          <pc:sldMk cId="3958770552" sldId="316"/>
        </pc:sldMkLst>
        <pc:spChg chg="mod">
          <ac:chgData name="Lewis Evans" userId="2f1cca16-934e-4fa4-b56f-9977d10481f7" providerId="ADAL" clId="{96D52F60-0A5A-4BBE-86EA-F29AE94C8C5A}" dt="2022-11-10T11:05:15.354" v="4528" actId="20577"/>
          <ac:spMkLst>
            <pc:docMk/>
            <pc:sldMk cId="3958770552" sldId="316"/>
            <ac:spMk id="15" creationId="{2192A3D3-D2BD-478C-9FBB-3F500C089D56}"/>
          </ac:spMkLst>
        </pc:spChg>
        <pc:picChg chg="add mod">
          <ac:chgData name="Lewis Evans" userId="2f1cca16-934e-4fa4-b56f-9977d10481f7" providerId="ADAL" clId="{96D52F60-0A5A-4BBE-86EA-F29AE94C8C5A}" dt="2022-11-10T11:05:21.555" v="4529" actId="1582"/>
          <ac:picMkLst>
            <pc:docMk/>
            <pc:sldMk cId="3958770552" sldId="316"/>
            <ac:picMk id="2" creationId="{58870EB7-288F-4CE0-A524-9D34D5110688}"/>
          </ac:picMkLst>
        </pc:picChg>
        <pc:picChg chg="mod modCrop">
          <ac:chgData name="Lewis Evans" userId="2f1cca16-934e-4fa4-b56f-9977d10481f7" providerId="ADAL" clId="{96D52F60-0A5A-4BBE-86EA-F29AE94C8C5A}" dt="2022-11-10T11:01:50.156" v="4404" actId="1076"/>
          <ac:picMkLst>
            <pc:docMk/>
            <pc:sldMk cId="3958770552" sldId="316"/>
            <ac:picMk id="7" creationId="{039DA077-2C56-4A4E-849F-69B8C3A122E5}"/>
          </ac:picMkLst>
        </pc:picChg>
        <pc:picChg chg="del">
          <ac:chgData name="Lewis Evans" userId="2f1cca16-934e-4fa4-b56f-9977d10481f7" providerId="ADAL" clId="{96D52F60-0A5A-4BBE-86EA-F29AE94C8C5A}" dt="2022-11-10T11:00:59.320" v="4393" actId="478"/>
          <ac:picMkLst>
            <pc:docMk/>
            <pc:sldMk cId="3958770552" sldId="316"/>
            <ac:picMk id="11" creationId="{E780ABC5-2378-41A5-BE38-24C8B1A2BAE4}"/>
          </ac:picMkLst>
        </pc:picChg>
      </pc:sldChg>
      <pc:sldChg chg="modSp add mod">
        <pc:chgData name="Lewis Evans" userId="2f1cca16-934e-4fa4-b56f-9977d10481f7" providerId="ADAL" clId="{96D52F60-0A5A-4BBE-86EA-F29AE94C8C5A}" dt="2022-11-11T15:20:49.030" v="8252" actId="108"/>
        <pc:sldMkLst>
          <pc:docMk/>
          <pc:sldMk cId="1925909032" sldId="317"/>
        </pc:sldMkLst>
        <pc:picChg chg="mod">
          <ac:chgData name="Lewis Evans" userId="2f1cca16-934e-4fa4-b56f-9977d10481f7" providerId="ADAL" clId="{96D52F60-0A5A-4BBE-86EA-F29AE94C8C5A}" dt="2022-11-11T15:20:49.030" v="8252" actId="108"/>
          <ac:picMkLst>
            <pc:docMk/>
            <pc:sldMk cId="1925909032" sldId="317"/>
            <ac:picMk id="27" creationId="{C3B2E210-8D74-45DC-B4BE-E7663F954130}"/>
          </ac:picMkLst>
        </pc:picChg>
        <pc:picChg chg="mod">
          <ac:chgData name="Lewis Evans" userId="2f1cca16-934e-4fa4-b56f-9977d10481f7" providerId="ADAL" clId="{96D52F60-0A5A-4BBE-86EA-F29AE94C8C5A}" dt="2022-11-11T15:20:48.417" v="8251" actId="108"/>
          <ac:picMkLst>
            <pc:docMk/>
            <pc:sldMk cId="1925909032" sldId="317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20:47.938" v="8250" actId="108"/>
          <ac:picMkLst>
            <pc:docMk/>
            <pc:sldMk cId="1925909032" sldId="317"/>
            <ac:picMk id="33" creationId="{AA6742C8-E06A-4637-A036-9C6B1CC2A65A}"/>
          </ac:picMkLst>
        </pc:picChg>
      </pc:sldChg>
      <pc:sldChg chg="addSp delSp modSp add mod modTransition delAnim modAnim">
        <pc:chgData name="Lewis Evans" userId="2f1cca16-934e-4fa4-b56f-9977d10481f7" providerId="ADAL" clId="{96D52F60-0A5A-4BBE-86EA-F29AE94C8C5A}" dt="2022-11-11T14:53:39.203" v="7437"/>
        <pc:sldMkLst>
          <pc:docMk/>
          <pc:sldMk cId="2656945722" sldId="318"/>
        </pc:sldMkLst>
        <pc:spChg chg="del mod">
          <ac:chgData name="Lewis Evans" userId="2f1cca16-934e-4fa4-b56f-9977d10481f7" providerId="ADAL" clId="{96D52F60-0A5A-4BBE-86EA-F29AE94C8C5A}" dt="2022-11-10T11:32:27.171" v="5775" actId="478"/>
          <ac:spMkLst>
            <pc:docMk/>
            <pc:sldMk cId="2656945722" sldId="31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96D52F60-0A5A-4BBE-86EA-F29AE94C8C5A}" dt="2022-11-10T11:32:56.604" v="5779"/>
          <ac:spMkLst>
            <pc:docMk/>
            <pc:sldMk cId="2656945722" sldId="318"/>
            <ac:spMk id="9" creationId="{067F2354-076F-4245-A877-53D1A32D0946}"/>
          </ac:spMkLst>
        </pc:spChg>
        <pc:spChg chg="add del mod">
          <ac:chgData name="Lewis Evans" userId="2f1cca16-934e-4fa4-b56f-9977d10481f7" providerId="ADAL" clId="{96D52F60-0A5A-4BBE-86EA-F29AE94C8C5A}" dt="2022-11-10T11:33:38.701" v="5787"/>
          <ac:spMkLst>
            <pc:docMk/>
            <pc:sldMk cId="2656945722" sldId="318"/>
            <ac:spMk id="13" creationId="{F21A74BB-B1D5-4E3C-9FD2-49982809F285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0T11:32:22.546" v="5773" actId="478"/>
          <ac:spMkLst>
            <pc:docMk/>
            <pc:sldMk cId="2656945722" sldId="318"/>
            <ac:spMk id="34" creationId="{39AAF201-0F39-4174-814C-89C45067E7E4}"/>
          </ac:spMkLst>
        </pc:spChg>
        <pc:picChg chg="add del mod">
          <ac:chgData name="Lewis Evans" userId="2f1cca16-934e-4fa4-b56f-9977d10481f7" providerId="ADAL" clId="{96D52F60-0A5A-4BBE-86EA-F29AE94C8C5A}" dt="2022-11-10T11:33:13.667" v="5783" actId="478"/>
          <ac:picMkLst>
            <pc:docMk/>
            <pc:sldMk cId="2656945722" sldId="318"/>
            <ac:picMk id="11" creationId="{2179040E-78E6-44CE-934C-B677415249C5}"/>
          </ac:picMkLst>
        </pc:picChg>
        <pc:picChg chg="add mod">
          <ac:chgData name="Lewis Evans" userId="2f1cca16-934e-4fa4-b56f-9977d10481f7" providerId="ADAL" clId="{96D52F60-0A5A-4BBE-86EA-F29AE94C8C5A}" dt="2022-11-10T11:33:53.196" v="5791" actId="1582"/>
          <ac:picMkLst>
            <pc:docMk/>
            <pc:sldMk cId="2656945722" sldId="318"/>
            <ac:picMk id="14" creationId="{6FACF06E-9DC3-4726-ADE6-95104DB7A386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0T11:32:22.546" v="5773" actId="478"/>
          <ac:picMkLst>
            <pc:docMk/>
            <pc:sldMk cId="2656945722" sldId="318"/>
            <ac:picMk id="33" creationId="{AA6742C8-E06A-4637-A036-9C6B1CC2A65A}"/>
          </ac:picMkLst>
        </pc:picChg>
      </pc:sldChg>
      <pc:sldChg chg="addSp delSp modSp add mod delAnim">
        <pc:chgData name="Lewis Evans" userId="2f1cca16-934e-4fa4-b56f-9977d10481f7" providerId="ADAL" clId="{96D52F60-0A5A-4BBE-86EA-F29AE94C8C5A}" dt="2022-11-11T14:24:49.132" v="7140" actId="20577"/>
        <pc:sldMkLst>
          <pc:docMk/>
          <pc:sldMk cId="2729613933" sldId="319"/>
        </pc:sldMkLst>
        <pc:spChg chg="mod">
          <ac:chgData name="Lewis Evans" userId="2f1cca16-934e-4fa4-b56f-9977d10481f7" providerId="ADAL" clId="{96D52F60-0A5A-4BBE-86EA-F29AE94C8C5A}" dt="2022-11-11T14:24:49.132" v="7140" actId="20577"/>
          <ac:spMkLst>
            <pc:docMk/>
            <pc:sldMk cId="2729613933" sldId="319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3:48:36.461" v="5950" actId="20577"/>
          <ac:spMkLst>
            <pc:docMk/>
            <pc:sldMk cId="2729613933" sldId="319"/>
            <ac:spMk id="6" creationId="{8FC0169F-6D78-1EB5-391A-090F48DF26B2}"/>
          </ac:spMkLst>
        </pc:spChg>
        <pc:spChg chg="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8" creationId="{49AB0FC3-6F00-3AFD-E191-26A879FFF6CF}"/>
          </ac:spMkLst>
        </pc:spChg>
        <pc:spChg chg="del mod topLvl">
          <ac:chgData name="Lewis Evans" userId="2f1cca16-934e-4fa4-b56f-9977d10481f7" providerId="ADAL" clId="{96D52F60-0A5A-4BBE-86EA-F29AE94C8C5A}" dt="2022-11-11T13:48:21.700" v="5927" actId="478"/>
          <ac:spMkLst>
            <pc:docMk/>
            <pc:sldMk cId="2729613933" sldId="319"/>
            <ac:spMk id="18" creationId="{204209F3-A159-4B5F-9F00-A082B7B35A86}"/>
          </ac:spMkLst>
        </pc:spChg>
        <pc:spChg chg="del mod">
          <ac:chgData name="Lewis Evans" userId="2f1cca16-934e-4fa4-b56f-9977d10481f7" providerId="ADAL" clId="{96D52F60-0A5A-4BBE-86EA-F29AE94C8C5A}" dt="2022-11-11T13:48:16.037" v="5922" actId="478"/>
          <ac:spMkLst>
            <pc:docMk/>
            <pc:sldMk cId="2729613933" sldId="319"/>
            <ac:spMk id="19" creationId="{BE536527-0EAC-4CBE-B5A8-C0FD2182FC0C}"/>
          </ac:spMkLst>
        </pc:spChg>
        <pc:spChg chg="del mod">
          <ac:chgData name="Lewis Evans" userId="2f1cca16-934e-4fa4-b56f-9977d10481f7" providerId="ADAL" clId="{96D52F60-0A5A-4BBE-86EA-F29AE94C8C5A}" dt="2022-11-11T13:48:19.189" v="5925" actId="478"/>
          <ac:spMkLst>
            <pc:docMk/>
            <pc:sldMk cId="2729613933" sldId="319"/>
            <ac:spMk id="20" creationId="{6BB81D46-98F3-45AF-91BF-7E7668C956EC}"/>
          </ac:spMkLst>
        </pc:spChg>
        <pc:spChg chg="add del mod">
          <ac:chgData name="Lewis Evans" userId="2f1cca16-934e-4fa4-b56f-9977d10481f7" providerId="ADAL" clId="{96D52F60-0A5A-4BBE-86EA-F29AE94C8C5A}" dt="2022-11-11T13:48:37.432" v="5951" actId="478"/>
          <ac:spMkLst>
            <pc:docMk/>
            <pc:sldMk cId="2729613933" sldId="319"/>
            <ac:spMk id="22" creationId="{4ED67B28-B22B-41C7-93F1-4E470584864B}"/>
          </ac:spMkLst>
        </pc:spChg>
        <pc:spChg chg="add mod">
          <ac:chgData name="Lewis Evans" userId="2f1cca16-934e-4fa4-b56f-9977d10481f7" providerId="ADAL" clId="{96D52F60-0A5A-4BBE-86EA-F29AE94C8C5A}" dt="2022-11-11T13:48:31.936" v="5934" actId="14100"/>
          <ac:spMkLst>
            <pc:docMk/>
            <pc:sldMk cId="2729613933" sldId="319"/>
            <ac:spMk id="23" creationId="{A39613F8-EE89-43DA-B6ED-73CCA641921F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47:57.725" v="5910" actId="478"/>
          <ac:spMkLst>
            <pc:docMk/>
            <pc:sldMk cId="2729613933" sldId="319"/>
            <ac:spMk id="34" creationId="{39AAF201-0F39-4174-814C-89C45067E7E4}"/>
          </ac:spMkLst>
        </pc:spChg>
        <pc:grpChg chg="add del mod">
          <ac:chgData name="Lewis Evans" userId="2f1cca16-934e-4fa4-b56f-9977d10481f7" providerId="ADAL" clId="{96D52F60-0A5A-4BBE-86EA-F29AE94C8C5A}" dt="2022-11-11T13:48:21.700" v="5927" actId="478"/>
          <ac:grpSpMkLst>
            <pc:docMk/>
            <pc:sldMk cId="2729613933" sldId="319"/>
            <ac:grpSpMk id="5" creationId="{20EED11B-1EAE-4072-AE33-FEC0C19634A2}"/>
          </ac:grpSpMkLst>
        </pc:grpChg>
        <pc:grpChg chg="del mod">
          <ac:chgData name="Lewis Evans" userId="2f1cca16-934e-4fa4-b56f-9977d10481f7" providerId="ADAL" clId="{96D52F60-0A5A-4BBE-86EA-F29AE94C8C5A}" dt="2022-11-11T13:48:20.505" v="5926" actId="478"/>
          <ac:grpSpMkLst>
            <pc:docMk/>
            <pc:sldMk cId="2729613933" sldId="319"/>
            <ac:grpSpMk id="17" creationId="{36301BF3-C3AE-4D0F-B508-7CC4D63E77D7}"/>
          </ac:grpSpMkLst>
        </pc:grpChg>
        <pc:picChg chg="add mod">
          <ac:chgData name="Lewis Evans" userId="2f1cca16-934e-4fa4-b56f-9977d10481f7" providerId="ADAL" clId="{96D52F60-0A5A-4BBE-86EA-F29AE94C8C5A}" dt="2022-11-11T14:23:31.875" v="7077" actId="1076"/>
          <ac:picMkLst>
            <pc:docMk/>
            <pc:sldMk cId="2729613933" sldId="319"/>
            <ac:picMk id="9" creationId="{3690B15F-1EE6-4BF8-BF59-F1F636253A39}"/>
          </ac:picMkLst>
        </pc:picChg>
        <pc:picChg chg="add mod">
          <ac:chgData name="Lewis Evans" userId="2f1cca16-934e-4fa4-b56f-9977d10481f7" providerId="ADAL" clId="{96D52F60-0A5A-4BBE-86EA-F29AE94C8C5A}" dt="2022-11-11T14:24:26.585" v="7087" actId="1076"/>
          <ac:picMkLst>
            <pc:docMk/>
            <pc:sldMk cId="2729613933" sldId="319"/>
            <ac:picMk id="12" creationId="{B628D0CF-46F0-4B0A-BE6C-30A4CC61F131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27" creationId="{C3B2E210-8D74-45DC-B4BE-E7663F954130}"/>
          </ac:picMkLst>
        </pc:picChg>
        <pc:picChg chg="add mod">
          <ac:chgData name="Lewis Evans" userId="2f1cca16-934e-4fa4-b56f-9977d10481f7" providerId="ADAL" clId="{96D52F60-0A5A-4BBE-86EA-F29AE94C8C5A}" dt="2022-11-11T14:24:31.047" v="7089" actId="1076"/>
          <ac:picMkLst>
            <pc:docMk/>
            <pc:sldMk cId="2729613933" sldId="319"/>
            <ac:picMk id="28" creationId="{8DB3ED6D-3196-4A39-972C-B945AB42649F}"/>
          </ac:picMkLst>
        </pc:picChg>
        <pc:picChg chg="del">
          <ac:chgData name="Lewis Evans" userId="2f1cca16-934e-4fa4-b56f-9977d10481f7" providerId="ADAL" clId="{96D52F60-0A5A-4BBE-86EA-F29AE94C8C5A}" dt="2022-11-11T13:47:57.725" v="5910" actId="478"/>
          <ac:picMkLst>
            <pc:docMk/>
            <pc:sldMk cId="2729613933" sldId="319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47:58.917" v="5911" actId="478"/>
          <ac:picMkLst>
            <pc:docMk/>
            <pc:sldMk cId="2729613933" sldId="319"/>
            <ac:picMk id="33" creationId="{AA6742C8-E06A-4637-A036-9C6B1CC2A65A}"/>
          </ac:picMkLst>
        </pc:picChg>
        <pc:cxnChg chg="del mod">
          <ac:chgData name="Lewis Evans" userId="2f1cca16-934e-4fa4-b56f-9977d10481f7" providerId="ADAL" clId="{96D52F60-0A5A-4BBE-86EA-F29AE94C8C5A}" dt="2022-11-11T13:48:20.505" v="5926" actId="478"/>
          <ac:cxnSpMkLst>
            <pc:docMk/>
            <pc:sldMk cId="2729613933" sldId="319"/>
            <ac:cxnSpMk id="21" creationId="{13B3A432-D45F-467E-99B4-E5ABC3692AFB}"/>
          </ac:cxnSpMkLst>
        </pc:cxnChg>
      </pc:sldChg>
      <pc:sldChg chg="delSp modSp add mod delAnim">
        <pc:chgData name="Lewis Evans" userId="2f1cca16-934e-4fa4-b56f-9977d10481f7" providerId="ADAL" clId="{96D52F60-0A5A-4BBE-86EA-F29AE94C8C5A}" dt="2022-11-11T15:45:00.232" v="8670" actId="20577"/>
        <pc:sldMkLst>
          <pc:docMk/>
          <pc:sldMk cId="1804172811" sldId="320"/>
        </pc:sldMkLst>
        <pc:spChg chg="mod">
          <ac:chgData name="Lewis Evans" userId="2f1cca16-934e-4fa4-b56f-9977d10481f7" providerId="ADAL" clId="{96D52F60-0A5A-4BBE-86EA-F29AE94C8C5A}" dt="2022-11-11T15:17:45.359" v="8085" actId="6549"/>
          <ac:spMkLst>
            <pc:docMk/>
            <pc:sldMk cId="1804172811" sldId="320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00.232" v="8670" actId="20577"/>
          <ac:spMkLst>
            <pc:docMk/>
            <pc:sldMk cId="1804172811" sldId="320"/>
            <ac:spMk id="6" creationId="{8FC0169F-6D78-1EB5-391A-090F48DF26B2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3:55:39.558" v="6175" actId="478"/>
          <ac:spMkLst>
            <pc:docMk/>
            <pc:sldMk cId="1804172811" sldId="320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3:55:41.312" v="6176" actId="478"/>
          <ac:spMkLst>
            <pc:docMk/>
            <pc:sldMk cId="1804172811" sldId="320"/>
            <ac:spMk id="34" creationId="{39AAF201-0F39-4174-814C-89C45067E7E4}"/>
          </ac:spMkLst>
        </pc:sp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1" creationId="{1BA51946-595A-4CA2-A154-AD5C875E0525}"/>
          </ac:picMkLst>
        </pc:picChg>
        <pc:picChg chg="del">
          <ac:chgData name="Lewis Evans" userId="2f1cca16-934e-4fa4-b56f-9977d10481f7" providerId="ADAL" clId="{96D52F60-0A5A-4BBE-86EA-F29AE94C8C5A}" dt="2022-11-11T13:55:41.312" v="6176" actId="478"/>
          <ac:picMkLst>
            <pc:docMk/>
            <pc:sldMk cId="1804172811" sldId="320"/>
            <ac:picMk id="33" creationId="{AA6742C8-E06A-4637-A036-9C6B1CC2A65A}"/>
          </ac:picMkLst>
        </pc:picChg>
      </pc:sldChg>
      <pc:sldChg chg="modSp add mod">
        <pc:chgData name="Lewis Evans" userId="2f1cca16-934e-4fa4-b56f-9977d10481f7" providerId="ADAL" clId="{96D52F60-0A5A-4BBE-86EA-F29AE94C8C5A}" dt="2022-11-11T16:27:07.153" v="10418" actId="5793"/>
        <pc:sldMkLst>
          <pc:docMk/>
          <pc:sldMk cId="759000067" sldId="321"/>
        </pc:sldMkLst>
        <pc:spChg chg="mod">
          <ac:chgData name="Lewis Evans" userId="2f1cca16-934e-4fa4-b56f-9977d10481f7" providerId="ADAL" clId="{96D52F60-0A5A-4BBE-86EA-F29AE94C8C5A}" dt="2022-11-11T16:27:07.153" v="10418" actId="5793"/>
          <ac:spMkLst>
            <pc:docMk/>
            <pc:sldMk cId="759000067" sldId="321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4:13:37.358" v="6742" actId="20577"/>
          <ac:spMkLst>
            <pc:docMk/>
            <pc:sldMk cId="759000067" sldId="321"/>
            <ac:spMk id="6" creationId="{8FC0169F-6D78-1EB5-391A-090F48DF26B2}"/>
          </ac:spMkLst>
        </pc:spChg>
      </pc:sldChg>
      <pc:sldChg chg="addSp delSp modSp add mod delAnim">
        <pc:chgData name="Lewis Evans" userId="2f1cca16-934e-4fa4-b56f-9977d10481f7" providerId="ADAL" clId="{96D52F60-0A5A-4BBE-86EA-F29AE94C8C5A}" dt="2022-11-11T15:33:14.889" v="8469" actId="1076"/>
        <pc:sldMkLst>
          <pc:docMk/>
          <pc:sldMk cId="2525604201" sldId="322"/>
        </pc:sldMkLst>
        <pc:spChg chg="mod">
          <ac:chgData name="Lewis Evans" userId="2f1cca16-934e-4fa4-b56f-9977d10481f7" providerId="ADAL" clId="{96D52F60-0A5A-4BBE-86EA-F29AE94C8C5A}" dt="2022-11-11T15:33:12.330" v="8468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4" creationId="{FF308E67-421E-467B-910D-316C570F6B7D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6" creationId="{337A5CBE-F6B0-4974-A451-E4827B9DE4B6}"/>
          </ac:spMkLst>
        </pc:spChg>
        <pc:spChg chg="del">
          <ac:chgData name="Lewis Evans" userId="2f1cca16-934e-4fa4-b56f-9977d10481f7" providerId="ADAL" clId="{96D52F60-0A5A-4BBE-86EA-F29AE94C8C5A}" dt="2022-11-11T15:17:53.996" v="8090" actId="478"/>
          <ac:spMkLst>
            <pc:docMk/>
            <pc:sldMk cId="2525604201" sldId="322"/>
            <ac:spMk id="29" creationId="{AC7643F1-18A9-433F-8BAA-63FF081F083A}"/>
          </ac:spMkLst>
        </pc:spChg>
        <pc:spChg chg="del">
          <ac:chgData name="Lewis Evans" userId="2f1cca16-934e-4fa4-b56f-9977d10481f7" providerId="ADAL" clId="{96D52F60-0A5A-4BBE-86EA-F29AE94C8C5A}" dt="2022-11-11T15:32:50.916" v="8352" actId="478"/>
          <ac:spMkLst>
            <pc:docMk/>
            <pc:sldMk cId="2525604201" sldId="322"/>
            <ac:spMk id="34" creationId="{39AAF201-0F39-4174-814C-89C45067E7E4}"/>
          </ac:spMkLst>
        </pc:spChg>
        <pc:picChg chg="add mod">
          <ac:chgData name="Lewis Evans" userId="2f1cca16-934e-4fa4-b56f-9977d10481f7" providerId="ADAL" clId="{96D52F60-0A5A-4BBE-86EA-F29AE94C8C5A}" dt="2022-11-11T15:33:14.889" v="8469" actId="1076"/>
          <ac:picMkLst>
            <pc:docMk/>
            <pc:sldMk cId="2525604201" sldId="322"/>
            <ac:picMk id="9" creationId="{2BFF2D87-F995-4F32-B644-F97888BF6E2B}"/>
          </ac:picMkLst>
        </pc:picChg>
        <pc:picChg chg="del">
          <ac:chgData name="Lewis Evans" userId="2f1cca16-934e-4fa4-b56f-9977d10481f7" providerId="ADAL" clId="{96D52F60-0A5A-4BBE-86EA-F29AE94C8C5A}" dt="2022-11-11T15:17:53.996" v="8090" actId="478"/>
          <ac:picMkLst>
            <pc:docMk/>
            <pc:sldMk cId="2525604201" sldId="322"/>
            <ac:picMk id="27" creationId="{C3B2E210-8D74-45DC-B4BE-E7663F954130}"/>
          </ac:picMkLst>
        </pc:picChg>
        <pc:picChg chg="del">
          <ac:chgData name="Lewis Evans" userId="2f1cca16-934e-4fa4-b56f-9977d10481f7" providerId="ADAL" clId="{96D52F60-0A5A-4BBE-86EA-F29AE94C8C5A}" dt="2022-11-11T15:17:54.923" v="8091" actId="478"/>
          <ac:picMkLst>
            <pc:docMk/>
            <pc:sldMk cId="2525604201" sldId="322"/>
            <ac:picMk id="31" creationId="{1BA51946-595A-4CA2-A154-AD5C875E0525}"/>
          </ac:picMkLst>
        </pc:picChg>
        <pc:picChg chg="mod">
          <ac:chgData name="Lewis Evans" userId="2f1cca16-934e-4fa4-b56f-9977d10481f7" providerId="ADAL" clId="{96D52F60-0A5A-4BBE-86EA-F29AE94C8C5A}" dt="2022-11-11T15:32:37.705" v="8343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delSp modSp add mod modTransition delAnim modAnim">
        <pc:chgData name="Lewis Evans" userId="2f1cca16-934e-4fa4-b56f-9977d10481f7" providerId="ADAL" clId="{96D52F60-0A5A-4BBE-86EA-F29AE94C8C5A}" dt="2022-11-11T15:42:20.907" v="8605" actId="20577"/>
        <pc:sldMkLst>
          <pc:docMk/>
          <pc:sldMk cId="1578388040" sldId="323"/>
        </pc:sldMkLst>
        <pc:spChg chg="mod">
          <ac:chgData name="Lewis Evans" userId="2f1cca16-934e-4fa4-b56f-9977d10481f7" providerId="ADAL" clId="{96D52F60-0A5A-4BBE-86EA-F29AE94C8C5A}" dt="2022-11-11T15:42:20.907" v="8605" actId="20577"/>
          <ac:spMkLst>
            <pc:docMk/>
            <pc:sldMk cId="1578388040" sldId="323"/>
            <ac:spMk id="2" creationId="{567F63DA-7D21-6D9C-BBEC-DFCF5FDB53A7}"/>
          </ac:spMkLst>
        </pc:spChg>
        <pc:spChg chg="del">
          <ac:chgData name="Lewis Evans" userId="2f1cca16-934e-4fa4-b56f-9977d10481f7" providerId="ADAL" clId="{96D52F60-0A5A-4BBE-86EA-F29AE94C8C5A}" dt="2022-11-11T15:41:57.586" v="8592" actId="478"/>
          <ac:spMkLst>
            <pc:docMk/>
            <pc:sldMk cId="1578388040" sldId="323"/>
            <ac:spMk id="29" creationId="{AC7643F1-18A9-433F-8BAA-63FF081F083A}"/>
          </ac:spMkLst>
        </pc:spChg>
        <pc:cxnChg chg="del">
          <ac:chgData name="Lewis Evans" userId="2f1cca16-934e-4fa4-b56f-9977d10481f7" providerId="ADAL" clId="{96D52F60-0A5A-4BBE-86EA-F29AE94C8C5A}" dt="2022-11-11T15:41:58.325" v="8593" actId="478"/>
          <ac:cxnSpMkLst>
            <pc:docMk/>
            <pc:sldMk cId="1578388040" sldId="323"/>
            <ac:cxnSpMk id="23" creationId="{4577FEB8-F1C7-43B6-9F4C-43DE43409895}"/>
          </ac:cxnSpMkLst>
        </pc:cxnChg>
      </pc:sldChg>
      <pc:sldChg chg="addSp delSp modSp add mod delAnim modAnim">
        <pc:chgData name="Lewis Evans" userId="2f1cca16-934e-4fa4-b56f-9977d10481f7" providerId="ADAL" clId="{96D52F60-0A5A-4BBE-86EA-F29AE94C8C5A}" dt="2022-11-11T16:21:43.490" v="10121" actId="962"/>
        <pc:sldMkLst>
          <pc:docMk/>
          <pc:sldMk cId="492078698" sldId="324"/>
        </pc:sldMkLst>
        <pc:spChg chg="mod">
          <ac:chgData name="Lewis Evans" userId="2f1cca16-934e-4fa4-b56f-9977d10481f7" providerId="ADAL" clId="{96D52F60-0A5A-4BBE-86EA-F29AE94C8C5A}" dt="2022-11-11T16:15:59.684" v="10056" actId="20577"/>
          <ac:spMkLst>
            <pc:docMk/>
            <pc:sldMk cId="492078698" sldId="324"/>
            <ac:spMk id="2" creationId="{567F63DA-7D21-6D9C-BBEC-DFCF5FDB53A7}"/>
          </ac:spMkLst>
        </pc:spChg>
        <pc:spChg chg="mod">
          <ac:chgData name="Lewis Evans" userId="2f1cca16-934e-4fa4-b56f-9977d10481f7" providerId="ADAL" clId="{96D52F60-0A5A-4BBE-86EA-F29AE94C8C5A}" dt="2022-11-11T15:45:10.489" v="8715" actId="20577"/>
          <ac:spMkLst>
            <pc:docMk/>
            <pc:sldMk cId="492078698" sldId="324"/>
            <ac:spMk id="6" creationId="{8FC0169F-6D78-1EB5-391A-090F48DF26B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7" creationId="{B9A5B559-8CF5-472C-9F1B-F864B732D3E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9" creationId="{E854375B-09E3-4CE2-ADCE-23900D8F9CC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1" creationId="{4B4ECE36-7EA5-4DC4-9D2B-323C59F0AD75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12" creationId="{E126931F-6407-48B9-A7B7-F55D2F2D9D59}"/>
          </ac:spMkLst>
        </pc:spChg>
        <pc:spChg chg="add del mod">
          <ac:chgData name="Lewis Evans" userId="2f1cca16-934e-4fa4-b56f-9977d10481f7" providerId="ADAL" clId="{96D52F60-0A5A-4BBE-86EA-F29AE94C8C5A}" dt="2022-11-11T15:57:55.189" v="9740" actId="478"/>
          <ac:spMkLst>
            <pc:docMk/>
            <pc:sldMk cId="492078698" sldId="324"/>
            <ac:spMk id="13" creationId="{56FC3227-1F26-43D2-9FA2-2948835F2E4E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5" creationId="{D79EDAAD-E25A-4C63-9A9F-A0F64A73C75A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16" creationId="{ED323D8E-3725-46CD-95D4-16DFAA5EFE34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2" creationId="{BB527554-1488-404C-9BB1-8ACBCBD31391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3" creationId="{307F87FD-A987-4C69-874B-F34C1FFB67D2}"/>
          </ac:spMkLst>
        </pc:spChg>
        <pc:spChg chg="add del mod">
          <ac:chgData name="Lewis Evans" userId="2f1cca16-934e-4fa4-b56f-9977d10481f7" providerId="ADAL" clId="{96D52F60-0A5A-4BBE-86EA-F29AE94C8C5A}" dt="2022-11-11T15:47:30.555" v="8967" actId="478"/>
          <ac:spMkLst>
            <pc:docMk/>
            <pc:sldMk cId="492078698" sldId="324"/>
            <ac:spMk id="24" creationId="{A14D6857-E510-430F-8275-D1B542DAB9A4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5" creationId="{19E47F18-AFDB-4F2D-B442-B5DB62DF71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6" creationId="{619D2046-B316-464B-AE3E-41F50D1A3C8A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27" creationId="{45C5A6C4-5D69-419C-9CB5-26CCDD0DF53C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8" creationId="{6142B1EF-14C2-4A2B-82F0-167500D1EF16}"/>
          </ac:spMkLst>
        </pc:spChg>
        <pc:spChg chg="add mod">
          <ac:chgData name="Lewis Evans" userId="2f1cca16-934e-4fa4-b56f-9977d10481f7" providerId="ADAL" clId="{96D52F60-0A5A-4BBE-86EA-F29AE94C8C5A}" dt="2022-11-11T16:12:31.084" v="9962" actId="164"/>
          <ac:spMkLst>
            <pc:docMk/>
            <pc:sldMk cId="492078698" sldId="324"/>
            <ac:spMk id="29" creationId="{6278C135-E641-480F-8187-8E237CB871F9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0" creationId="{1F875801-20F0-4383-A563-EE9577DA38F7}"/>
          </ac:spMkLst>
        </pc:spChg>
        <pc:spChg chg="add mod">
          <ac:chgData name="Lewis Evans" userId="2f1cca16-934e-4fa4-b56f-9977d10481f7" providerId="ADAL" clId="{96D52F60-0A5A-4BBE-86EA-F29AE94C8C5A}" dt="2022-11-11T16:12:42.020" v="9967" actId="164"/>
          <ac:spMkLst>
            <pc:docMk/>
            <pc:sldMk cId="492078698" sldId="324"/>
            <ac:spMk id="31" creationId="{4024D11E-0570-4CDB-AA56-A9EF6DA49C11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2" creationId="{01777841-E21D-4246-A38A-EF63204CA88E}"/>
          </ac:spMkLst>
        </pc:spChg>
        <pc:spChg chg="add mod">
          <ac:chgData name="Lewis Evans" userId="2f1cca16-934e-4fa4-b56f-9977d10481f7" providerId="ADAL" clId="{96D52F60-0A5A-4BBE-86EA-F29AE94C8C5A}" dt="2022-11-11T16:12:51.232" v="9972" actId="164"/>
          <ac:spMkLst>
            <pc:docMk/>
            <pc:sldMk cId="492078698" sldId="324"/>
            <ac:spMk id="33" creationId="{3D2FAF10-5D19-486F-A8F4-55BDCCD42CB8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4" creationId="{E1951C9B-694F-4819-A5C6-94EF1E1196CE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35" creationId="{9D63F1DD-06AE-4F6D-8CC8-C55298F92DE6}"/>
          </ac:spMkLst>
        </pc:spChg>
        <pc:spChg chg="add mod">
          <ac:chgData name="Lewis Evans" userId="2f1cca16-934e-4fa4-b56f-9977d10481f7" providerId="ADAL" clId="{96D52F60-0A5A-4BBE-86EA-F29AE94C8C5A}" dt="2022-11-11T16:21:31.565" v="10113" actId="962"/>
          <ac:spMkLst>
            <pc:docMk/>
            <pc:sldMk cId="492078698" sldId="324"/>
            <ac:spMk id="37" creationId="{4908F5B2-7A12-463B-95C0-299DD101A453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8" creationId="{33FF6182-4D21-4B3F-A575-7988572D7D1D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39" creationId="{2E58B631-AC92-4744-AA19-259ACD9052B8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0" creationId="{ABCEB073-730E-4539-AC63-9D45D8824AE6}"/>
          </ac:spMkLst>
        </pc:spChg>
        <pc:spChg chg="add del mod">
          <ac:chgData name="Lewis Evans" userId="2f1cca16-934e-4fa4-b56f-9977d10481f7" providerId="ADAL" clId="{96D52F60-0A5A-4BBE-86EA-F29AE94C8C5A}" dt="2022-11-11T15:50:06.329" v="9050"/>
          <ac:spMkLst>
            <pc:docMk/>
            <pc:sldMk cId="492078698" sldId="324"/>
            <ac:spMk id="41" creationId="{CD4FAB79-E6FD-47E6-B297-999B081A9449}"/>
          </ac:spMkLst>
        </pc:spChg>
        <pc:spChg chg="add mod">
          <ac:chgData name="Lewis Evans" userId="2f1cca16-934e-4fa4-b56f-9977d10481f7" providerId="ADAL" clId="{96D52F60-0A5A-4BBE-86EA-F29AE94C8C5A}" dt="2022-11-11T16:21:07.339" v="10108" actId="962"/>
          <ac:spMkLst>
            <pc:docMk/>
            <pc:sldMk cId="492078698" sldId="324"/>
            <ac:spMk id="42" creationId="{F8FB241A-7C59-4779-912D-CF702F359782}"/>
          </ac:spMkLst>
        </pc:spChg>
        <pc:spChg chg="add mod">
          <ac:chgData name="Lewis Evans" userId="2f1cca16-934e-4fa4-b56f-9977d10481f7" providerId="ADAL" clId="{96D52F60-0A5A-4BBE-86EA-F29AE94C8C5A}" dt="2022-11-11T16:21:43.490" v="10121" actId="962"/>
          <ac:spMkLst>
            <pc:docMk/>
            <pc:sldMk cId="492078698" sldId="324"/>
            <ac:spMk id="43" creationId="{62E28094-ED44-436D-B76A-A698F135C727}"/>
          </ac:spMkLst>
        </pc:spChg>
        <pc:spChg chg="add del mod">
          <ac:chgData name="Lewis Evans" userId="2f1cca16-934e-4fa4-b56f-9977d10481f7" providerId="ADAL" clId="{96D52F60-0A5A-4BBE-86EA-F29AE94C8C5A}" dt="2022-11-11T15:53:24.791" v="9215" actId="478"/>
          <ac:spMkLst>
            <pc:docMk/>
            <pc:sldMk cId="492078698" sldId="324"/>
            <ac:spMk id="44" creationId="{78B7D424-4C2A-47E1-9559-EED08C43B84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5" creationId="{118073EC-C2A0-47B4-B179-F7A5913590D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46" creationId="{6A3F9676-418D-40E9-A4A5-2EE982B79A19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7" creationId="{4330019E-8D3F-4A2B-87EA-64E038DF2685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8" creationId="{A9B3C16E-D1C2-4B21-8CBA-BBB03CF6470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49" creationId="{E0433993-B409-4310-AF86-CF250D34EBF4}"/>
          </ac:spMkLst>
        </pc:spChg>
        <pc:spChg chg="add del mod">
          <ac:chgData name="Lewis Evans" userId="2f1cca16-934e-4fa4-b56f-9977d10481f7" providerId="ADAL" clId="{96D52F60-0A5A-4BBE-86EA-F29AE94C8C5A}" dt="2022-11-11T15:52:52.995" v="9192" actId="478"/>
          <ac:spMkLst>
            <pc:docMk/>
            <pc:sldMk cId="492078698" sldId="324"/>
            <ac:spMk id="50" creationId="{19C30DB9-B508-4CFC-932B-02EF2D418C87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1" creationId="{C1CBA27F-46F9-4EE9-836E-1BFE85F9A44B}"/>
          </ac:spMkLst>
        </pc:spChg>
        <pc:spChg chg="add del mod">
          <ac:chgData name="Lewis Evans" userId="2f1cca16-934e-4fa4-b56f-9977d10481f7" providerId="ADAL" clId="{96D52F60-0A5A-4BBE-86EA-F29AE94C8C5A}" dt="2022-11-11T15:52:43.377" v="9187" actId="478"/>
          <ac:spMkLst>
            <pc:docMk/>
            <pc:sldMk cId="492078698" sldId="324"/>
            <ac:spMk id="52" creationId="{B79EC9AA-4F01-4150-B5D5-F310BDACFF3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3" creationId="{E15A2EFA-8753-4BBF-85FF-59131F7B58FD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4" creationId="{F32AF913-9746-4A4E-B0C5-869E0CFD8FFE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5" creationId="{CE6FB026-0312-482E-88D8-FE7C57AD0E83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6" creationId="{73A0463F-8CAD-45B4-983A-12D6C0BB6200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7" creationId="{95EFA42D-8F8A-49CE-878A-9779274C7489}"/>
          </ac:spMkLst>
        </pc:spChg>
        <pc:spChg chg="add mod">
          <ac:chgData name="Lewis Evans" userId="2f1cca16-934e-4fa4-b56f-9977d10481f7" providerId="ADAL" clId="{96D52F60-0A5A-4BBE-86EA-F29AE94C8C5A}" dt="2022-11-11T15:58:38.326" v="9776" actId="1076"/>
          <ac:spMkLst>
            <pc:docMk/>
            <pc:sldMk cId="492078698" sldId="324"/>
            <ac:spMk id="58" creationId="{A318D43E-F1D6-40A2-8979-41CFE71F4289}"/>
          </ac:spMkLst>
        </pc:spChg>
        <pc:spChg chg="add del mod">
          <ac:chgData name="Lewis Evans" userId="2f1cca16-934e-4fa4-b56f-9977d10481f7" providerId="ADAL" clId="{96D52F60-0A5A-4BBE-86EA-F29AE94C8C5A}" dt="2022-11-11T15:57:56.503" v="9741" actId="478"/>
          <ac:spMkLst>
            <pc:docMk/>
            <pc:sldMk cId="492078698" sldId="324"/>
            <ac:spMk id="59" creationId="{A96E3786-DDC9-4863-9250-5179168F4B96}"/>
          </ac:spMkLst>
        </pc:spChg>
        <pc:spChg chg="add del mod">
          <ac:chgData name="Lewis Evans" userId="2f1cca16-934e-4fa4-b56f-9977d10481f7" providerId="ADAL" clId="{96D52F60-0A5A-4BBE-86EA-F29AE94C8C5A}" dt="2022-11-11T15:55:01.305" v="9387" actId="478"/>
          <ac:spMkLst>
            <pc:docMk/>
            <pc:sldMk cId="492078698" sldId="324"/>
            <ac:spMk id="60" creationId="{31B20D93-4335-4DB6-BBEE-876133504788}"/>
          </ac:spMkLst>
        </pc:spChg>
        <pc:spChg chg="add mod">
          <ac:chgData name="Lewis Evans" userId="2f1cca16-934e-4fa4-b56f-9977d10481f7" providerId="ADAL" clId="{96D52F60-0A5A-4BBE-86EA-F29AE94C8C5A}" dt="2022-11-11T16:19:11.541" v="10096" actId="20577"/>
          <ac:spMkLst>
            <pc:docMk/>
            <pc:sldMk cId="492078698" sldId="324"/>
            <ac:spMk id="61" creationId="{E4B027A3-1BE2-4B32-9F27-0F71D1CA4F3F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79" creationId="{BA12D1D6-0E74-449C-9813-F489D980DBC2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0" creationId="{EDED8468-4A0E-473C-93D5-B9F4E203418B}"/>
          </ac:spMkLst>
        </pc:spChg>
        <pc:spChg chg="add del mod">
          <ac:chgData name="Lewis Evans" userId="2f1cca16-934e-4fa4-b56f-9977d10481f7" providerId="ADAL" clId="{96D52F60-0A5A-4BBE-86EA-F29AE94C8C5A}" dt="2022-11-11T16:11:33.168" v="9958" actId="478"/>
          <ac:spMkLst>
            <pc:docMk/>
            <pc:sldMk cId="492078698" sldId="324"/>
            <ac:spMk id="81" creationId="{4FC11E5F-E224-4543-80BB-F85F5D548EBE}"/>
          </ac:spMkLst>
        </pc:spChg>
        <pc:spChg chg="add mod">
          <ac:chgData name="Lewis Evans" userId="2f1cca16-934e-4fa4-b56f-9977d10481f7" providerId="ADAL" clId="{96D52F60-0A5A-4BBE-86EA-F29AE94C8C5A}" dt="2022-11-11T16:17:20.890" v="10092" actId="114"/>
          <ac:spMkLst>
            <pc:docMk/>
            <pc:sldMk cId="492078698" sldId="324"/>
            <ac:spMk id="85" creationId="{7E488401-DED0-43C9-8A13-EEDE6E657B08}"/>
          </ac:spMkLst>
        </pc:spChg>
        <pc:grpChg chg="add mod">
          <ac:chgData name="Lewis Evans" userId="2f1cca16-934e-4fa4-b56f-9977d10481f7" providerId="ADAL" clId="{96D52F60-0A5A-4BBE-86EA-F29AE94C8C5A}" dt="2022-11-11T16:12:34.464" v="9963" actId="962"/>
          <ac:grpSpMkLst>
            <pc:docMk/>
            <pc:sldMk cId="492078698" sldId="324"/>
            <ac:grpSpMk id="82" creationId="{6A0FC97A-BD62-4902-8FE7-A07CE57E4791}"/>
          </ac:grpSpMkLst>
        </pc:grpChg>
        <pc:grpChg chg="add mod">
          <ac:chgData name="Lewis Evans" userId="2f1cca16-934e-4fa4-b56f-9977d10481f7" providerId="ADAL" clId="{96D52F60-0A5A-4BBE-86EA-F29AE94C8C5A}" dt="2022-11-11T16:12:44.231" v="9968" actId="962"/>
          <ac:grpSpMkLst>
            <pc:docMk/>
            <pc:sldMk cId="492078698" sldId="324"/>
            <ac:grpSpMk id="83" creationId="{05825AA5-C87E-44CF-829D-160DDDA2D383}"/>
          </ac:grpSpMkLst>
        </pc:grpChg>
        <pc:grpChg chg="add mod">
          <ac:chgData name="Lewis Evans" userId="2f1cca16-934e-4fa4-b56f-9977d10481f7" providerId="ADAL" clId="{96D52F60-0A5A-4BBE-86EA-F29AE94C8C5A}" dt="2022-11-11T16:12:53.544" v="9973" actId="962"/>
          <ac:grpSpMkLst>
            <pc:docMk/>
            <pc:sldMk cId="492078698" sldId="324"/>
            <ac:grpSpMk id="84" creationId="{DCE7B5A1-73DC-495E-BC0F-1AA374BF64AD}"/>
          </ac:grpSpMkLst>
        </pc:grpChg>
        <pc:graphicFrameChg chg="add del mod">
          <ac:chgData name="Lewis Evans" userId="2f1cca16-934e-4fa4-b56f-9977d10481f7" providerId="ADAL" clId="{96D52F60-0A5A-4BBE-86EA-F29AE94C8C5A}" dt="2022-11-11T15:51:22.541" v="9083" actId="478"/>
          <ac:graphicFrameMkLst>
            <pc:docMk/>
            <pc:sldMk cId="492078698" sldId="324"/>
            <ac:graphicFrameMk id="36" creationId="{8871FDB5-0E11-493A-9FFA-E9A42FD3A434}"/>
          </ac:graphicFrameMkLst>
        </pc:graphicFrame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2" creationId="{AC5FA12C-ABCE-4D33-98B3-56BAF61B8F4C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4" creationId="{C0ABC547-D15D-4F02-9A65-D152D1AE80F9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67" creationId="{920DA17A-57A7-4AE4-829C-01F9A887D3B8}"/>
          </ac:cxnSpMkLst>
        </pc:cxnChg>
        <pc:cxnChg chg="add mod">
          <ac:chgData name="Lewis Evans" userId="2f1cca16-934e-4fa4-b56f-9977d10481f7" providerId="ADAL" clId="{96D52F60-0A5A-4BBE-86EA-F29AE94C8C5A}" dt="2022-11-11T15:58:38.326" v="9776" actId="1076"/>
          <ac:cxnSpMkLst>
            <pc:docMk/>
            <pc:sldMk cId="492078698" sldId="324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5:58:13.459" v="9751"/>
          <ac:cxnSpMkLst>
            <pc:docMk/>
            <pc:sldMk cId="492078698" sldId="324"/>
            <ac:cxnSpMk id="78" creationId="{9D6AF308-7FCC-424A-97B2-AF35A6FF8CAC}"/>
          </ac:cxnSpMkLst>
        </pc:cxnChg>
      </pc:sldChg>
      <pc:sldChg chg="modSp add del">
        <pc:chgData name="Lewis Evans" userId="2f1cca16-934e-4fa4-b56f-9977d10481f7" providerId="ADAL" clId="{96D52F60-0A5A-4BBE-86EA-F29AE94C8C5A}" dt="2022-11-11T16:21:24.770" v="10112" actId="47"/>
        <pc:sldMkLst>
          <pc:docMk/>
          <pc:sldMk cId="161919857" sldId="325"/>
        </pc:sldMkLst>
        <pc:spChg chg="mod">
          <ac:chgData name="Lewis Evans" userId="2f1cca16-934e-4fa4-b56f-9977d10481f7" providerId="ADAL" clId="{96D52F60-0A5A-4BBE-86EA-F29AE94C8C5A}" dt="2022-11-11T16:21:02.114" v="10104" actId="962"/>
          <ac:spMkLst>
            <pc:docMk/>
            <pc:sldMk cId="161919857" sldId="325"/>
            <ac:spMk id="42" creationId="{F8FB241A-7C59-4779-912D-CF702F359782}"/>
          </ac:spMkLst>
        </pc:spChg>
      </pc:sldChg>
      <pc:sldChg chg="addSp delSp modSp add mod modTransition delAnim modAnim">
        <pc:chgData name="Lewis Evans" userId="2f1cca16-934e-4fa4-b56f-9977d10481f7" providerId="ADAL" clId="{96D52F60-0A5A-4BBE-86EA-F29AE94C8C5A}" dt="2022-11-11T16:26:56.712" v="10413" actId="313"/>
        <pc:sldMkLst>
          <pc:docMk/>
          <pc:sldMk cId="1424452859" sldId="325"/>
        </pc:sldMkLst>
        <pc:spChg chg="del">
          <ac:chgData name="Lewis Evans" userId="2f1cca16-934e-4fa4-b56f-9977d10481f7" providerId="ADAL" clId="{96D52F60-0A5A-4BBE-86EA-F29AE94C8C5A}" dt="2022-11-11T16:24:09.371" v="10165" actId="478"/>
          <ac:spMkLst>
            <pc:docMk/>
            <pc:sldMk cId="1424452859" sldId="325"/>
            <ac:spMk id="37" creationId="{4908F5B2-7A12-463B-95C0-299DD101A453}"/>
          </ac:spMkLst>
        </pc:spChg>
        <pc:spChg chg="del mod">
          <ac:chgData name="Lewis Evans" userId="2f1cca16-934e-4fa4-b56f-9977d10481f7" providerId="ADAL" clId="{96D52F60-0A5A-4BBE-86EA-F29AE94C8C5A}" dt="2022-11-11T16:24:33.822" v="10206" actId="478"/>
          <ac:spMkLst>
            <pc:docMk/>
            <pc:sldMk cId="1424452859" sldId="325"/>
            <ac:spMk id="42" creationId="{F8FB241A-7C59-4779-912D-CF702F359782}"/>
          </ac:spMkLst>
        </pc:spChg>
        <pc:spChg chg="del mod">
          <ac:chgData name="Lewis Evans" userId="2f1cca16-934e-4fa4-b56f-9977d10481f7" providerId="ADAL" clId="{96D52F60-0A5A-4BBE-86EA-F29AE94C8C5A}" dt="2022-11-11T16:24:34.504" v="10207" actId="478"/>
          <ac:spMkLst>
            <pc:docMk/>
            <pc:sldMk cId="1424452859" sldId="325"/>
            <ac:spMk id="43" creationId="{62E28094-ED44-436D-B76A-A698F135C727}"/>
          </ac:spMkLst>
        </pc:spChg>
        <pc:spChg chg="add mod">
          <ac:chgData name="Lewis Evans" userId="2f1cca16-934e-4fa4-b56f-9977d10481f7" providerId="ADAL" clId="{96D52F60-0A5A-4BBE-86EA-F29AE94C8C5A}" dt="2022-11-11T16:24:18.926" v="10173" actId="571"/>
          <ac:spMkLst>
            <pc:docMk/>
            <pc:sldMk cId="1424452859" sldId="325"/>
            <ac:spMk id="47" creationId="{5C1AA301-FCD4-4D66-B584-07B689495D50}"/>
          </ac:spMkLst>
        </pc:spChg>
        <pc:spChg chg="add mod">
          <ac:chgData name="Lewis Evans" userId="2f1cca16-934e-4fa4-b56f-9977d10481f7" providerId="ADAL" clId="{96D52F60-0A5A-4BBE-86EA-F29AE94C8C5A}" dt="2022-11-11T16:24:49.053" v="10219" actId="20577"/>
          <ac:spMkLst>
            <pc:docMk/>
            <pc:sldMk cId="1424452859" sldId="325"/>
            <ac:spMk id="48" creationId="{8609FC00-5826-428E-AB1D-A6DCA9510F67}"/>
          </ac:spMkLst>
        </pc:spChg>
        <pc:spChg chg="add mod">
          <ac:chgData name="Lewis Evans" userId="2f1cca16-934e-4fa4-b56f-9977d10481f7" providerId="ADAL" clId="{96D52F60-0A5A-4BBE-86EA-F29AE94C8C5A}" dt="2022-11-11T16:24:50.126" v="10220" actId="20577"/>
          <ac:spMkLst>
            <pc:docMk/>
            <pc:sldMk cId="1424452859" sldId="325"/>
            <ac:spMk id="49" creationId="{44A7C09D-873E-4268-A516-FA392F2CE3DE}"/>
          </ac:spMkLst>
        </pc:spChg>
        <pc:spChg chg="add mod">
          <ac:chgData name="Lewis Evans" userId="2f1cca16-934e-4fa4-b56f-9977d10481f7" providerId="ADAL" clId="{96D52F60-0A5A-4BBE-86EA-F29AE94C8C5A}" dt="2022-11-11T16:25:10.278" v="10232" actId="20577"/>
          <ac:spMkLst>
            <pc:docMk/>
            <pc:sldMk cId="1424452859" sldId="325"/>
            <ac:spMk id="51" creationId="{13632580-4164-45ED-8FDE-DECF11FB74DA}"/>
          </ac:spMkLst>
        </pc:spChg>
        <pc:spChg chg="add mod">
          <ac:chgData name="Lewis Evans" userId="2f1cca16-934e-4fa4-b56f-9977d10481f7" providerId="ADAL" clId="{96D52F60-0A5A-4BBE-86EA-F29AE94C8C5A}" dt="2022-11-11T16:25:11.917" v="10233" actId="20577"/>
          <ac:spMkLst>
            <pc:docMk/>
            <pc:sldMk cId="1424452859" sldId="325"/>
            <ac:spMk id="52" creationId="{32DEDEB7-8AC9-4B62-BB07-652126A28047}"/>
          </ac:spMkLst>
        </pc:spChg>
        <pc:spChg chg="mod">
          <ac:chgData name="Lewis Evans" userId="2f1cca16-934e-4fa4-b56f-9977d10481f7" providerId="ADAL" clId="{96D52F60-0A5A-4BBE-86EA-F29AE94C8C5A}" dt="2022-11-11T16:26:56.712" v="10413" actId="313"/>
          <ac:spMkLst>
            <pc:docMk/>
            <pc:sldMk cId="1424452859" sldId="325"/>
            <ac:spMk id="61" creationId="{E4B027A3-1BE2-4B32-9F27-0F71D1CA4F3F}"/>
          </ac:spMkLst>
        </pc:spChg>
        <pc:grpChg chg="del">
          <ac:chgData name="Lewis Evans" userId="2f1cca16-934e-4fa4-b56f-9977d10481f7" providerId="ADAL" clId="{96D52F60-0A5A-4BBE-86EA-F29AE94C8C5A}" dt="2022-11-11T16:24:10.144" v="10166" actId="478"/>
          <ac:grpSpMkLst>
            <pc:docMk/>
            <pc:sldMk cId="142445285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4:26.795" v="10205" actId="1037"/>
          <ac:grpSpMkLst>
            <pc:docMk/>
            <pc:sldMk cId="1424452859" sldId="325"/>
            <ac:grpSpMk id="84" creationId="{DCE7B5A1-73DC-495E-BC0F-1AA374BF64AD}"/>
          </ac:grpSpMkLst>
        </pc:grpChg>
        <pc:cxnChg chg="del mod">
          <ac:chgData name="Lewis Evans" userId="2f1cca16-934e-4fa4-b56f-9977d10481f7" providerId="ADAL" clId="{96D52F60-0A5A-4BBE-86EA-F29AE94C8C5A}" dt="2022-11-11T16:24:59.346" v="10224" actId="478"/>
          <ac:cxnSpMkLst>
            <pc:docMk/>
            <pc:sldMk cId="1424452859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25:01.414" v="10225" actId="14100"/>
          <ac:cxnSpMkLst>
            <pc:docMk/>
            <pc:sldMk cId="1424452859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25:03.039" v="10226" actId="14100"/>
          <ac:cxnSpMkLst>
            <pc:docMk/>
            <pc:sldMk cId="1424452859" sldId="325"/>
            <ac:cxnSpMk id="70" creationId="{7075E810-9912-42CA-A59C-BC37581D1886}"/>
          </ac:cxnSpMkLst>
        </pc:cxnChg>
      </pc:sldChg>
      <pc:sldChg chg="delSp modSp add del mod modTransition delAnim">
        <pc:chgData name="Lewis Evans" userId="2f1cca16-934e-4fa4-b56f-9977d10481f7" providerId="ADAL" clId="{96D52F60-0A5A-4BBE-86EA-F29AE94C8C5A}" dt="2022-11-11T16:23:45.248" v="10160" actId="47"/>
        <pc:sldMkLst>
          <pc:docMk/>
          <pc:sldMk cId="3593770769" sldId="325"/>
        </pc:sldMkLst>
        <pc:spChg chg="mod">
          <ac:chgData name="Lewis Evans" userId="2f1cca16-934e-4fa4-b56f-9977d10481f7" providerId="ADAL" clId="{96D52F60-0A5A-4BBE-86EA-F29AE94C8C5A}" dt="2022-11-11T16:23:42.640" v="10159" actId="1036"/>
          <ac:spMkLst>
            <pc:docMk/>
            <pc:sldMk cId="3593770769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23:32.651" v="10149" actId="1036"/>
          <ac:spMkLst>
            <pc:docMk/>
            <pc:sldMk cId="3593770769" sldId="325"/>
            <ac:spMk id="42" creationId="{F8FB241A-7C59-4779-912D-CF702F359782}"/>
          </ac:spMkLst>
        </pc:spChg>
        <pc:spChg chg="del">
          <ac:chgData name="Lewis Evans" userId="2f1cca16-934e-4fa4-b56f-9977d10481f7" providerId="ADAL" clId="{96D52F60-0A5A-4BBE-86EA-F29AE94C8C5A}" dt="2022-11-11T16:23:10.612" v="10137" actId="478"/>
          <ac:spMkLst>
            <pc:docMk/>
            <pc:sldMk cId="3593770769" sldId="325"/>
            <ac:spMk id="43" creationId="{62E28094-ED44-436D-B76A-A698F135C727}"/>
          </ac:spMkLst>
        </pc:spChg>
        <pc:grpChg chg="del">
          <ac:chgData name="Lewis Evans" userId="2f1cca16-934e-4fa4-b56f-9977d10481f7" providerId="ADAL" clId="{96D52F60-0A5A-4BBE-86EA-F29AE94C8C5A}" dt="2022-11-11T16:22:39.594" v="10126" actId="478"/>
          <ac:grpSpMkLst>
            <pc:docMk/>
            <pc:sldMk cId="3593770769" sldId="325"/>
            <ac:grpSpMk id="82" creationId="{6A0FC97A-BD62-4902-8FE7-A07CE57E4791}"/>
          </ac:grpSpMkLst>
        </pc:grpChg>
        <pc:grpChg chg="mod">
          <ac:chgData name="Lewis Evans" userId="2f1cca16-934e-4fa4-b56f-9977d10481f7" providerId="ADAL" clId="{96D52F60-0A5A-4BBE-86EA-F29AE94C8C5A}" dt="2022-11-11T16:23:41.542" v="10158" actId="1035"/>
          <ac:grpSpMkLst>
            <pc:docMk/>
            <pc:sldMk cId="3593770769" sldId="325"/>
            <ac:grpSpMk id="83" creationId="{05825AA5-C87E-44CF-829D-160DDDA2D383}"/>
          </ac:grpSpMkLst>
        </pc:grpChg>
        <pc:grpChg chg="mod">
          <ac:chgData name="Lewis Evans" userId="2f1cca16-934e-4fa4-b56f-9977d10481f7" providerId="ADAL" clId="{96D52F60-0A5A-4BBE-86EA-F29AE94C8C5A}" dt="2022-11-11T16:23:32.651" v="10149" actId="1036"/>
          <ac:grpSpMkLst>
            <pc:docMk/>
            <pc:sldMk cId="3593770769" sldId="325"/>
            <ac:grpSpMk id="84" creationId="{DCE7B5A1-73DC-495E-BC0F-1AA374BF64AD}"/>
          </ac:grpSpMkLst>
        </pc:grpChg>
        <pc:cxnChg chg="mod">
          <ac:chgData name="Lewis Evans" userId="2f1cca16-934e-4fa4-b56f-9977d10481f7" providerId="ADAL" clId="{96D52F60-0A5A-4BBE-86EA-F29AE94C8C5A}" dt="2022-11-11T16:23:40.056" v="10157" actId="1036"/>
          <ac:cxnSpMkLst>
            <pc:docMk/>
            <pc:sldMk cId="3593770769" sldId="325"/>
            <ac:cxnSpMk id="67" creationId="{920DA17A-57A7-4AE4-829C-01F9A887D3B8}"/>
          </ac:cxnSpMkLst>
        </pc:cxnChg>
      </pc:sldChg>
      <pc:sldChg chg="delSp modSp add del mod modTransition delAnim modAnim">
        <pc:chgData name="Lewis Evans" userId="2f1cca16-934e-4fa4-b56f-9977d10481f7" providerId="ADAL" clId="{96D52F60-0A5A-4BBE-86EA-F29AE94C8C5A}" dt="2022-11-11T16:15:26.162" v="10042" actId="47"/>
        <pc:sldMkLst>
          <pc:docMk/>
          <pc:sldMk cId="3918660171" sldId="325"/>
        </pc:sldMkLst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9" creationId="{E854375B-09E3-4CE2-ADCE-23900D8F9CC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1" creationId="{4B4ECE36-7EA5-4DC4-9D2B-323C59F0AD75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12" creationId="{E126931F-6407-48B9-A7B7-F55D2F2D9D5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5" creationId="{19E47F18-AFDB-4F2D-B442-B5DB62DF71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6" creationId="{619D2046-B316-464B-AE3E-41F50D1A3C8A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27" creationId="{45C5A6C4-5D69-419C-9CB5-26CCDD0DF53C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8" creationId="{6142B1EF-14C2-4A2B-82F0-167500D1EF16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29" creationId="{6278C135-E641-480F-8187-8E237CB871F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0" creationId="{1F875801-20F0-4383-A563-EE9577DA38F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1" creationId="{4024D11E-0570-4CDB-AA56-A9EF6DA49C11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2" creationId="{01777841-E21D-4246-A38A-EF63204CA88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33" creationId="{3D2FAF10-5D19-486F-A8F4-55BDCCD42CB8}"/>
          </ac:spMkLst>
        </pc:spChg>
        <pc:spChg chg="del">
          <ac:chgData name="Lewis Evans" userId="2f1cca16-934e-4fa4-b56f-9977d10481f7" providerId="ADAL" clId="{96D52F60-0A5A-4BBE-86EA-F29AE94C8C5A}" dt="2022-11-11T16:06:26.765" v="9895" actId="478"/>
          <ac:spMkLst>
            <pc:docMk/>
            <pc:sldMk cId="3918660171" sldId="325"/>
            <ac:spMk id="37" creationId="{4908F5B2-7A12-463B-95C0-299DD101A45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2" creationId="{F8FB241A-7C59-4779-912D-CF702F359782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3" creationId="{62E28094-ED44-436D-B76A-A698F135C727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5" creationId="{118073EC-C2A0-47B4-B179-F7A5913590D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46" creationId="{6A3F9676-418D-40E9-A4A5-2EE982B79A1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3" creationId="{E15A2EFA-8753-4BBF-85FF-59131F7B58FD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4" creationId="{F32AF913-9746-4A4E-B0C5-869E0CFD8FFE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5" creationId="{CE6FB026-0312-482E-88D8-FE7C57AD0E83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6" creationId="{73A0463F-8CAD-45B4-983A-12D6C0BB6200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7" creationId="{95EFA42D-8F8A-49CE-878A-9779274C7489}"/>
          </ac:spMkLst>
        </pc:spChg>
        <pc:spChg chg="mod">
          <ac:chgData name="Lewis Evans" userId="2f1cca16-934e-4fa4-b56f-9977d10481f7" providerId="ADAL" clId="{96D52F60-0A5A-4BBE-86EA-F29AE94C8C5A}" dt="2022-11-11T16:10:54.789" v="9947" actId="1076"/>
          <ac:spMkLst>
            <pc:docMk/>
            <pc:sldMk cId="3918660171" sldId="325"/>
            <ac:spMk id="58" creationId="{A318D43E-F1D6-40A2-8979-41CFE71F4289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79" creationId="{BA12D1D6-0E74-449C-9813-F489D980DBC2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0" creationId="{EDED8468-4A0E-473C-93D5-B9F4E203418B}"/>
          </ac:spMkLst>
        </pc:spChg>
        <pc:spChg chg="del mod">
          <ac:chgData name="Lewis Evans" userId="2f1cca16-934e-4fa4-b56f-9977d10481f7" providerId="ADAL" clId="{96D52F60-0A5A-4BBE-86EA-F29AE94C8C5A}" dt="2022-11-11T16:08:55.628" v="9940" actId="21"/>
          <ac:spMkLst>
            <pc:docMk/>
            <pc:sldMk cId="3918660171" sldId="325"/>
            <ac:spMk id="81" creationId="{4FC11E5F-E224-4543-80BB-F85F5D548EBE}"/>
          </ac:spMkLst>
        </pc:sp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2" creationId="{AC5FA12C-ABCE-4D33-98B3-56BAF61B8F4C}"/>
          </ac:cxnSpMkLst>
        </pc:cxnChg>
        <pc:cxnChg chg="del mod">
          <ac:chgData name="Lewis Evans" userId="2f1cca16-934e-4fa4-b56f-9977d10481f7" providerId="ADAL" clId="{96D52F60-0A5A-4BBE-86EA-F29AE94C8C5A}" dt="2022-11-11T16:06:44.680" v="9901" actId="478"/>
          <ac:cxnSpMkLst>
            <pc:docMk/>
            <pc:sldMk cId="3918660171" sldId="325"/>
            <ac:cxnSpMk id="64" creationId="{C0ABC547-D15D-4F02-9A65-D152D1AE80F9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67" creationId="{920DA17A-57A7-4AE4-829C-01F9A887D3B8}"/>
          </ac:cxnSpMkLst>
        </pc:cxnChg>
        <pc:cxnChg chg="mod">
          <ac:chgData name="Lewis Evans" userId="2f1cca16-934e-4fa4-b56f-9977d10481f7" providerId="ADAL" clId="{96D52F60-0A5A-4BBE-86EA-F29AE94C8C5A}" dt="2022-11-11T16:10:54.789" v="9947" actId="1076"/>
          <ac:cxnSpMkLst>
            <pc:docMk/>
            <pc:sldMk cId="3918660171" sldId="325"/>
            <ac:cxnSpMk id="70" creationId="{7075E810-9912-42CA-A59C-BC37581D1886}"/>
          </ac:cxnSpMkLst>
        </pc:cxnChg>
      </pc:sldChg>
      <pc:sldChg chg="addSp delSp modSp add del mod addAnim delAnim modAnim">
        <pc:chgData name="Lewis Evans" userId="2f1cca16-934e-4fa4-b56f-9977d10481f7" providerId="ADAL" clId="{96D52F60-0A5A-4BBE-86EA-F29AE94C8C5A}" dt="2022-11-11T16:15:25.372" v="10041" actId="47"/>
        <pc:sldMkLst>
          <pc:docMk/>
          <pc:sldMk cId="4048068345" sldId="326"/>
        </pc:sldMkLst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9" creationId="{E854375B-09E3-4CE2-ADCE-23900D8F9CC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1" creationId="{4B4ECE36-7EA5-4DC4-9D2B-323C59F0AD75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12" creationId="{E126931F-6407-48B9-A7B7-F55D2F2D9D5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5" creationId="{19E47F18-AFDB-4F2D-B442-B5DB62DF71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6" creationId="{619D2046-B316-464B-AE3E-41F50D1A3C8A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27" creationId="{45C5A6C4-5D69-419C-9CB5-26CCDD0DF53C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37" creationId="{4908F5B2-7A12-463B-95C0-299DD101A45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2" creationId="{F8FB241A-7C59-4779-912D-CF702F359782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3" creationId="{62E28094-ED44-436D-B76A-A698F135C727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5" creationId="{118073EC-C2A0-47B4-B179-F7A5913590D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46" creationId="{6A3F9676-418D-40E9-A4A5-2EE982B79A19}"/>
          </ac:spMkLst>
        </pc:spChg>
        <pc:spChg chg="add mod">
          <ac:chgData name="Lewis Evans" userId="2f1cca16-934e-4fa4-b56f-9977d10481f7" providerId="ADAL" clId="{96D52F60-0A5A-4BBE-86EA-F29AE94C8C5A}" dt="2022-11-11T16:13:28.457" v="9979"/>
          <ac:spMkLst>
            <pc:docMk/>
            <pc:sldMk cId="4048068345" sldId="326"/>
            <ac:spMk id="47" creationId="{E84A2028-424E-4C1C-ACEC-84143BB7963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8" creationId="{9E601F2A-6A96-4716-A010-1B893A07ACC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49" creationId="{C0752188-2663-468E-8912-2C72C9386C4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0" creationId="{52BE90A6-4CCD-4824-A605-4F161DAA35DE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51" creationId="{66B33029-C853-4FF1-A74C-8A447C39DEE1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3" creationId="{E15A2EFA-8753-4BBF-85FF-59131F7B58FD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4" creationId="{F32AF913-9746-4A4E-B0C5-869E0CFD8FFE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5" creationId="{CE6FB026-0312-482E-88D8-FE7C57AD0E83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6" creationId="{73A0463F-8CAD-45B4-983A-12D6C0BB6200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7" creationId="{95EFA42D-8F8A-49CE-878A-9779274C7489}"/>
          </ac:spMkLst>
        </pc:spChg>
        <pc:spChg chg="add del">
          <ac:chgData name="Lewis Evans" userId="2f1cca16-934e-4fa4-b56f-9977d10481f7" providerId="ADAL" clId="{96D52F60-0A5A-4BBE-86EA-F29AE94C8C5A}" dt="2022-11-11T16:14:22.378" v="10000" actId="478"/>
          <ac:spMkLst>
            <pc:docMk/>
            <pc:sldMk cId="4048068345" sldId="326"/>
            <ac:spMk id="58" creationId="{A318D43E-F1D6-40A2-8979-41CFE71F4289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59" creationId="{5B2DAD5F-A3E5-4D63-8334-CE8E1A7A00E7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0" creationId="{DFC90C0C-0AD1-49CA-8016-B618D5CEEDBD}"/>
          </ac:spMkLst>
        </pc:spChg>
        <pc:spChg chg="del">
          <ac:chgData name="Lewis Evans" userId="2f1cca16-934e-4fa4-b56f-9977d10481f7" providerId="ADAL" clId="{96D52F60-0A5A-4BBE-86EA-F29AE94C8C5A}" dt="2022-11-11T16:13:28.172" v="9978" actId="478"/>
          <ac:spMkLst>
            <pc:docMk/>
            <pc:sldMk cId="4048068345" sldId="326"/>
            <ac:spMk id="61" creationId="{E4B027A3-1BE2-4B32-9F27-0F71D1CA4F3F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5" creationId="{1E636CEA-9AB4-447D-8104-84A1E5CCD4D6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6" creationId="{762C229D-F969-480D-92A6-4E8BEF349318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69" creationId="{4BBB566E-B0D3-4C86-A641-3EAF7174B501}"/>
          </ac:spMkLst>
        </pc:spChg>
        <pc:spChg chg="mod">
          <ac:chgData name="Lewis Evans" userId="2f1cca16-934e-4fa4-b56f-9977d10481f7" providerId="ADAL" clId="{96D52F60-0A5A-4BBE-86EA-F29AE94C8C5A}" dt="2022-11-11T16:14:19.081" v="9998"/>
          <ac:spMkLst>
            <pc:docMk/>
            <pc:sldMk cId="4048068345" sldId="326"/>
            <ac:spMk id="71" creationId="{A5B0DCD3-23DC-44FC-970F-94C1FB0439D3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2" creationId="{25A58961-3854-4F74-93A1-4BF899E2DF0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3" creationId="{53BAC52B-98C1-4702-99A5-E64D9A847D6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4" creationId="{96F9B97C-5896-4AD5-888A-01FAE7C288C0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5" creationId="{02E17832-8BC4-4CF2-81F1-976F973F754F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6" creationId="{7AF33565-49AE-411C-A939-3148690209BB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7" creationId="{F26E5C83-FEB0-4DDC-8540-3D7FC943C5A6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8" creationId="{E51278B1-88C3-4A5D-8305-264CDFB104B7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79" creationId="{F8A99CA6-71A5-4436-A6CF-E45CCAAB670A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0" creationId="{48BB4A5F-A16C-46C3-BA20-C11BFA99F33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1" creationId="{E4985844-5A52-479A-B444-96E876A0EEE1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5" creationId="{F90E0FD4-15BD-4831-9F8B-6400DE62B96D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6" creationId="{BBD92410-B07B-4B68-98C4-CD9028097358}"/>
          </ac:spMkLst>
        </pc:spChg>
        <pc:spChg chg="add del mod">
          <ac:chgData name="Lewis Evans" userId="2f1cca16-934e-4fa4-b56f-9977d10481f7" providerId="ADAL" clId="{96D52F60-0A5A-4BBE-86EA-F29AE94C8C5A}" dt="2022-11-11T16:14:22.088" v="9999"/>
          <ac:spMkLst>
            <pc:docMk/>
            <pc:sldMk cId="4048068345" sldId="326"/>
            <ac:spMk id="87" creationId="{0D0D71C6-BD86-4263-B12A-F50B8640FBA9}"/>
          </ac:spMkLst>
        </pc:s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52" creationId="{B7D0A80C-D9F8-4F08-A9C0-81675442171D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3" creationId="{DFFE2C9A-1462-43B1-A644-90E0AD6166D7}"/>
          </ac:grpSpMkLst>
        </pc:grpChg>
        <pc:grpChg chg="add del mod">
          <ac:chgData name="Lewis Evans" userId="2f1cca16-934e-4fa4-b56f-9977d10481f7" providerId="ADAL" clId="{96D52F60-0A5A-4BBE-86EA-F29AE94C8C5A}" dt="2022-11-11T16:14:22.088" v="9999"/>
          <ac:grpSpMkLst>
            <pc:docMk/>
            <pc:sldMk cId="4048068345" sldId="326"/>
            <ac:grpSpMk id="68" creationId="{7CAF0A80-71CE-476F-8549-E6366208B69F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2" creationId="{6A0FC97A-BD62-4902-8FE7-A07CE57E4791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3" creationId="{05825AA5-C87E-44CF-829D-160DDDA2D383}"/>
          </ac:grpSpMkLst>
        </pc:grpChg>
        <pc:grpChg chg="add del">
          <ac:chgData name="Lewis Evans" userId="2f1cca16-934e-4fa4-b56f-9977d10481f7" providerId="ADAL" clId="{96D52F60-0A5A-4BBE-86EA-F29AE94C8C5A}" dt="2022-11-11T16:14:22.378" v="10000" actId="478"/>
          <ac:grpSpMkLst>
            <pc:docMk/>
            <pc:sldMk cId="4048068345" sldId="326"/>
            <ac:grpSpMk id="84" creationId="{DCE7B5A1-73DC-495E-BC0F-1AA374BF64AD}"/>
          </ac:grpSpMkLst>
        </pc:grp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2" creationId="{AC5FA12C-ABCE-4D33-98B3-56BAF61B8F4C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4" creationId="{C0ABC547-D15D-4F02-9A65-D152D1AE80F9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67" creationId="{920DA17A-57A7-4AE4-829C-01F9A887D3B8}"/>
          </ac:cxnSpMkLst>
        </pc:cxnChg>
        <pc:cxnChg chg="add del mod">
          <ac:chgData name="Lewis Evans" userId="2f1cca16-934e-4fa4-b56f-9977d10481f7" providerId="ADAL" clId="{96D52F60-0A5A-4BBE-86EA-F29AE94C8C5A}" dt="2022-11-11T16:14:22.378" v="10000" actId="478"/>
          <ac:cxnSpMkLst>
            <pc:docMk/>
            <pc:sldMk cId="4048068345" sldId="326"/>
            <ac:cxnSpMk id="70" creationId="{7075E810-9912-42CA-A59C-BC37581D1886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8" creationId="{16C86492-2473-4BAB-8B23-6546DAC10B2E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89" creationId="{BF7AFAB4-7104-4A21-A9CC-45D5802A9A83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0" creationId="{C8AA8A24-435A-4DCA-877D-50864C3ABF5B}"/>
          </ac:cxnSpMkLst>
        </pc:cxnChg>
        <pc:cxnChg chg="add del mod">
          <ac:chgData name="Lewis Evans" userId="2f1cca16-934e-4fa4-b56f-9977d10481f7" providerId="ADAL" clId="{96D52F60-0A5A-4BBE-86EA-F29AE94C8C5A}" dt="2022-11-11T16:14:22.088" v="9999"/>
          <ac:cxnSpMkLst>
            <pc:docMk/>
            <pc:sldMk cId="4048068345" sldId="326"/>
            <ac:cxnSpMk id="91" creationId="{F0FDFD82-EE49-4428-A4FE-BD25EA77D7D0}"/>
          </ac:cxnSpMkLst>
        </pc:cxnChg>
      </pc:sldChg>
      <pc:sldChg chg="add del modTransition modAnim">
        <pc:chgData name="Lewis Evans" userId="2f1cca16-934e-4fa4-b56f-9977d10481f7" providerId="ADAL" clId="{96D52F60-0A5A-4BBE-86EA-F29AE94C8C5A}" dt="2022-11-11T16:16:22.770" v="10060" actId="47"/>
        <pc:sldMkLst>
          <pc:docMk/>
          <pc:sldMk cId="2803212993" sldId="327"/>
        </pc:sldMkLst>
      </pc:sldChg>
      <pc:sldChg chg="add del">
        <pc:chgData name="Lewis Evans" userId="2f1cca16-934e-4fa4-b56f-9977d10481f7" providerId="ADAL" clId="{96D52F60-0A5A-4BBE-86EA-F29AE94C8C5A}" dt="2022-11-11T16:14:24.089" v="10006" actId="2890"/>
        <pc:sldMkLst>
          <pc:docMk/>
          <pc:sldMk cId="3903471702" sldId="327"/>
        </pc:sldMkLst>
      </pc:sldChg>
    </pc:docChg>
  </pc:docChgLst>
  <pc:docChgLst>
    <pc:chgData name="Lewis Evans" userId="2f1cca16-934e-4fa4-b56f-9977d10481f7" providerId="ADAL" clId="{DA5DAAB2-DB7D-4BB6-85D6-12FD6FF3994B}"/>
    <pc:docChg chg="undo custSel addSld delSld modSld modMainMaster modShowInfo">
      <pc:chgData name="Lewis Evans" userId="2f1cca16-934e-4fa4-b56f-9977d10481f7" providerId="ADAL" clId="{DA5DAAB2-DB7D-4BB6-85D6-12FD6FF3994B}" dt="2022-11-13T14:29:57.838" v="2268" actId="20577"/>
      <pc:docMkLst>
        <pc:docMk/>
      </pc:docMkLst>
      <pc:sldChg chg="addSp modSp mod modAnim">
        <pc:chgData name="Lewis Evans" userId="2f1cca16-934e-4fa4-b56f-9977d10481f7" providerId="ADAL" clId="{DA5DAAB2-DB7D-4BB6-85D6-12FD6FF3994B}" dt="2022-11-12T10:59:11.742" v="2212" actId="1076"/>
        <pc:sldMkLst>
          <pc:docMk/>
          <pc:sldMk cId="3431951021" sldId="256"/>
        </pc:sldMkLst>
        <pc:spChg chg="mod">
          <ac:chgData name="Lewis Evans" userId="2f1cca16-934e-4fa4-b56f-9977d10481f7" providerId="ADAL" clId="{DA5DAAB2-DB7D-4BB6-85D6-12FD6FF3994B}" dt="2022-11-07T19:59:14.075" v="133" actId="14100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DA5DAAB2-DB7D-4BB6-85D6-12FD6FF3994B}" dt="2022-11-07T19:59:06.174" v="132" actId="20577"/>
          <ac:spMkLst>
            <pc:docMk/>
            <pc:sldMk cId="3431951021" sldId="256"/>
            <ac:spMk id="3" creationId="{B6FB359F-7E90-486C-9D3A-34EF6CD0EFF6}"/>
          </ac:spMkLst>
        </pc:spChg>
        <pc:spChg chg="add mod">
          <ac:chgData name="Lewis Evans" userId="2f1cca16-934e-4fa4-b56f-9977d10481f7" providerId="ADAL" clId="{DA5DAAB2-DB7D-4BB6-85D6-12FD6FF3994B}" dt="2022-11-12T10:59:11.742" v="2212" actId="1076"/>
          <ac:spMkLst>
            <pc:docMk/>
            <pc:sldMk cId="3431951021" sldId="256"/>
            <ac:spMk id="4" creationId="{38AB55EB-24E2-1383-883B-22DEBC7AD00A}"/>
          </ac:spMkLst>
        </pc:spChg>
      </pc:sldChg>
      <pc:sldChg chg="addSp delSp modSp add mod">
        <pc:chgData name="Lewis Evans" userId="2f1cca16-934e-4fa4-b56f-9977d10481f7" providerId="ADAL" clId="{DA5DAAB2-DB7D-4BB6-85D6-12FD6FF3994B}" dt="2022-11-12T10:52:37.108" v="1861" actId="1038"/>
        <pc:sldMkLst>
          <pc:docMk/>
          <pc:sldMk cId="2313360141" sldId="266"/>
        </pc:sldMkLst>
        <pc:spChg chg="del">
          <ac:chgData name="Lewis Evans" userId="2f1cca16-934e-4fa4-b56f-9977d10481f7" providerId="ADAL" clId="{DA5DAAB2-DB7D-4BB6-85D6-12FD6FF3994B}" dt="2022-11-07T20:01:39.428" v="184" actId="478"/>
          <ac:spMkLst>
            <pc:docMk/>
            <pc:sldMk cId="2313360141" sldId="266"/>
            <ac:spMk id="2" creationId="{3ED3B0C9-C9FB-4644-8540-17C71EBBB225}"/>
          </ac:spMkLst>
        </pc:spChg>
        <pc:spChg chg="add mod">
          <ac:chgData name="Lewis Evans" userId="2f1cca16-934e-4fa4-b56f-9977d10481f7" providerId="ADAL" clId="{DA5DAAB2-DB7D-4BB6-85D6-12FD6FF3994B}" dt="2022-11-07T20:03:04.596" v="210" actId="20577"/>
          <ac:spMkLst>
            <pc:docMk/>
            <pc:sldMk cId="2313360141" sldId="266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2:32.671" v="198"/>
          <ac:spMkLst>
            <pc:docMk/>
            <pc:sldMk cId="2313360141" sldId="266"/>
            <ac:spMk id="8" creationId="{49AB0FC3-6F00-3AFD-E191-26A879FFF6CF}"/>
          </ac:spMkLst>
        </pc:spChg>
        <pc:spChg chg="mod">
          <ac:chgData name="Lewis Evans" userId="2f1cca16-934e-4fa4-b56f-9977d10481f7" providerId="ADAL" clId="{DA5DAAB2-DB7D-4BB6-85D6-12FD6FF3994B}" dt="2022-11-07T20:03:00.917" v="203" actId="207"/>
          <ac:spMkLst>
            <pc:docMk/>
            <pc:sldMk cId="2313360141" sldId="266"/>
            <ac:spMk id="9" creationId="{59AC45F7-FA2F-512D-3629-3800E3CE56A3}"/>
          </ac:spMkLst>
        </pc:spChg>
        <pc:spChg chg="mod">
          <ac:chgData name="Lewis Evans" userId="2f1cca16-934e-4fa4-b56f-9977d10481f7" providerId="ADAL" clId="{DA5DAAB2-DB7D-4BB6-85D6-12FD6FF3994B}" dt="2022-11-07T20:00:57.213" v="175" actId="164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DA5DAAB2-DB7D-4BB6-85D6-12FD6FF3994B}" dt="2022-11-07T20:09:27.439" v="429" actId="962"/>
          <ac:spMkLst>
            <pc:docMk/>
            <pc:sldMk cId="2313360141" sldId="266"/>
            <ac:spMk id="12" creationId="{0472BCD6-0CB9-4FB4-9652-8286191E1FF6}"/>
          </ac:spMkLst>
        </pc:spChg>
        <pc:spChg chg="del">
          <ac:chgData name="Lewis Evans" userId="2f1cca16-934e-4fa4-b56f-9977d10481f7" providerId="ADAL" clId="{DA5DAAB2-DB7D-4BB6-85D6-12FD6FF3994B}" dt="2022-11-07T20:07:35.826" v="413" actId="478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18" creationId="{91A3D1F0-84FC-AFD1-AA42-C8A85278CF0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0" creationId="{E138079D-9831-B92C-2BB2-F86BA99A17E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1" creationId="{9827A0CF-A7D8-579F-E868-493D139A14D5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24" creationId="{93D51C6C-B055-5E9D-5C88-9EDB67E032C1}"/>
          </ac:spMkLst>
        </pc:spChg>
        <pc:spChg chg="mod">
          <ac:chgData name="Lewis Evans" userId="2f1cca16-934e-4fa4-b56f-9977d10481f7" providerId="ADAL" clId="{DA5DAAB2-DB7D-4BB6-85D6-12FD6FF3994B}" dt="2022-11-07T20:00:38.672" v="167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DA5DAAB2-DB7D-4BB6-85D6-12FD6FF3994B}" dt="2022-11-07T20:00:33.991" v="154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DA5DAAB2-DB7D-4BB6-85D6-12FD6FF3994B}" dt="2022-11-07T20:00:29.367" v="148" actId="20577"/>
          <ac:spMkLst>
            <pc:docMk/>
            <pc:sldMk cId="2313360141" sldId="266"/>
            <ac:spMk id="30" creationId="{11683369-83EC-4B97-95DF-F8696711382A}"/>
          </ac:spMkLst>
        </pc:spChg>
        <pc:spChg chg="del">
          <ac:chgData name="Lewis Evans" userId="2f1cca16-934e-4fa4-b56f-9977d10481f7" providerId="ADAL" clId="{DA5DAAB2-DB7D-4BB6-85D6-12FD6FF3994B}" dt="2022-11-07T20:07:36.170" v="414" actId="478"/>
          <ac:spMkLst>
            <pc:docMk/>
            <pc:sldMk cId="2313360141" sldId="266"/>
            <ac:spMk id="31" creationId="{D84FCA12-F104-4D52-99FF-41D2102C5DBA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2" creationId="{4633608B-AA1C-6CBF-0BC4-F1FD9A341F22}"/>
          </ac:spMkLst>
        </pc:spChg>
        <pc:spChg chg="mod">
          <ac:chgData name="Lewis Evans" userId="2f1cca16-934e-4fa4-b56f-9977d10481f7" providerId="ADAL" clId="{DA5DAAB2-DB7D-4BB6-85D6-12FD6FF3994B}" dt="2022-11-07T20:07:33.107" v="411"/>
          <ac:spMkLst>
            <pc:docMk/>
            <pc:sldMk cId="2313360141" sldId="266"/>
            <ac:spMk id="33" creationId="{50E1B9F3-9AC9-A337-8B7D-CB49B856EABE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8" creationId="{2A25D0DB-57A0-7B05-5483-9DFEC8B70C3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39" creationId="{F92D4726-6FA5-C5C5-2F9C-7186D4D0F04A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0" creationId="{7DC82F4A-A5B3-D143-D0F3-ADECB07010F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1" creationId="{E8BE812B-24AE-E36F-7AF4-7AD4721894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2" creationId="{BC95DDB4-FBBD-954E-1335-C066CCF3C4B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3" creationId="{50195946-62EF-65A4-1CB2-C37A4B45E65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4" creationId="{92D216D6-38AF-81D3-1DE5-2E7A8EDD1194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5" creationId="{5CD98B92-C90D-A503-CAAF-9F64E21EC63D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6" creationId="{01F3CE40-6DD1-7D55-143D-B3CDFE27757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7" creationId="{7E6C416C-F90C-3899-F480-B3E092C18366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8" creationId="{F84D59BD-FADF-12D0-FD44-C7FE8B98AC95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49" creationId="{21191CAB-F087-F83D-9C9D-4CE66DF8DF53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0" creationId="{2A1245C3-236D-3220-8345-FBA9CF4D791F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1" creationId="{47ABF1B8-F19C-AC82-0AA6-CE99DA6B8252}"/>
          </ac:spMkLst>
        </pc:spChg>
        <pc:spChg chg="del">
          <ac:chgData name="Lewis Evans" userId="2f1cca16-934e-4fa4-b56f-9977d10481f7" providerId="ADAL" clId="{DA5DAAB2-DB7D-4BB6-85D6-12FD6FF3994B}" dt="2022-11-07T20:01:35.440" v="183" actId="478"/>
          <ac:spMkLst>
            <pc:docMk/>
            <pc:sldMk cId="2313360141" sldId="266"/>
            <ac:spMk id="52" creationId="{FED44E59-199B-A537-36F1-228E5108EFA8}"/>
          </ac:spMkLst>
        </pc:spChg>
        <pc:spChg chg="mod">
          <ac:chgData name="Lewis Evans" userId="2f1cca16-934e-4fa4-b56f-9977d10481f7" providerId="ADAL" clId="{DA5DAAB2-DB7D-4BB6-85D6-12FD6FF3994B}" dt="2022-11-12T10:52:35.111" v="1860" actId="6549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DA5DAAB2-DB7D-4BB6-85D6-12FD6FF3994B}" dt="2022-11-12T10:52:34.308" v="1859" actId="6549"/>
          <ac:spMkLst>
            <pc:docMk/>
            <pc:sldMk cId="2313360141" sldId="266"/>
            <ac:spMk id="58" creationId="{B350A11B-B2E8-4448-BCFC-81B98ECA22E0}"/>
          </ac:spMkLst>
        </pc:spChg>
        <pc:spChg chg="add del mod">
          <ac:chgData name="Lewis Evans" userId="2f1cca16-934e-4fa4-b56f-9977d10481f7" providerId="ADAL" clId="{DA5DAAB2-DB7D-4BB6-85D6-12FD6FF3994B}" dt="2022-11-12T10:52:37.108" v="1861" actId="1038"/>
          <ac:spMkLst>
            <pc:docMk/>
            <pc:sldMk cId="2313360141" sldId="266"/>
            <ac:spMk id="59" creationId="{FCF17721-2285-451A-AA99-71DBAF3ADBAD}"/>
          </ac:spMkLst>
        </pc:spChg>
        <pc:grpChg chg="add mod">
          <ac:chgData name="Lewis Evans" userId="2f1cca16-934e-4fa4-b56f-9977d10481f7" providerId="ADAL" clId="{DA5DAAB2-DB7D-4BB6-85D6-12FD6FF3994B}" dt="2022-11-07T20:00:54.121" v="174" actId="164"/>
          <ac:grpSpMkLst>
            <pc:docMk/>
            <pc:sldMk cId="2313360141" sldId="266"/>
            <ac:grpSpMk id="3" creationId="{2B34B519-C303-52E6-244E-67D66F3ED438}"/>
          </ac:grpSpMkLst>
        </pc:grpChg>
        <pc:grpChg chg="add mod">
          <ac:chgData name="Lewis Evans" userId="2f1cca16-934e-4fa4-b56f-9977d10481f7" providerId="ADAL" clId="{DA5DAAB2-DB7D-4BB6-85D6-12FD6FF3994B}" dt="2022-11-07T20:08:26.318" v="424" actId="962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DA5DAAB2-DB7D-4BB6-85D6-12FD6FF3994B}" dt="2022-11-07T20:03:19.129" v="212" actId="1076"/>
          <ac:grpSpMkLst>
            <pc:docMk/>
            <pc:sldMk cId="2313360141" sldId="266"/>
            <ac:grpSpMk id="7" creationId="{F85A1AEB-A6C3-E1AD-301D-14EC7A68FB93}"/>
          </ac:grpSpMkLst>
        </pc:grpChg>
        <pc:grpChg chg="add mod">
          <ac:chgData name="Lewis Evans" userId="2f1cca16-934e-4fa4-b56f-9977d10481f7" providerId="ADAL" clId="{DA5DAAB2-DB7D-4BB6-85D6-12FD6FF3994B}" dt="2022-11-07T20:07:47.396" v="418" actId="1076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DA5DAAB2-DB7D-4BB6-85D6-12FD6FF3994B}" dt="2022-11-07T20:01:16.748" v="182" actId="1076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DA5DAAB2-DB7D-4BB6-85D6-12FD6FF3994B}" dt="2022-11-07T20:07:41.394" v="416" actId="14100"/>
          <ac:grpSpMkLst>
            <pc:docMk/>
            <pc:sldMk cId="2313360141" sldId="266"/>
            <ac:grpSpMk id="22" creationId="{0633E1E2-3881-6C8F-95A3-CBBEA19DDD92}"/>
          </ac:grpSpMkLst>
        </pc:grpChg>
        <pc:cxnChg chg="mod">
          <ac:chgData name="Lewis Evans" userId="2f1cca16-934e-4fa4-b56f-9977d10481f7" providerId="ADAL" clId="{DA5DAAB2-DB7D-4BB6-85D6-12FD6FF3994B}" dt="2022-11-07T20:07:33.107" v="411"/>
          <ac:cxnSpMkLst>
            <pc:docMk/>
            <pc:sldMk cId="2313360141" sldId="266"/>
            <ac:cxnSpMk id="34" creationId="{5B96BA9A-AD33-85D8-F3BC-443AC7D4773C}"/>
          </ac:cxnSpMkLst>
        </pc:cxnChg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278753254" sldId="26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2236867" sldId="284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379383485" sldId="285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0211796" sldId="286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1514387078" sldId="287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250267661" sldId="288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043980318" sldId="289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842937810" sldId="290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3308320204" sldId="291"/>
        </pc:sldMkLst>
      </pc:sldChg>
      <pc:sldChg chg="del">
        <pc:chgData name="Lewis Evans" userId="2f1cca16-934e-4fa4-b56f-9977d10481f7" providerId="ADAL" clId="{DA5DAAB2-DB7D-4BB6-85D6-12FD6FF3994B}" dt="2022-11-07T19:59:23.124" v="134" actId="47"/>
        <pc:sldMkLst>
          <pc:docMk/>
          <pc:sldMk cId="2144298858" sldId="292"/>
        </pc:sldMkLst>
      </pc:sldChg>
      <pc:sldChg chg="del">
        <pc:chgData name="Lewis Evans" userId="2f1cca16-934e-4fa4-b56f-9977d10481f7" providerId="ADAL" clId="{DA5DAAB2-DB7D-4BB6-85D6-12FD6FF3994B}" dt="2022-11-07T19:59:39.112" v="136" actId="47"/>
        <pc:sldMkLst>
          <pc:docMk/>
          <pc:sldMk cId="712793683" sldId="293"/>
        </pc:sldMkLst>
      </pc:sldChg>
      <pc:sldChg chg="add">
        <pc:chgData name="Lewis Evans" userId="2f1cca16-934e-4fa4-b56f-9977d10481f7" providerId="ADAL" clId="{DA5DAAB2-DB7D-4BB6-85D6-12FD6FF3994B}" dt="2022-11-07T19:59:35.515" v="135" actId="2890"/>
        <pc:sldMkLst>
          <pc:docMk/>
          <pc:sldMk cId="993468653" sldId="294"/>
        </pc:sldMkLst>
      </pc:sldChg>
      <pc:sldChg chg="addSp delSp modSp add mod modTransition modAnim">
        <pc:chgData name="Lewis Evans" userId="2f1cca16-934e-4fa4-b56f-9977d10481f7" providerId="ADAL" clId="{DA5DAAB2-DB7D-4BB6-85D6-12FD6FF3994B}" dt="2022-11-12T10:52:46.431" v="1863"/>
        <pc:sldMkLst>
          <pc:docMk/>
          <pc:sldMk cId="3746857300" sldId="295"/>
        </pc:sldMkLst>
        <pc:spChg chg="add mod">
          <ac:chgData name="Lewis Evans" userId="2f1cca16-934e-4fa4-b56f-9977d10481f7" providerId="ADAL" clId="{DA5DAAB2-DB7D-4BB6-85D6-12FD6FF3994B}" dt="2022-11-07T20:06:52.711" v="407" actId="14100"/>
          <ac:spMkLst>
            <pc:docMk/>
            <pc:sldMk cId="3746857300" sldId="295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4" creationId="{2F7BA9AA-B4A5-2A7D-58E4-8F0311D83FD8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5" creationId="{E3FF8762-7E8C-B894-6CC3-0F37B9C5AB99}"/>
          </ac:spMkLst>
        </pc:spChg>
        <pc:spChg chg="mod">
          <ac:chgData name="Lewis Evans" userId="2f1cca16-934e-4fa4-b56f-9977d10481f7" providerId="ADAL" clId="{DA5DAAB2-DB7D-4BB6-85D6-12FD6FF3994B}" dt="2022-11-07T20:03:40.581" v="227" actId="20577"/>
          <ac:spMkLst>
            <pc:docMk/>
            <pc:sldMk cId="3746857300" sldId="295"/>
            <ac:spMk id="6" creationId="{8FC0169F-6D78-1EB5-391A-090F48DF26B2}"/>
          </ac:spMkLst>
        </pc:spChg>
        <pc:spChg chg="mod">
          <ac:chgData name="Lewis Evans" userId="2f1cca16-934e-4fa4-b56f-9977d10481f7" providerId="ADAL" clId="{DA5DAAB2-DB7D-4BB6-85D6-12FD6FF3994B}" dt="2022-11-07T20:09:18.931" v="428" actId="962"/>
          <ac:spMkLst>
            <pc:docMk/>
            <pc:sldMk cId="3746857300" sldId="295"/>
            <ac:spMk id="9" creationId="{59AC45F7-FA2F-512D-3629-3800E3CE56A3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0" creationId="{98C8D22F-BC36-B1C3-877F-2FEE60CAE21E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1" creationId="{35B48980-BCBC-FB18-6B31-266BD95AA402}"/>
          </ac:spMkLst>
        </pc:spChg>
        <pc:spChg chg="add mod">
          <ac:chgData name="Lewis Evans" userId="2f1cca16-934e-4fa4-b56f-9977d10481f7" providerId="ADAL" clId="{DA5DAAB2-DB7D-4BB6-85D6-12FD6FF3994B}" dt="2022-11-12T10:52:46.431" v="1863"/>
          <ac:spMkLst>
            <pc:docMk/>
            <pc:sldMk cId="3746857300" sldId="295"/>
            <ac:spMk id="12" creationId="{77965AA1-3CB8-A890-8CA8-E1F4A89755D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4" creationId="{AD481626-8F1A-4EE5-A3F9-83FC293C4C30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5" creationId="{0B0098DE-C5B2-4565-B790-5B882B427DEF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17" creationId="{A3A82636-2058-42AB-A4AD-3A3FBD4FEFB9}"/>
          </ac:spMkLst>
        </pc:spChg>
        <pc:spChg chg="add del mod">
          <ac:chgData name="Lewis Evans" userId="2f1cca16-934e-4fa4-b56f-9977d10481f7" providerId="ADAL" clId="{DA5DAAB2-DB7D-4BB6-85D6-12FD6FF3994B}" dt="2022-11-12T10:52:46.102" v="1862" actId="478"/>
          <ac:spMkLst>
            <pc:docMk/>
            <pc:sldMk cId="3746857300" sldId="295"/>
            <ac:spMk id="18" creationId="{A098E1ED-4B9F-113E-000C-13D1C4C88843}"/>
          </ac:spMkLst>
        </pc:spChg>
        <pc:spChg chg="del">
          <ac:chgData name="Lewis Evans" userId="2f1cca16-934e-4fa4-b56f-9977d10481f7" providerId="ADAL" clId="{DA5DAAB2-DB7D-4BB6-85D6-12FD6FF3994B}" dt="2022-11-07T20:03:31.948" v="215" actId="478"/>
          <ac:spMkLst>
            <pc:docMk/>
            <pc:sldMk cId="3746857300" sldId="295"/>
            <ac:spMk id="31" creationId="{D84FCA12-F104-4D52-99FF-41D2102C5DBA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5.745" v="749" actId="478"/>
          <ac:spMkLst>
            <pc:docMk/>
            <pc:sldMk cId="3746857300" sldId="295"/>
            <ac:spMk id="59" creationId="{FCF17721-2285-451A-AA99-71DBAF3ADBAD}"/>
          </ac:spMkLst>
        </pc:s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4" creationId="{0C7419D3-B292-10B8-5B40-0D5D17398E64}"/>
          </ac:grpSpMkLst>
        </pc:grpChg>
        <pc:grpChg chg="mod">
          <ac:chgData name="Lewis Evans" userId="2f1cca16-934e-4fa4-b56f-9977d10481f7" providerId="ADAL" clId="{DA5DAAB2-DB7D-4BB6-85D6-12FD6FF3994B}" dt="2022-11-07T20:08:34.533" v="425" actId="962"/>
          <ac:grpSpMkLst>
            <pc:docMk/>
            <pc:sldMk cId="3746857300" sldId="295"/>
            <ac:grpSpMk id="7" creationId="{F85A1AEB-A6C3-E1AD-301D-14EC7A68FB9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3" creationId="{B64906F2-9B89-4D41-82AF-DD4E73271283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DA5DAAB2-DB7D-4BB6-85D6-12FD6FF3994B}" dt="2022-11-07T20:03:31.948" v="215" actId="478"/>
          <ac:grpSpMkLst>
            <pc:docMk/>
            <pc:sldMk cId="3746857300" sldId="295"/>
            <ac:grpSpMk id="19" creationId="{F6FA1D6C-41F2-4CFC-819A-41FA415B3CE6}"/>
          </ac:grpSpMkLst>
        </pc:grpChg>
        <pc:picChg chg="add mod">
          <ac:chgData name="Lewis Evans" userId="2f1cca16-934e-4fa4-b56f-9977d10481f7" providerId="ADAL" clId="{DA5DAAB2-DB7D-4BB6-85D6-12FD6FF3994B}" dt="2022-11-07T20:07:04.186" v="409" actId="1076"/>
          <ac:picMkLst>
            <pc:docMk/>
            <pc:sldMk cId="3746857300" sldId="295"/>
            <ac:picMk id="3" creationId="{756308AC-A41D-ADA1-D637-5436BF4233A3}"/>
          </ac:picMkLst>
        </pc:picChg>
      </pc:sldChg>
      <pc:sldChg chg="new">
        <pc:chgData name="Lewis Evans" userId="2f1cca16-934e-4fa4-b56f-9977d10481f7" providerId="ADAL" clId="{DA5DAAB2-DB7D-4BB6-85D6-12FD6FF3994B}" dt="2022-11-07T20:03:28.631" v="214" actId="680"/>
        <pc:sldMkLst>
          <pc:docMk/>
          <pc:sldMk cId="1671775689" sldId="296"/>
        </pc:sldMkLst>
      </pc:sldChg>
      <pc:sldChg chg="addSp delSp modSp add mod delAnim">
        <pc:chgData name="Lewis Evans" userId="2f1cca16-934e-4fa4-b56f-9977d10481f7" providerId="ADAL" clId="{DA5DAAB2-DB7D-4BB6-85D6-12FD6FF3994B}" dt="2022-11-12T10:52:49.429" v="1865"/>
        <pc:sldMkLst>
          <pc:docMk/>
          <pc:sldMk cId="2324975048" sldId="297"/>
        </pc:sldMkLst>
        <pc:spChg chg="mod">
          <ac:chgData name="Lewis Evans" userId="2f1cca16-934e-4fa4-b56f-9977d10481f7" providerId="ADAL" clId="{DA5DAAB2-DB7D-4BB6-85D6-12FD6FF3994B}" dt="2022-11-07T20:10:41.443" v="732" actId="20577"/>
          <ac:spMkLst>
            <pc:docMk/>
            <pc:sldMk cId="2324975048" sldId="297"/>
            <ac:spMk id="2" creationId="{567F63DA-7D21-6D9C-BBEC-DFCF5FDB53A7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3" creationId="{AC8FC984-F0F6-380C-436D-2863504619D4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4" creationId="{C023E619-4755-A214-D47C-B03D77E4253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0" creationId="{13EBA67D-06B2-E675-211C-FD9451AABB83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1" creationId="{D34D8047-4CE6-5001-BF07-F8EF09BD643B}"/>
          </ac:spMkLst>
        </pc:spChg>
        <pc:spChg chg="add del mod">
          <ac:chgData name="Lewis Evans" userId="2f1cca16-934e-4fa4-b56f-9977d10481f7" providerId="ADAL" clId="{DA5DAAB2-DB7D-4BB6-85D6-12FD6FF3994B}" dt="2022-11-12T10:52:49.099" v="1864" actId="478"/>
          <ac:spMkLst>
            <pc:docMk/>
            <pc:sldMk cId="2324975048" sldId="297"/>
            <ac:spMk id="12" creationId="{53153118-3349-CDB8-5DA4-00C9EA6DC0CD}"/>
          </ac:spMkLst>
        </pc:spChg>
        <pc:spChg chg="add mod">
          <ac:chgData name="Lewis Evans" userId="2f1cca16-934e-4fa4-b56f-9977d10481f7" providerId="ADAL" clId="{DA5DAAB2-DB7D-4BB6-85D6-12FD6FF3994B}" dt="2022-11-12T10:52:49.429" v="1865"/>
          <ac:spMkLst>
            <pc:docMk/>
            <pc:sldMk cId="2324975048" sldId="297"/>
            <ac:spMk id="13" creationId="{6A9EE9BC-9624-048E-B5C6-DCAE8F96CE93}"/>
          </ac:spMkLst>
        </pc:spChg>
        <pc:spChg chg="del">
          <ac:chgData name="Lewis Evans" userId="2f1cca16-934e-4fa4-b56f-9977d10481f7" providerId="ADAL" clId="{DA5DAAB2-DB7D-4BB6-85D6-12FD6FF3994B}" dt="2022-11-07T20:12:19.021" v="751" actId="478"/>
          <ac:spMkLst>
            <pc:docMk/>
            <pc:sldMk cId="2324975048" sldId="297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18.620" v="750" actId="478"/>
          <ac:spMkLst>
            <pc:docMk/>
            <pc:sldMk cId="2324975048" sldId="297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32.374" v="733" actId="478"/>
          <ac:picMkLst>
            <pc:docMk/>
            <pc:sldMk cId="2324975048" sldId="297"/>
            <ac:picMk id="3" creationId="{756308AC-A41D-ADA1-D637-5436BF4233A3}"/>
          </ac:picMkLst>
        </pc:picChg>
        <pc:picChg chg="add mod">
          <ac:chgData name="Lewis Evans" userId="2f1cca16-934e-4fa4-b56f-9977d10481f7" providerId="ADAL" clId="{DA5DAAB2-DB7D-4BB6-85D6-12FD6FF3994B}" dt="2022-11-07T20:11:40.970" v="740" actId="1076"/>
          <ac:picMkLst>
            <pc:docMk/>
            <pc:sldMk cId="2324975048" sldId="297"/>
            <ac:picMk id="5" creationId="{6433AC4E-2E51-1CFE-BC27-41268CB9A1CC}"/>
          </ac:picMkLst>
        </pc:picChg>
      </pc:sldChg>
      <pc:sldChg chg="addSp delSp modSp add mod">
        <pc:chgData name="Lewis Evans" userId="2f1cca16-934e-4fa4-b56f-9977d10481f7" providerId="ADAL" clId="{DA5DAAB2-DB7D-4BB6-85D6-12FD6FF3994B}" dt="2022-11-12T10:52:52.146" v="1867"/>
        <pc:sldMkLst>
          <pc:docMk/>
          <pc:sldMk cId="698894958" sldId="298"/>
        </pc:sldMkLst>
        <pc:spChg chg="mod">
          <ac:chgData name="Lewis Evans" userId="2f1cca16-934e-4fa4-b56f-9977d10481f7" providerId="ADAL" clId="{DA5DAAB2-DB7D-4BB6-85D6-12FD6FF3994B}" dt="2022-11-07T20:20:59.972" v="907" actId="113"/>
          <ac:spMkLst>
            <pc:docMk/>
            <pc:sldMk cId="698894958" sldId="298"/>
            <ac:spMk id="2" creationId="{567F63DA-7D21-6D9C-BBEC-DFCF5FDB53A7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3" creationId="{CEE770AF-BE05-E3EA-288C-9CDF1921B820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5" creationId="{9AAE63DA-9430-FCF4-790F-73CAD7187353}"/>
          </ac:spMkLst>
        </pc:spChg>
        <pc:spChg chg="add del mod">
          <ac:chgData name="Lewis Evans" userId="2f1cca16-934e-4fa4-b56f-9977d10481f7" providerId="ADAL" clId="{DA5DAAB2-DB7D-4BB6-85D6-12FD6FF3994B}" dt="2022-11-12T10:52:51.840" v="1866" actId="478"/>
          <ac:spMkLst>
            <pc:docMk/>
            <pc:sldMk cId="698894958" sldId="298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3" creationId="{82197CE5-4DD9-14D1-8FB7-92D68F330B70}"/>
          </ac:spMkLst>
        </pc:spChg>
        <pc:spChg chg="add mod">
          <ac:chgData name="Lewis Evans" userId="2f1cca16-934e-4fa4-b56f-9977d10481f7" providerId="ADAL" clId="{DA5DAAB2-DB7D-4BB6-85D6-12FD6FF3994B}" dt="2022-11-12T10:52:52.146" v="1867"/>
          <ac:spMkLst>
            <pc:docMk/>
            <pc:sldMk cId="698894958" sldId="298"/>
            <ac:spMk id="14" creationId="{8C1D179C-1D82-CBB9-FB36-FC2CDB382BB8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7" creationId="{79FB0BC2-955F-45D7-9CB2-02430A68EDB9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8" creationId="{B350A11B-B2E8-4448-BCFC-81B98ECA22E0}"/>
          </ac:spMkLst>
        </pc:spChg>
        <pc:spChg chg="del">
          <ac:chgData name="Lewis Evans" userId="2f1cca16-934e-4fa4-b56f-9977d10481f7" providerId="ADAL" clId="{DA5DAAB2-DB7D-4BB6-85D6-12FD6FF3994B}" dt="2022-11-07T20:12:21.038" v="752" actId="478"/>
          <ac:spMkLst>
            <pc:docMk/>
            <pc:sldMk cId="698894958" sldId="298"/>
            <ac:spMk id="59" creationId="{FCF17721-2285-451A-AA99-71DBAF3ADBAD}"/>
          </ac:spMkLst>
        </pc:spChg>
        <pc:picChg chg="del">
          <ac:chgData name="Lewis Evans" userId="2f1cca16-934e-4fa4-b56f-9977d10481f7" providerId="ADAL" clId="{DA5DAAB2-DB7D-4BB6-85D6-12FD6FF3994B}" dt="2022-11-07T20:11:48.885" v="742" actId="478"/>
          <ac:picMkLst>
            <pc:docMk/>
            <pc:sldMk cId="698894958" sldId="298"/>
            <ac:picMk id="5" creationId="{6433AC4E-2E51-1CFE-BC27-41268CB9A1CC}"/>
          </ac:picMkLst>
        </pc:picChg>
        <pc:picChg chg="add mod">
          <ac:chgData name="Lewis Evans" userId="2f1cca16-934e-4fa4-b56f-9977d10481f7" providerId="ADAL" clId="{DA5DAAB2-DB7D-4BB6-85D6-12FD6FF3994B}" dt="2022-11-07T20:21:32.726" v="918" actId="1076"/>
          <ac:picMkLst>
            <pc:docMk/>
            <pc:sldMk cId="698894958" sldId="298"/>
            <ac:picMk id="11" creationId="{78BD7668-87C3-5ECA-A7E2-1DB38D749A03}"/>
          </ac:picMkLst>
        </pc:picChg>
        <pc:picChg chg="add mod">
          <ac:chgData name="Lewis Evans" userId="2f1cca16-934e-4fa4-b56f-9977d10481f7" providerId="ADAL" clId="{DA5DAAB2-DB7D-4BB6-85D6-12FD6FF3994B}" dt="2022-11-12T09:40:57.911" v="1283" actId="1076"/>
          <ac:picMkLst>
            <pc:docMk/>
            <pc:sldMk cId="698894958" sldId="298"/>
            <ac:picMk id="12" creationId="{7ABF5334-9670-5D0E-7944-A53184FE0E2B}"/>
          </ac:picMkLst>
        </pc:picChg>
      </pc:sldChg>
      <pc:sldChg chg="addSp delSp modSp add mod modAnim">
        <pc:chgData name="Lewis Evans" userId="2f1cca16-934e-4fa4-b56f-9977d10481f7" providerId="ADAL" clId="{DA5DAAB2-DB7D-4BB6-85D6-12FD6FF3994B}" dt="2022-11-12T10:53:47.789" v="1897"/>
        <pc:sldMkLst>
          <pc:docMk/>
          <pc:sldMk cId="1105979261" sldId="299"/>
        </pc:sldMkLst>
        <pc:spChg chg="mod">
          <ac:chgData name="Lewis Evans" userId="2f1cca16-934e-4fa4-b56f-9977d10481f7" providerId="ADAL" clId="{DA5DAAB2-DB7D-4BB6-85D6-12FD6FF3994B}" dt="2022-11-12T10:23:57.011" v="1331" actId="20577"/>
          <ac:spMkLst>
            <pc:docMk/>
            <pc:sldMk cId="1105979261" sldId="299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5" creationId="{62006829-AC1E-37CA-AF4B-BDC26C7FF065}"/>
          </ac:spMkLst>
        </pc:spChg>
        <pc:spChg chg="del">
          <ac:chgData name="Lewis Evans" userId="2f1cca16-934e-4fa4-b56f-9977d10481f7" providerId="ADAL" clId="{DA5DAAB2-DB7D-4BB6-85D6-12FD6FF3994B}" dt="2022-11-12T10:53:47.544" v="1896" actId="478"/>
          <ac:spMkLst>
            <pc:docMk/>
            <pc:sldMk cId="1105979261" sldId="29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1" creationId="{79E6DDBD-AFB9-E120-DAE7-574522F5A943}"/>
          </ac:spMkLst>
        </pc:spChg>
        <pc:spChg chg="add mod">
          <ac:chgData name="Lewis Evans" userId="2f1cca16-934e-4fa4-b56f-9977d10481f7" providerId="ADAL" clId="{DA5DAAB2-DB7D-4BB6-85D6-12FD6FF3994B}" dt="2022-11-12T10:53:47.789" v="1897"/>
          <ac:spMkLst>
            <pc:docMk/>
            <pc:sldMk cId="1105979261" sldId="299"/>
            <ac:spMk id="12" creationId="{8C678C35-0E82-F502-F4E6-6B2298C583C3}"/>
          </ac:spMkLst>
        </pc:spChg>
      </pc:sldChg>
      <pc:sldChg chg="add">
        <pc:chgData name="Lewis Evans" userId="2f1cca16-934e-4fa4-b56f-9977d10481f7" providerId="ADAL" clId="{DA5DAAB2-DB7D-4BB6-85D6-12FD6FF3994B}" dt="2022-11-07T20:12:28.983" v="758" actId="2890"/>
        <pc:sldMkLst>
          <pc:docMk/>
          <pc:sldMk cId="330410097" sldId="300"/>
        </pc:sldMkLst>
      </pc:sldChg>
      <pc:sldChg chg="add">
        <pc:chgData name="Lewis Evans" userId="2f1cca16-934e-4fa4-b56f-9977d10481f7" providerId="ADAL" clId="{DA5DAAB2-DB7D-4BB6-85D6-12FD6FF3994B}" dt="2022-11-07T20:12:29.135" v="759" actId="2890"/>
        <pc:sldMkLst>
          <pc:docMk/>
          <pc:sldMk cId="2770008755" sldId="301"/>
        </pc:sldMkLst>
      </pc:sldChg>
      <pc:sldChg chg="add">
        <pc:chgData name="Lewis Evans" userId="2f1cca16-934e-4fa4-b56f-9977d10481f7" providerId="ADAL" clId="{DA5DAAB2-DB7D-4BB6-85D6-12FD6FF3994B}" dt="2022-11-07T20:12:29.261" v="760" actId="2890"/>
        <pc:sldMkLst>
          <pc:docMk/>
          <pc:sldMk cId="2992063113" sldId="302"/>
        </pc:sldMkLst>
      </pc:sldChg>
      <pc:sldChg chg="addSp delSp modSp add mod">
        <pc:chgData name="Lewis Evans" userId="2f1cca16-934e-4fa4-b56f-9977d10481f7" providerId="ADAL" clId="{DA5DAAB2-DB7D-4BB6-85D6-12FD6FF3994B}" dt="2022-11-12T10:52:55.397" v="1869"/>
        <pc:sldMkLst>
          <pc:docMk/>
          <pc:sldMk cId="14053303" sldId="303"/>
        </pc:sldMkLst>
        <pc:spChg chg="mod">
          <ac:chgData name="Lewis Evans" userId="2f1cca16-934e-4fa4-b56f-9977d10481f7" providerId="ADAL" clId="{DA5DAAB2-DB7D-4BB6-85D6-12FD6FF3994B}" dt="2022-11-07T20:41:28.649" v="1081" actId="20577"/>
          <ac:spMkLst>
            <pc:docMk/>
            <pc:sldMk cId="14053303" sldId="303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5" creationId="{5C103EA4-E64E-F65E-A750-372BCC65E80D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7" creationId="{CEB60267-F705-1AD8-6FF1-5C45988A990F}"/>
          </ac:spMkLst>
        </pc:spChg>
        <pc:spChg chg="del">
          <ac:chgData name="Lewis Evans" userId="2f1cca16-934e-4fa4-b56f-9977d10481f7" providerId="ADAL" clId="{DA5DAAB2-DB7D-4BB6-85D6-12FD6FF3994B}" dt="2022-11-12T10:52:55.153" v="1868" actId="478"/>
          <ac:spMkLst>
            <pc:docMk/>
            <pc:sldMk cId="14053303" sldId="30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2:55.397" v="1869"/>
          <ac:spMkLst>
            <pc:docMk/>
            <pc:sldMk cId="14053303" sldId="303"/>
            <ac:spMk id="11" creationId="{CE518957-6AFB-C776-0984-4614EDA7D43F}"/>
          </ac:spMkLst>
        </pc:spChg>
        <pc:picChg chg="del">
          <ac:chgData name="Lewis Evans" userId="2f1cca16-934e-4fa4-b56f-9977d10481f7" providerId="ADAL" clId="{DA5DAAB2-DB7D-4BB6-85D6-12FD6FF3994B}" dt="2022-11-07T20:41:18.504" v="1025" actId="478"/>
          <ac:picMkLst>
            <pc:docMk/>
            <pc:sldMk cId="14053303" sldId="303"/>
            <ac:picMk id="11" creationId="{78BD7668-87C3-5ECA-A7E2-1DB38D749A03}"/>
          </ac:picMkLst>
        </pc:picChg>
        <pc:picChg chg="del">
          <ac:chgData name="Lewis Evans" userId="2f1cca16-934e-4fa4-b56f-9977d10481f7" providerId="ADAL" clId="{DA5DAAB2-DB7D-4BB6-85D6-12FD6FF3994B}" dt="2022-11-07T20:41:18.937" v="1026" actId="478"/>
          <ac:picMkLst>
            <pc:docMk/>
            <pc:sldMk cId="14053303" sldId="303"/>
            <ac:picMk id="12" creationId="{7ABF5334-9670-5D0E-7944-A53184FE0E2B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01.464" v="1873"/>
        <pc:sldMkLst>
          <pc:docMk/>
          <pc:sldMk cId="895612901" sldId="304"/>
        </pc:sldMkLst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7" creationId="{393B0815-C7F9-7DF2-4FE8-D8CB0D7D2C54}"/>
          </ac:spMkLst>
        </pc:spChg>
        <pc:spChg chg="del">
          <ac:chgData name="Lewis Evans" userId="2f1cca16-934e-4fa4-b56f-9977d10481f7" providerId="ADAL" clId="{DA5DAAB2-DB7D-4BB6-85D6-12FD6FF3994B}" dt="2022-11-12T10:53:01.232" v="1872" actId="478"/>
          <ac:spMkLst>
            <pc:docMk/>
            <pc:sldMk cId="895612901" sldId="30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09:41:54.270" v="1285"/>
          <ac:spMkLst>
            <pc:docMk/>
            <pc:sldMk cId="895612901" sldId="304"/>
            <ac:spMk id="11" creationId="{FB7E012A-665C-EB5A-B812-07D9601C16E6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2" creationId="{97F39F36-F9F1-51B0-C176-CA7A5D775F8F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13" creationId="{1C4C83C7-A629-0684-F049-68976FC0AA48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8" creationId="{2BF2378C-7F3D-4DCB-828C-FD27273231FB}"/>
          </ac:spMkLst>
        </pc:spChg>
        <pc:spChg chg="del">
          <ac:chgData name="Lewis Evans" userId="2f1cca16-934e-4fa4-b56f-9977d10481f7" providerId="ADAL" clId="{DA5DAAB2-DB7D-4BB6-85D6-12FD6FF3994B}" dt="2022-11-12T09:41:53.687" v="1284" actId="478"/>
          <ac:spMkLst>
            <pc:docMk/>
            <pc:sldMk cId="895612901" sldId="304"/>
            <ac:spMk id="19" creationId="{29C235BB-A03B-4C02-825C-05317CCA8B98}"/>
          </ac:spMkLst>
        </pc:spChg>
        <pc:spChg chg="mod">
          <ac:chgData name="Lewis Evans" userId="2f1cca16-934e-4fa4-b56f-9977d10481f7" providerId="ADAL" clId="{DA5DAAB2-DB7D-4BB6-85D6-12FD6FF3994B}" dt="2022-11-12T09:41:56.326" v="1286" actId="1035"/>
          <ac:spMkLst>
            <pc:docMk/>
            <pc:sldMk cId="895612901" sldId="304"/>
            <ac:spMk id="20" creationId="{0A5AD962-811C-40F2-A83B-681844E034A7}"/>
          </ac:spMkLst>
        </pc:spChg>
        <pc:spChg chg="add mod">
          <ac:chgData name="Lewis Evans" userId="2f1cca16-934e-4fa4-b56f-9977d10481f7" providerId="ADAL" clId="{DA5DAAB2-DB7D-4BB6-85D6-12FD6FF3994B}" dt="2022-11-12T10:53:01.464" v="1873"/>
          <ac:spMkLst>
            <pc:docMk/>
            <pc:sldMk cId="895612901" sldId="304"/>
            <ac:spMk id="21" creationId="{CD7DA3BF-3AEC-FB83-7170-18AA203A2153}"/>
          </ac:spMkLst>
        </pc:sp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2" creationId="{011CFB7A-7E53-0F3F-06DD-AED1FF04F215}"/>
          </ac:graphicFrameMkLst>
        </pc:graphicFrameChg>
        <pc:graphicFrameChg chg="add mod">
          <ac:chgData name="Lewis Evans" userId="2f1cca16-934e-4fa4-b56f-9977d10481f7" providerId="ADAL" clId="{DA5DAAB2-DB7D-4BB6-85D6-12FD6FF3994B}" dt="2022-11-12T09:41:54.270" v="1285"/>
          <ac:graphicFrameMkLst>
            <pc:docMk/>
            <pc:sldMk cId="895612901" sldId="304"/>
            <ac:graphicFrameMk id="5" creationId="{7A04BEA9-A4F7-3D22-1C88-C43CB6A6E9FC}"/>
          </ac:graphicFrameMkLst>
        </pc:graphicFrameChg>
        <pc:graphicFrameChg chg="mod">
          <ac:chgData name="Lewis Evans" userId="2f1cca16-934e-4fa4-b56f-9977d10481f7" providerId="ADAL" clId="{DA5DAAB2-DB7D-4BB6-85D6-12FD6FF3994B}" dt="2022-11-12T09:41:56.326" v="1286" actId="1035"/>
          <ac:graphicFrameMkLst>
            <pc:docMk/>
            <pc:sldMk cId="895612901" sldId="304"/>
            <ac:graphicFrameMk id="14" creationId="{7AD4D358-71AA-46F6-9E5F-3C2EC53306A1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6" creationId="{63E7485F-16EE-4C0E-8F6F-2DE3454631E7}"/>
          </ac:graphicFrameMkLst>
        </pc:graphicFrameChg>
        <pc:graphicFrameChg chg="del">
          <ac:chgData name="Lewis Evans" userId="2f1cca16-934e-4fa4-b56f-9977d10481f7" providerId="ADAL" clId="{DA5DAAB2-DB7D-4BB6-85D6-12FD6FF3994B}" dt="2022-11-12T09:41:53.687" v="1284" actId="478"/>
          <ac:graphicFrameMkLst>
            <pc:docMk/>
            <pc:sldMk cId="895612901" sldId="304"/>
            <ac:graphicFrameMk id="17" creationId="{E4021B9C-F17D-498D-8154-17E70542AE13}"/>
          </ac:graphicFrameMkLst>
        </pc:graphicFrameChg>
      </pc:sldChg>
      <pc:sldChg chg="addSp delSp modSp mod">
        <pc:chgData name="Lewis Evans" userId="2f1cca16-934e-4fa4-b56f-9977d10481f7" providerId="ADAL" clId="{DA5DAAB2-DB7D-4BB6-85D6-12FD6FF3994B}" dt="2022-11-12T10:52:58.581" v="1871"/>
        <pc:sldMkLst>
          <pc:docMk/>
          <pc:sldMk cId="3185646436" sldId="305"/>
        </pc:sldMkLst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2" creationId="{84FF8207-AF58-9453-F500-28A58A86EBB4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5" creationId="{0CE1ADB2-7ACF-64BD-527A-272F9EE8B080}"/>
          </ac:spMkLst>
        </pc:spChg>
        <pc:spChg chg="add mod">
          <ac:chgData name="Lewis Evans" userId="2f1cca16-934e-4fa4-b56f-9977d10481f7" providerId="ADAL" clId="{DA5DAAB2-DB7D-4BB6-85D6-12FD6FF3994B}" dt="2022-11-12T10:52:58.581" v="1871"/>
          <ac:spMkLst>
            <pc:docMk/>
            <pc:sldMk cId="3185646436" sldId="305"/>
            <ac:spMk id="7" creationId="{8EFF2D4F-6F68-8D03-467B-09F6D329A5C9}"/>
          </ac:spMkLst>
        </pc:spChg>
        <pc:spChg chg="del">
          <ac:chgData name="Lewis Evans" userId="2f1cca16-934e-4fa4-b56f-9977d10481f7" providerId="ADAL" clId="{DA5DAAB2-DB7D-4BB6-85D6-12FD6FF3994B}" dt="2022-11-12T10:52:58.394" v="1870" actId="478"/>
          <ac:spMkLst>
            <pc:docMk/>
            <pc:sldMk cId="3185646436" sldId="305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04.493" v="1875"/>
        <pc:sldMkLst>
          <pc:docMk/>
          <pc:sldMk cId="963468595" sldId="306"/>
        </pc:sldMkLst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2" creationId="{8E929A51-8C5D-CAC9-BA2C-E99397DA6977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7" creationId="{B151D080-FAD4-14DA-A6BD-7D69AFF53F7B}"/>
          </ac:spMkLst>
        </pc:spChg>
        <pc:spChg chg="del">
          <ac:chgData name="Lewis Evans" userId="2f1cca16-934e-4fa4-b56f-9977d10481f7" providerId="ADAL" clId="{DA5DAAB2-DB7D-4BB6-85D6-12FD6FF3994B}" dt="2022-11-12T10:53:04.239" v="1874" actId="478"/>
          <ac:spMkLst>
            <pc:docMk/>
            <pc:sldMk cId="963468595" sldId="30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04.493" v="1875"/>
          <ac:spMkLst>
            <pc:docMk/>
            <pc:sldMk cId="963468595" sldId="306"/>
            <ac:spMk id="12" creationId="{458D9936-D9BB-C2F9-908F-962E4BC50DF1}"/>
          </ac:spMkLst>
        </pc:spChg>
        <pc:spChg chg="mod">
          <ac:chgData name="Lewis Evans" userId="2f1cca16-934e-4fa4-b56f-9977d10481f7" providerId="ADAL" clId="{DA5DAAB2-DB7D-4BB6-85D6-12FD6FF3994B}" dt="2022-11-12T09:43:40.910" v="1307" actId="20577"/>
          <ac:spMkLst>
            <pc:docMk/>
            <pc:sldMk cId="963468595" sldId="306"/>
            <ac:spMk id="15" creationId="{2192A3D3-D2BD-478C-9FBB-3F500C089D56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3T14:27:56.760" v="2266" actId="208"/>
        <pc:sldMkLst>
          <pc:docMk/>
          <pc:sldMk cId="1250339517" sldId="307"/>
        </pc:sldMkLst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2" creationId="{86E188C6-94A3-552D-BCDF-74C67BEFB021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4" creationId="{E386F314-D64D-37DA-FDEC-7B49EA99F053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5" creationId="{D2C54C4E-2CC2-A3B2-25B1-7075CA10CF01}"/>
          </ac:spMkLst>
        </pc:spChg>
        <pc:spChg chg="add mod ord">
          <ac:chgData name="Lewis Evans" userId="2f1cca16-934e-4fa4-b56f-9977d10481f7" providerId="ADAL" clId="{DA5DAAB2-DB7D-4BB6-85D6-12FD6FF3994B}" dt="2022-11-12T10:53:18.756" v="1882" actId="167"/>
          <ac:spMkLst>
            <pc:docMk/>
            <pc:sldMk cId="1250339517" sldId="307"/>
            <ac:spMk id="7" creationId="{064D82BE-9359-C62A-0759-5F02B7B03B83}"/>
          </ac:spMkLst>
        </pc:spChg>
        <pc:spChg chg="add mod">
          <ac:chgData name="Lewis Evans" userId="2f1cca16-934e-4fa4-b56f-9977d10481f7" providerId="ADAL" clId="{DA5DAAB2-DB7D-4BB6-85D6-12FD6FF3994B}" dt="2022-11-13T14:26:20.486" v="2218"/>
          <ac:spMkLst>
            <pc:docMk/>
            <pc:sldMk cId="1250339517" sldId="307"/>
            <ac:spMk id="10" creationId="{0A080151-705D-C453-CD39-8CBE9A2D06C2}"/>
          </ac:spMkLst>
        </pc:spChg>
        <pc:spChg chg="del">
          <ac:chgData name="Lewis Evans" userId="2f1cca16-934e-4fa4-b56f-9977d10481f7" providerId="ADAL" clId="{DA5DAAB2-DB7D-4BB6-85D6-12FD6FF3994B}" dt="2022-11-12T10:53:13.646" v="1880" actId="478"/>
          <ac:spMkLst>
            <pc:docMk/>
            <pc:sldMk cId="1250339517" sldId="307"/>
            <ac:spMk id="10" creationId="{2FC07346-7B34-58C0-DFDE-1F512D54672C}"/>
          </ac:spMkLst>
        </pc:spChg>
        <pc:spChg chg="add del mod">
          <ac:chgData name="Lewis Evans" userId="2f1cca16-934e-4fa4-b56f-9977d10481f7" providerId="ADAL" clId="{DA5DAAB2-DB7D-4BB6-85D6-12FD6FF3994B}" dt="2022-11-12T10:56:42.483" v="1987" actId="478"/>
          <ac:spMkLst>
            <pc:docMk/>
            <pc:sldMk cId="1250339517" sldId="307"/>
            <ac:spMk id="11" creationId="{E5ABA596-2184-803D-8CF9-117B6A631140}"/>
          </ac:spMkLst>
        </pc:spChg>
        <pc:spChg chg="mod">
          <ac:chgData name="Lewis Evans" userId="2f1cca16-934e-4fa4-b56f-9977d10481f7" providerId="ADAL" clId="{DA5DAAB2-DB7D-4BB6-85D6-12FD6FF3994B}" dt="2022-11-13T14:26:22.996" v="2222" actId="20577"/>
          <ac:spMkLst>
            <pc:docMk/>
            <pc:sldMk cId="1250339517" sldId="307"/>
            <ac:spMk id="15" creationId="{2192A3D3-D2BD-478C-9FBB-3F500C089D56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19" creationId="{CB0D2CEC-CF7D-4F22-A901-D700EF56FD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0" creationId="{B8C2C842-8695-4F6E-809F-2254A045C86B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1" creationId="{8FFEBCBC-3A3C-453C-98D5-2B07BB5DDA8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2" creationId="{DA7B664B-9073-4B23-887B-FE06751313F3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3" creationId="{928C06A5-F373-4D21-A4DF-F26B33490607}"/>
          </ac:spMkLst>
        </pc:spChg>
        <pc:spChg chg="mod">
          <ac:chgData name="Lewis Evans" userId="2f1cca16-934e-4fa4-b56f-9977d10481f7" providerId="ADAL" clId="{DA5DAAB2-DB7D-4BB6-85D6-12FD6FF3994B}" dt="2022-11-12T10:57:00.160" v="1996" actId="207"/>
          <ac:spMkLst>
            <pc:docMk/>
            <pc:sldMk cId="1250339517" sldId="307"/>
            <ac:spMk id="24" creationId="{F4666133-9E8F-4AFF-A76C-605F8FD2B0FC}"/>
          </ac:spMkLst>
        </pc:spChg>
        <pc:spChg chg="add mod">
          <ac:chgData name="Lewis Evans" userId="2f1cca16-934e-4fa4-b56f-9977d10481f7" providerId="ADAL" clId="{DA5DAAB2-DB7D-4BB6-85D6-12FD6FF3994B}" dt="2022-11-13T14:27:48.985" v="2265" actId="208"/>
          <ac:spMkLst>
            <pc:docMk/>
            <pc:sldMk cId="1250339517" sldId="307"/>
            <ac:spMk id="28" creationId="{859A4760-4919-9E6D-FDF7-2D6169E97198}"/>
          </ac:spMkLst>
        </pc:spChg>
        <pc:spChg chg="add mod">
          <ac:chgData name="Lewis Evans" userId="2f1cca16-934e-4fa4-b56f-9977d10481f7" providerId="ADAL" clId="{DA5DAAB2-DB7D-4BB6-85D6-12FD6FF3994B}" dt="2022-11-13T14:27:56.760" v="2266" actId="208"/>
          <ac:spMkLst>
            <pc:docMk/>
            <pc:sldMk cId="1250339517" sldId="307"/>
            <ac:spMk id="29" creationId="{D26EBB6C-C1A6-64AB-26A1-0940D2C7AA46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6" creationId="{D167BAB7-358B-4D0A-B198-20E6E7708ABB}"/>
          </ac:spMkLst>
        </pc:spChg>
        <pc:spChg chg="mod">
          <ac:chgData name="Lewis Evans" userId="2f1cca16-934e-4fa4-b56f-9977d10481f7" providerId="ADAL" clId="{DA5DAAB2-DB7D-4BB6-85D6-12FD6FF3994B}" dt="2022-11-13T14:27:39.903" v="2263" actId="1076"/>
          <ac:spMkLst>
            <pc:docMk/>
            <pc:sldMk cId="1250339517" sldId="307"/>
            <ac:spMk id="37" creationId="{84F9CEF5-369A-4E1D-A126-CF09CFCD0D8F}"/>
          </ac:spMkLst>
        </pc:spChg>
        <pc:spChg chg="mod">
          <ac:chgData name="Lewis Evans" userId="2f1cca16-934e-4fa4-b56f-9977d10481f7" providerId="ADAL" clId="{DA5DAAB2-DB7D-4BB6-85D6-12FD6FF3994B}" dt="2022-11-12T10:56:47.185" v="1995" actId="20577"/>
          <ac:spMkLst>
            <pc:docMk/>
            <pc:sldMk cId="1250339517" sldId="307"/>
            <ac:spMk id="50" creationId="{BC1F337B-31B9-47E5-93CC-CB61696866F9}"/>
          </ac:spMkLst>
        </pc:spChg>
        <pc:grpChg chg="add mod">
          <ac:chgData name="Lewis Evans" userId="2f1cca16-934e-4fa4-b56f-9977d10481f7" providerId="ADAL" clId="{DA5DAAB2-DB7D-4BB6-85D6-12FD6FF3994B}" dt="2022-11-13T14:26:20.486" v="2218"/>
          <ac:grpSpMkLst>
            <pc:docMk/>
            <pc:sldMk cId="1250339517" sldId="307"/>
            <ac:grpSpMk id="3" creationId="{AD44BEC9-2B53-1684-EEAE-543F5046738B}"/>
          </ac:grpSpMkLst>
        </pc:grpChg>
        <pc:grpChg chg="add mod">
          <ac:chgData name="Lewis Evans" userId="2f1cca16-934e-4fa4-b56f-9977d10481f7" providerId="ADAL" clId="{DA5DAAB2-DB7D-4BB6-85D6-12FD6FF3994B}" dt="2022-11-13T14:27:43.670" v="2264" actId="1076"/>
          <ac:grpSpMkLst>
            <pc:docMk/>
            <pc:sldMk cId="1250339517" sldId="307"/>
            <ac:grpSpMk id="13" creationId="{44E3CF78-51F6-4B2B-43B0-225548336510}"/>
          </ac:grpSpMkLst>
        </pc:grpChg>
        <pc:picChg chg="add mod">
          <ac:chgData name="Lewis Evans" userId="2f1cca16-934e-4fa4-b56f-9977d10481f7" providerId="ADAL" clId="{DA5DAAB2-DB7D-4BB6-85D6-12FD6FF3994B}" dt="2022-11-13T14:26:20.486" v="2218"/>
          <ac:picMkLst>
            <pc:docMk/>
            <pc:sldMk cId="1250339517" sldId="307"/>
            <ac:picMk id="11" creationId="{CD7E8ABF-4610-0967-D2D6-E4FDD5583A11}"/>
          </ac:picMkLst>
        </pc:picChg>
        <pc:picChg chg="add mod">
          <ac:chgData name="Lewis Evans" userId="2f1cca16-934e-4fa4-b56f-9977d10481f7" providerId="ADAL" clId="{DA5DAAB2-DB7D-4BB6-85D6-12FD6FF3994B}" dt="2022-11-13T14:27:10.663" v="2245" actId="1036"/>
          <ac:picMkLst>
            <pc:docMk/>
            <pc:sldMk cId="1250339517" sldId="307"/>
            <ac:picMk id="59" creationId="{3ADDEAF8-06B1-E4A3-0DDB-B571BD06292C}"/>
          </ac:picMkLst>
        </pc:pic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0" creationId="{BA2C74D8-9876-4CF4-8585-7208DD4330BC}"/>
          </ac:cxnSpMkLst>
        </pc:cxnChg>
        <pc:cxnChg chg="mod">
          <ac:chgData name="Lewis Evans" userId="2f1cca16-934e-4fa4-b56f-9977d10481f7" providerId="ADAL" clId="{DA5DAAB2-DB7D-4BB6-85D6-12FD6FF3994B}" dt="2022-11-13T14:27:39.903" v="2263" actId="1076"/>
          <ac:cxnSpMkLst>
            <pc:docMk/>
            <pc:sldMk cId="1250339517" sldId="307"/>
            <ac:cxnSpMk id="41" creationId="{EFCE8BC7-505B-4FE8-84DF-5086BC74776E}"/>
          </ac:cxnSpMkLst>
        </pc:cxnChg>
      </pc:sldChg>
      <pc:sldChg chg="addSp delSp modSp mod">
        <pc:chgData name="Lewis Evans" userId="2f1cca16-934e-4fa4-b56f-9977d10481f7" providerId="ADAL" clId="{DA5DAAB2-DB7D-4BB6-85D6-12FD6FF3994B}" dt="2022-11-12T10:53:07.749" v="1877"/>
        <pc:sldMkLst>
          <pc:docMk/>
          <pc:sldMk cId="2103488229" sldId="308"/>
        </pc:sldMkLst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2" creationId="{203C8695-38C3-E1E7-7B3B-7AC4404B0142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5" creationId="{530974D1-8F64-DC48-C813-1BD34EF1F9E3}"/>
          </ac:spMkLst>
        </pc:spChg>
        <pc:spChg chg="del">
          <ac:chgData name="Lewis Evans" userId="2f1cca16-934e-4fa4-b56f-9977d10481f7" providerId="ADAL" clId="{DA5DAAB2-DB7D-4BB6-85D6-12FD6FF3994B}" dt="2022-11-12T10:53:07.513" v="1876" actId="478"/>
          <ac:spMkLst>
            <pc:docMk/>
            <pc:sldMk cId="2103488229" sldId="308"/>
            <ac:spMk id="10" creationId="{2FC07346-7B34-58C0-DFDE-1F512D54672C}"/>
          </ac:spMkLst>
        </pc:spChg>
        <pc:spChg chg="mod">
          <ac:chgData name="Lewis Evans" userId="2f1cca16-934e-4fa4-b56f-9977d10481f7" providerId="ADAL" clId="{DA5DAAB2-DB7D-4BB6-85D6-12FD6FF3994B}" dt="2022-11-12T09:44:48.961" v="1309" actId="1076"/>
          <ac:spMkLst>
            <pc:docMk/>
            <pc:sldMk cId="2103488229" sldId="308"/>
            <ac:spMk id="11" creationId="{615AC286-23B6-4807-BCF2-1AB33026442F}"/>
          </ac:spMkLst>
        </pc:spChg>
        <pc:spChg chg="add mod">
          <ac:chgData name="Lewis Evans" userId="2f1cca16-934e-4fa4-b56f-9977d10481f7" providerId="ADAL" clId="{DA5DAAB2-DB7D-4BB6-85D6-12FD6FF3994B}" dt="2022-11-12T10:53:07.749" v="1877"/>
          <ac:spMkLst>
            <pc:docMk/>
            <pc:sldMk cId="2103488229" sldId="308"/>
            <ac:spMk id="12" creationId="{87B91DC5-C2C5-86AB-9980-5806E78C484A}"/>
          </ac:spMkLst>
        </pc:spChg>
        <pc:spChg chg="mod">
          <ac:chgData name="Lewis Evans" userId="2f1cca16-934e-4fa4-b56f-9977d10481f7" providerId="ADAL" clId="{DA5DAAB2-DB7D-4BB6-85D6-12FD6FF3994B}" dt="2022-11-12T09:44:44.441" v="1308" actId="14100"/>
          <ac:spMkLst>
            <pc:docMk/>
            <pc:sldMk cId="2103488229" sldId="308"/>
            <ac:spMk id="15" creationId="{2192A3D3-D2BD-478C-9FBB-3F500C089D56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10.562" v="1879"/>
        <pc:sldMkLst>
          <pc:docMk/>
          <pc:sldMk cId="1554332607" sldId="310"/>
        </pc:sldMkLst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2" creationId="{DF89C689-7D65-9D56-C968-A19CD7658ABF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7" creationId="{D2F37FE1-C4DF-8DE3-F7C0-5EC7BBACC761}"/>
          </ac:spMkLst>
        </pc:spChg>
        <pc:spChg chg="del">
          <ac:chgData name="Lewis Evans" userId="2f1cca16-934e-4fa4-b56f-9977d10481f7" providerId="ADAL" clId="{DA5DAAB2-DB7D-4BB6-85D6-12FD6FF3994B}" dt="2022-11-12T10:53:10.315" v="1878" actId="478"/>
          <ac:spMkLst>
            <pc:docMk/>
            <pc:sldMk cId="1554332607" sldId="31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10.562" v="1879"/>
          <ac:spMkLst>
            <pc:docMk/>
            <pc:sldMk cId="1554332607" sldId="310"/>
            <ac:spMk id="11" creationId="{AE238BFE-F5B4-2E1C-F594-23B4D5EE1BBA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39.177" v="1999" actId="166"/>
        <pc:sldMkLst>
          <pc:docMk/>
          <pc:sldMk cId="3601726530" sldId="311"/>
        </pc:sldMkLst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2" creationId="{8586BD07-2BA1-A68C-3F1F-5B1AEF1EA3D7}"/>
          </ac:spMkLst>
        </pc:spChg>
        <pc:spChg chg="del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4" creationId="{858AA158-2459-E881-AA59-31E786773624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7" creationId="{073BFDF7-02A0-E8D5-EBC7-22C7DE9A0E13}"/>
          </ac:spMkLst>
        </pc:spChg>
        <pc:spChg chg="del">
          <ac:chgData name="Lewis Evans" userId="2f1cca16-934e-4fa4-b56f-9977d10481f7" providerId="ADAL" clId="{DA5DAAB2-DB7D-4BB6-85D6-12FD6FF3994B}" dt="2022-11-12T10:53:21.612" v="1883" actId="478"/>
          <ac:spMkLst>
            <pc:docMk/>
            <pc:sldMk cId="3601726530" sldId="311"/>
            <ac:spMk id="10" creationId="{2FC07346-7B34-58C0-DFDE-1F512D54672C}"/>
          </ac:spMkLst>
        </pc:spChg>
        <pc:spChg chg="add del mod ord">
          <ac:chgData name="Lewis Evans" userId="2f1cca16-934e-4fa4-b56f-9977d10481f7" providerId="ADAL" clId="{DA5DAAB2-DB7D-4BB6-85D6-12FD6FF3994B}" dt="2022-11-12T10:57:36.733" v="1997" actId="478"/>
          <ac:spMkLst>
            <pc:docMk/>
            <pc:sldMk cId="3601726530" sldId="311"/>
            <ac:spMk id="11" creationId="{4E57609F-08D2-5DB5-EC5D-B5EF5EBA427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2" creationId="{D6081DC4-DED7-908F-0009-CA3D847D8EF7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3" creationId="{517B5B7A-9DBC-2482-D3D7-2E5DAF8FC366}"/>
          </ac:spMkLst>
        </pc:spChg>
        <pc:spChg chg="add mod">
          <ac:chgData name="Lewis Evans" userId="2f1cca16-934e-4fa4-b56f-9977d10481f7" providerId="ADAL" clId="{DA5DAAB2-DB7D-4BB6-85D6-12FD6FF3994B}" dt="2022-11-12T10:57:37.061" v="1998"/>
          <ac:spMkLst>
            <pc:docMk/>
            <pc:sldMk cId="3601726530" sldId="311"/>
            <ac:spMk id="14" creationId="{C0ABE465-3A23-4380-2E56-82692A686090}"/>
          </ac:spMkLst>
        </pc:spChg>
        <pc:picChg chg="ord">
          <ac:chgData name="Lewis Evans" userId="2f1cca16-934e-4fa4-b56f-9977d10481f7" providerId="ADAL" clId="{DA5DAAB2-DB7D-4BB6-85D6-12FD6FF3994B}" dt="2022-11-12T10:57:39.177" v="1999" actId="166"/>
          <ac:picMkLst>
            <pc:docMk/>
            <pc:sldMk cId="3601726530" sldId="311"/>
            <ac:picMk id="5" creationId="{E8C52AA1-E337-4DE5-ACB5-64098667FAB6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27.515" v="1887"/>
        <pc:sldMkLst>
          <pc:docMk/>
          <pc:sldMk cId="1646768849" sldId="312"/>
        </pc:sldMkLst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2" creationId="{C0CE03D0-66E3-6156-6551-AB779F5D5464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5" creationId="{3812094F-575C-C688-4B73-924102F76FF6}"/>
          </ac:spMkLst>
        </pc:spChg>
        <pc:spChg chg="del">
          <ac:chgData name="Lewis Evans" userId="2f1cca16-934e-4fa4-b56f-9977d10481f7" providerId="ADAL" clId="{DA5DAAB2-DB7D-4BB6-85D6-12FD6FF3994B}" dt="2022-11-12T10:53:27.286" v="1886" actId="478"/>
          <ac:spMkLst>
            <pc:docMk/>
            <pc:sldMk cId="1646768849" sldId="31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27.515" v="1887"/>
          <ac:spMkLst>
            <pc:docMk/>
            <pc:sldMk cId="1646768849" sldId="312"/>
            <ac:spMk id="12" creationId="{61C9C0AD-A800-125A-7EE4-39D0FE6B0F95}"/>
          </ac:spMkLst>
        </pc:spChg>
        <pc:picChg chg="mod">
          <ac:chgData name="Lewis Evans" userId="2f1cca16-934e-4fa4-b56f-9977d10481f7" providerId="ADAL" clId="{DA5DAAB2-DB7D-4BB6-85D6-12FD6FF3994B}" dt="2022-11-11T22:20:02.537" v="1261" actId="108"/>
          <ac:picMkLst>
            <pc:docMk/>
            <pc:sldMk cId="1646768849" sldId="312"/>
            <ac:picMk id="7" creationId="{72806FA5-F17D-4E86-8CCF-CB60F37C744D}"/>
          </ac:picMkLst>
        </pc:picChg>
        <pc:picChg chg="mod">
          <ac:chgData name="Lewis Evans" userId="2f1cca16-934e-4fa4-b56f-9977d10481f7" providerId="ADAL" clId="{DA5DAAB2-DB7D-4BB6-85D6-12FD6FF3994B}" dt="2022-11-11T22:20:01.654" v="1260" actId="108"/>
          <ac:picMkLst>
            <pc:docMk/>
            <pc:sldMk cId="1646768849" sldId="312"/>
            <ac:picMk id="13" creationId="{43FDA9F7-B479-428D-A609-DE838D3CF0D7}"/>
          </ac:picMkLst>
        </pc:picChg>
        <pc:picChg chg="mod">
          <ac:chgData name="Lewis Evans" userId="2f1cca16-934e-4fa4-b56f-9977d10481f7" providerId="ADAL" clId="{DA5DAAB2-DB7D-4BB6-85D6-12FD6FF3994B}" dt="2022-11-11T22:20:02.981" v="1262" actId="108"/>
          <ac:picMkLst>
            <pc:docMk/>
            <pc:sldMk cId="1646768849" sldId="312"/>
            <ac:picMk id="17" creationId="{D7935176-250E-4428-A804-F61B95EC7F3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0.545" v="1899"/>
        <pc:sldMkLst>
          <pc:docMk/>
          <pc:sldMk cId="552638963" sldId="313"/>
        </pc:sldMkLst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7" creationId="{CB5922CE-D1E0-E25C-F6F4-C8055B98FC07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9" creationId="{4F6EFF92-F05A-7C38-51E8-38CA22B1EEDA}"/>
          </ac:spMkLst>
        </pc:spChg>
        <pc:spChg chg="del">
          <ac:chgData name="Lewis Evans" userId="2f1cca16-934e-4fa4-b56f-9977d10481f7" providerId="ADAL" clId="{DA5DAAB2-DB7D-4BB6-85D6-12FD6FF3994B}" dt="2022-11-12T10:53:50.314" v="1898" actId="478"/>
          <ac:spMkLst>
            <pc:docMk/>
            <pc:sldMk cId="552638963" sldId="31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0.545" v="1899"/>
          <ac:spMkLst>
            <pc:docMk/>
            <pc:sldMk cId="552638963" sldId="313"/>
            <ac:spMk id="11" creationId="{E914850C-744D-5D5C-D0DC-3004AD799347}"/>
          </ac:spMkLst>
        </pc:spChg>
      </pc:sldChg>
      <pc:sldChg chg="addSp delSp modSp mod modTransition delAnim modAnim">
        <pc:chgData name="Lewis Evans" userId="2f1cca16-934e-4fa4-b56f-9977d10481f7" providerId="ADAL" clId="{DA5DAAB2-DB7D-4BB6-85D6-12FD6FF3994B}" dt="2022-11-12T10:53:35.887" v="1890" actId="166"/>
        <pc:sldMkLst>
          <pc:docMk/>
          <pc:sldMk cId="580065510" sldId="314"/>
        </pc:sldMkLst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5" creationId="{094020BB-7861-5CA0-6C1D-B668383DD592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7" creationId="{4427FBB7-E377-4178-6E7B-6B818746EEEE}"/>
          </ac:spMkLst>
        </pc:spChg>
        <pc:spChg chg="del">
          <ac:chgData name="Lewis Evans" userId="2f1cca16-934e-4fa4-b56f-9977d10481f7" providerId="ADAL" clId="{DA5DAAB2-DB7D-4BB6-85D6-12FD6FF3994B}" dt="2022-11-12T10:53:33.276" v="1888" actId="478"/>
          <ac:spMkLst>
            <pc:docMk/>
            <pc:sldMk cId="580065510" sldId="31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33.582" v="1889"/>
          <ac:spMkLst>
            <pc:docMk/>
            <pc:sldMk cId="580065510" sldId="314"/>
            <ac:spMk id="11" creationId="{5CFDEE68-ECAC-A2E1-5843-8D060EAE86EC}"/>
          </ac:spMkLst>
        </pc:spChg>
        <pc:picChg chg="add mod ord modCrop">
          <ac:chgData name="Lewis Evans" userId="2f1cca16-934e-4fa4-b56f-9977d10481f7" providerId="ADAL" clId="{DA5DAAB2-DB7D-4BB6-85D6-12FD6FF3994B}" dt="2022-11-12T10:53:35.887" v="1890" actId="166"/>
          <ac:picMkLst>
            <pc:docMk/>
            <pc:sldMk cId="580065510" sldId="314"/>
            <ac:picMk id="2" creationId="{888F6B17-738B-02A3-2E64-15F0FFE2262F}"/>
          </ac:picMkLst>
        </pc:picChg>
        <pc:picChg chg="del">
          <ac:chgData name="Lewis Evans" userId="2f1cca16-934e-4fa4-b56f-9977d10481f7" providerId="ADAL" clId="{DA5DAAB2-DB7D-4BB6-85D6-12FD6FF3994B}" dt="2022-11-12T10:22:31.857" v="1313" actId="478"/>
          <ac:picMkLst>
            <pc:docMk/>
            <pc:sldMk cId="580065510" sldId="314"/>
            <ac:picMk id="12" creationId="{C23259D2-C9F8-45BF-B698-B46B3DD12822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2.396" v="1893" actId="166"/>
        <pc:sldMkLst>
          <pc:docMk/>
          <pc:sldMk cId="4223240877" sldId="315"/>
        </pc:sldMkLst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2" creationId="{662A280A-73AE-BF6D-BC6C-FE0511AA857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4" creationId="{858AA158-2459-E881-AA59-31E786773624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5" creationId="{CDA8F773-0CEE-ED73-8655-507A0375074A}"/>
          </ac:spMkLst>
        </pc:spChg>
        <pc:spChg chg="del">
          <ac:chgData name="Lewis Evans" userId="2f1cca16-934e-4fa4-b56f-9977d10481f7" providerId="ADAL" clId="{DA5DAAB2-DB7D-4BB6-85D6-12FD6FF3994B}" dt="2022-11-12T10:53:38.743" v="1891" actId="478"/>
          <ac:spMkLst>
            <pc:docMk/>
            <pc:sldMk cId="4223240877" sldId="315"/>
            <ac:spMk id="10" creationId="{2FC07346-7B34-58C0-DFDE-1F512D54672C}"/>
          </ac:spMkLst>
        </pc:spChg>
        <pc:spChg chg="add mod ord">
          <ac:chgData name="Lewis Evans" userId="2f1cca16-934e-4fa4-b56f-9977d10481f7" providerId="ADAL" clId="{DA5DAAB2-DB7D-4BB6-85D6-12FD6FF3994B}" dt="2022-11-12T10:53:42.396" v="1893" actId="166"/>
          <ac:spMkLst>
            <pc:docMk/>
            <pc:sldMk cId="4223240877" sldId="315"/>
            <ac:spMk id="12" creationId="{A82E702F-8FB5-CCB4-1581-10FC90EDB3FC}"/>
          </ac:spMkLst>
        </pc:spChg>
        <pc:picChg chg="mod modCrop">
          <ac:chgData name="Lewis Evans" userId="2f1cca16-934e-4fa4-b56f-9977d10481f7" providerId="ADAL" clId="{DA5DAAB2-DB7D-4BB6-85D6-12FD6FF3994B}" dt="2022-11-11T22:19:57.260" v="1259" actId="1076"/>
          <ac:picMkLst>
            <pc:docMk/>
            <pc:sldMk cId="4223240877" sldId="315"/>
            <ac:picMk id="7" creationId="{039DA077-2C56-4A4E-849F-69B8C3A122E5}"/>
          </ac:picMkLst>
        </pc:picChg>
      </pc:sldChg>
      <pc:sldChg chg="addSp delSp modSp mod modAnim">
        <pc:chgData name="Lewis Evans" userId="2f1cca16-934e-4fa4-b56f-9977d10481f7" providerId="ADAL" clId="{DA5DAAB2-DB7D-4BB6-85D6-12FD6FF3994B}" dt="2022-11-12T10:53:45.026" v="1895"/>
        <pc:sldMkLst>
          <pc:docMk/>
          <pc:sldMk cId="3958770552" sldId="316"/>
        </pc:sldMkLst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5" creationId="{271028F9-951E-3B74-58E1-689F9BD9B40F}"/>
          </ac:spMkLst>
        </pc:spChg>
        <pc:spChg chg="del">
          <ac:chgData name="Lewis Evans" userId="2f1cca16-934e-4fa4-b56f-9977d10481f7" providerId="ADAL" clId="{DA5DAAB2-DB7D-4BB6-85D6-12FD6FF3994B}" dt="2022-11-12T10:53:44.812" v="1894" actId="478"/>
          <ac:spMkLst>
            <pc:docMk/>
            <pc:sldMk cId="3958770552" sldId="316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1" creationId="{01A6A06A-6738-68B0-9140-77FD1A2423CC}"/>
          </ac:spMkLst>
        </pc:spChg>
        <pc:spChg chg="add mod">
          <ac:chgData name="Lewis Evans" userId="2f1cca16-934e-4fa4-b56f-9977d10481f7" providerId="ADAL" clId="{DA5DAAB2-DB7D-4BB6-85D6-12FD6FF3994B}" dt="2022-11-12T10:53:45.026" v="1895"/>
          <ac:spMkLst>
            <pc:docMk/>
            <pc:sldMk cId="3958770552" sldId="316"/>
            <ac:spMk id="12" creationId="{FCB74C46-ABB4-8311-CF57-C0BE0B6B9CFF}"/>
          </ac:spMkLst>
        </pc:spChg>
        <pc:spChg chg="mod">
          <ac:chgData name="Lewis Evans" userId="2f1cca16-934e-4fa4-b56f-9977d10481f7" providerId="ADAL" clId="{DA5DAAB2-DB7D-4BB6-85D6-12FD6FF3994B}" dt="2022-11-11T22:20:09.411" v="1266" actId="20577"/>
          <ac:spMkLst>
            <pc:docMk/>
            <pc:sldMk cId="3958770552" sldId="316"/>
            <ac:spMk id="15" creationId="{2192A3D3-D2BD-478C-9FBB-3F500C089D56}"/>
          </ac:spMkLst>
        </pc:spChg>
        <pc:picChg chg="mod">
          <ac:chgData name="Lewis Evans" userId="2f1cca16-934e-4fa4-b56f-9977d10481f7" providerId="ADAL" clId="{DA5DAAB2-DB7D-4BB6-85D6-12FD6FF3994B}" dt="2022-11-11T22:20:04.608" v="1263" actId="108"/>
          <ac:picMkLst>
            <pc:docMk/>
            <pc:sldMk cId="3958770552" sldId="316"/>
            <ac:picMk id="2" creationId="{58870EB7-288F-4CE0-A524-9D34D5110688}"/>
          </ac:picMkLst>
        </pc:picChg>
        <pc:picChg chg="mod">
          <ac:chgData name="Lewis Evans" userId="2f1cca16-934e-4fa4-b56f-9977d10481f7" providerId="ADAL" clId="{DA5DAAB2-DB7D-4BB6-85D6-12FD6FF3994B}" dt="2022-11-11T22:20:10.748" v="1267" actId="1076"/>
          <ac:picMkLst>
            <pc:docMk/>
            <pc:sldMk cId="3958770552" sldId="316"/>
            <ac:picMk id="7" creationId="{039DA077-2C56-4A4E-849F-69B8C3A122E5}"/>
          </ac:picMkLst>
        </pc:picChg>
      </pc:sldChg>
      <pc:sldChg chg="del">
        <pc:chgData name="Lewis Evans" userId="2f1cca16-934e-4fa4-b56f-9977d10481f7" providerId="ADAL" clId="{DA5DAAB2-DB7D-4BB6-85D6-12FD6FF3994B}" dt="2022-11-12T10:28:15.393" v="1335" actId="47"/>
        <pc:sldMkLst>
          <pc:docMk/>
          <pc:sldMk cId="1925909032" sldId="317"/>
        </pc:sldMkLst>
      </pc:sldChg>
      <pc:sldChg chg="addSp delSp modSp mod modAnim">
        <pc:chgData name="Lewis Evans" userId="2f1cca16-934e-4fa4-b56f-9977d10481f7" providerId="ADAL" clId="{DA5DAAB2-DB7D-4BB6-85D6-12FD6FF3994B}" dt="2022-11-12T10:53:56.032" v="1903"/>
        <pc:sldMkLst>
          <pc:docMk/>
          <pc:sldMk cId="2656945722" sldId="318"/>
        </pc:sldMkLst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2" creationId="{61B68C55-0993-59F2-CE1D-29DB1A5AF7D6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7" creationId="{87927835-C4FE-C326-6AF6-F477D9705E64}"/>
          </ac:spMkLst>
        </pc:spChg>
        <pc:spChg chg="add mod">
          <ac:chgData name="Lewis Evans" userId="2f1cca16-934e-4fa4-b56f-9977d10481f7" providerId="ADAL" clId="{DA5DAAB2-DB7D-4BB6-85D6-12FD6FF3994B}" dt="2022-11-12T10:53:56.032" v="1903"/>
          <ac:spMkLst>
            <pc:docMk/>
            <pc:sldMk cId="2656945722" sldId="318"/>
            <ac:spMk id="9" creationId="{173A36A7-BEC1-0E00-1AE6-8A8EDBC6A267}"/>
          </ac:spMkLst>
        </pc:spChg>
        <pc:spChg chg="del">
          <ac:chgData name="Lewis Evans" userId="2f1cca16-934e-4fa4-b56f-9977d10481f7" providerId="ADAL" clId="{DA5DAAB2-DB7D-4BB6-85D6-12FD6FF3994B}" dt="2022-11-12T10:53:55.781" v="1902" actId="478"/>
          <ac:spMkLst>
            <pc:docMk/>
            <pc:sldMk cId="2656945722" sldId="318"/>
            <ac:spMk id="10" creationId="{2FC07346-7B34-58C0-DFDE-1F512D54672C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7:47.715" v="2001"/>
        <pc:sldMkLst>
          <pc:docMk/>
          <pc:sldMk cId="2729613933" sldId="319"/>
        </pc:sldMkLst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5" creationId="{FAD1558E-373B-DB7B-8ED6-0890D3A6E265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7" creationId="{C163E0E6-10D2-CAE2-A4BD-DE1902C499EB}"/>
          </ac:spMkLst>
        </pc:spChg>
        <pc:spChg chg="del">
          <ac:chgData name="Lewis Evans" userId="2f1cca16-934e-4fa4-b56f-9977d10481f7" providerId="ADAL" clId="{DA5DAAB2-DB7D-4BB6-85D6-12FD6FF3994B}" dt="2022-11-12T10:57:47.511" v="2000" actId="478"/>
          <ac:spMkLst>
            <pc:docMk/>
            <pc:sldMk cId="2729613933" sldId="319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7:47.715" v="2001"/>
          <ac:spMkLst>
            <pc:docMk/>
            <pc:sldMk cId="2729613933" sldId="319"/>
            <ac:spMk id="11" creationId="{0B067CFD-415E-6946-CE77-CDEBEFB7464B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4:02.058" v="1907"/>
        <pc:sldMkLst>
          <pc:docMk/>
          <pc:sldMk cId="1804172811" sldId="320"/>
        </pc:sldMkLst>
        <pc:spChg chg="mod">
          <ac:chgData name="Lewis Evans" userId="2f1cca16-934e-4fa4-b56f-9977d10481f7" providerId="ADAL" clId="{DA5DAAB2-DB7D-4BB6-85D6-12FD6FF3994B}" dt="2022-11-12T10:29:16.433" v="1407" actId="20577"/>
          <ac:spMkLst>
            <pc:docMk/>
            <pc:sldMk cId="1804172811" sldId="320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7" creationId="{C9FE2AF2-2060-E90D-AB73-3ACA9FC90853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9" creationId="{5DA4EE7F-A66A-5865-4C8A-B88660E6503D}"/>
          </ac:spMkLst>
        </pc:spChg>
        <pc:spChg chg="del">
          <ac:chgData name="Lewis Evans" userId="2f1cca16-934e-4fa4-b56f-9977d10481f7" providerId="ADAL" clId="{DA5DAAB2-DB7D-4BB6-85D6-12FD6FF3994B}" dt="2022-11-12T10:54:01.836" v="1906" actId="478"/>
          <ac:spMkLst>
            <pc:docMk/>
            <pc:sldMk cId="1804172811" sldId="320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2.058" v="1907"/>
          <ac:spMkLst>
            <pc:docMk/>
            <pc:sldMk cId="1804172811" sldId="320"/>
            <ac:spMk id="11" creationId="{A4893938-6B1C-8251-47BD-07FC9578B730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3T14:29:57.838" v="2268" actId="20577"/>
        <pc:sldMkLst>
          <pc:docMk/>
          <pc:sldMk cId="759000067" sldId="321"/>
        </pc:sldMkLst>
        <pc:spChg chg="mod">
          <ac:chgData name="Lewis Evans" userId="2f1cca16-934e-4fa4-b56f-9977d10481f7" providerId="ADAL" clId="{DA5DAAB2-DB7D-4BB6-85D6-12FD6FF3994B}" dt="2022-11-13T14:29:57.838" v="2268" actId="20577"/>
          <ac:spMkLst>
            <pc:docMk/>
            <pc:sldMk cId="759000067" sldId="321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7" creationId="{C0B39266-AC1C-02A3-C094-C4AD47278F11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9" creationId="{C56BAD28-589A-462F-AD3C-BFFE7DA25F9C}"/>
          </ac:spMkLst>
        </pc:spChg>
        <pc:spChg chg="del">
          <ac:chgData name="Lewis Evans" userId="2f1cca16-934e-4fa4-b56f-9977d10481f7" providerId="ADAL" clId="{DA5DAAB2-DB7D-4BB6-85D6-12FD6FF3994B}" dt="2022-11-12T10:54:11.646" v="1912" actId="478"/>
          <ac:spMkLst>
            <pc:docMk/>
            <pc:sldMk cId="759000067" sldId="321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11.859" v="1913"/>
          <ac:spMkLst>
            <pc:docMk/>
            <pc:sldMk cId="759000067" sldId="321"/>
            <ac:spMk id="11" creationId="{CF1BCF36-D6DF-0DFA-2BC8-3EE481E285B3}"/>
          </ac:spMkLst>
        </pc:spChg>
      </pc:sldChg>
      <pc:sldChg chg="addSp delSp modSp mod">
        <pc:chgData name="Lewis Evans" userId="2f1cca16-934e-4fa4-b56f-9977d10481f7" providerId="ADAL" clId="{DA5DAAB2-DB7D-4BB6-85D6-12FD6FF3994B}" dt="2022-11-12T10:53:59.206" v="1905"/>
        <pc:sldMkLst>
          <pc:docMk/>
          <pc:sldMk cId="2525604201" sldId="322"/>
        </pc:sldMkLst>
        <pc:spChg chg="mod">
          <ac:chgData name="Lewis Evans" userId="2f1cca16-934e-4fa4-b56f-9977d10481f7" providerId="ADAL" clId="{DA5DAAB2-DB7D-4BB6-85D6-12FD6FF3994B}" dt="2022-11-12T10:28:41.535" v="1353" actId="20577"/>
          <ac:spMkLst>
            <pc:docMk/>
            <pc:sldMk cId="2525604201" sldId="322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7" creationId="{6769CF21-D8C2-E558-C1D3-C051A07B8854}"/>
          </ac:spMkLst>
        </pc:spChg>
        <pc:spChg chg="del">
          <ac:chgData name="Lewis Evans" userId="2f1cca16-934e-4fa4-b56f-9977d10481f7" providerId="ADAL" clId="{DA5DAAB2-DB7D-4BB6-85D6-12FD6FF3994B}" dt="2022-11-12T10:53:58.933" v="1904" actId="478"/>
          <ac:spMkLst>
            <pc:docMk/>
            <pc:sldMk cId="2525604201" sldId="322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1" creationId="{32BE147E-1BC1-76CD-F696-CA3319BA4E25}"/>
          </ac:spMkLst>
        </pc:spChg>
        <pc:spChg chg="add mod">
          <ac:chgData name="Lewis Evans" userId="2f1cca16-934e-4fa4-b56f-9977d10481f7" providerId="ADAL" clId="{DA5DAAB2-DB7D-4BB6-85D6-12FD6FF3994B}" dt="2022-11-12T10:53:59.206" v="1905"/>
          <ac:spMkLst>
            <pc:docMk/>
            <pc:sldMk cId="2525604201" sldId="322"/>
            <ac:spMk id="12" creationId="{CDA0F0CA-0D48-1660-42DD-B4987C2DB4DB}"/>
          </ac:spMkLst>
        </pc:spChg>
        <pc:picChg chg="mod">
          <ac:chgData name="Lewis Evans" userId="2f1cca16-934e-4fa4-b56f-9977d10481f7" providerId="ADAL" clId="{DA5DAAB2-DB7D-4BB6-85D6-12FD6FF3994B}" dt="2022-11-11T22:11:47.534" v="1116" actId="1076"/>
          <ac:picMkLst>
            <pc:docMk/>
            <pc:sldMk cId="2525604201" sldId="322"/>
            <ac:picMk id="9" creationId="{2BFF2D87-F995-4F32-B644-F97888BF6E2B}"/>
          </ac:picMkLst>
        </pc:picChg>
        <pc:picChg chg="mod">
          <ac:chgData name="Lewis Evans" userId="2f1cca16-934e-4fa4-b56f-9977d10481f7" providerId="ADAL" clId="{DA5DAAB2-DB7D-4BB6-85D6-12FD6FF3994B}" dt="2022-11-11T22:11:43.680" v="1115" actId="1076"/>
          <ac:picMkLst>
            <pc:docMk/>
            <pc:sldMk cId="2525604201" sldId="322"/>
            <ac:picMk id="33" creationId="{AA6742C8-E06A-4637-A036-9C6B1CC2A65A}"/>
          </ac:picMkLst>
        </pc:picChg>
      </pc:sldChg>
      <pc:sldChg chg="addSp delSp modSp mod">
        <pc:chgData name="Lewis Evans" userId="2f1cca16-934e-4fa4-b56f-9977d10481f7" providerId="ADAL" clId="{DA5DAAB2-DB7D-4BB6-85D6-12FD6FF3994B}" dt="2022-11-12T10:53:53.275" v="1901"/>
        <pc:sldMkLst>
          <pc:docMk/>
          <pc:sldMk cId="1578388040" sldId="323"/>
        </pc:sldMkLst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7" creationId="{0703F13B-3F17-2A6E-A443-4143AB80B44D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9" creationId="{FBC8298D-33D4-802D-3CB1-34484D151484}"/>
          </ac:spMkLst>
        </pc:spChg>
        <pc:spChg chg="del">
          <ac:chgData name="Lewis Evans" userId="2f1cca16-934e-4fa4-b56f-9977d10481f7" providerId="ADAL" clId="{DA5DAAB2-DB7D-4BB6-85D6-12FD6FF3994B}" dt="2022-11-12T10:53:53.036" v="1900" actId="478"/>
          <ac:spMkLst>
            <pc:docMk/>
            <pc:sldMk cId="1578388040" sldId="323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3:53.275" v="1901"/>
          <ac:spMkLst>
            <pc:docMk/>
            <pc:sldMk cId="1578388040" sldId="323"/>
            <ac:spMk id="11" creationId="{C2C2373C-4F12-D34D-7233-D1488E06A3AB}"/>
          </ac:spMkLst>
        </pc:spChg>
      </pc:sldChg>
      <pc:sldChg chg="addSp delSp modSp mod delAnim modAnim">
        <pc:chgData name="Lewis Evans" userId="2f1cca16-934e-4fa4-b56f-9977d10481f7" providerId="ADAL" clId="{DA5DAAB2-DB7D-4BB6-85D6-12FD6FF3994B}" dt="2022-11-12T10:54:05.427" v="1909"/>
        <pc:sldMkLst>
          <pc:docMk/>
          <pc:sldMk cId="492078698" sldId="324"/>
        </pc:sldMkLst>
        <pc:spChg chg="mod">
          <ac:chgData name="Lewis Evans" userId="2f1cca16-934e-4fa4-b56f-9977d10481f7" providerId="ADAL" clId="{DA5DAAB2-DB7D-4BB6-85D6-12FD6FF3994B}" dt="2022-11-12T10:32:01.886" v="1434" actId="962"/>
          <ac:spMkLst>
            <pc:docMk/>
            <pc:sldMk cId="492078698" sldId="324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29:38.159" v="1409" actId="1076"/>
          <ac:spMkLst>
            <pc:docMk/>
            <pc:sldMk cId="492078698" sldId="324"/>
            <ac:spMk id="7" creationId="{BCA86045-2EF6-2446-AB91-E56791578ACA}"/>
          </ac:spMkLst>
        </pc:spChg>
        <pc:spChg chg="del">
          <ac:chgData name="Lewis Evans" userId="2f1cca16-934e-4fa4-b56f-9977d10481f7" providerId="ADAL" clId="{DA5DAAB2-DB7D-4BB6-85D6-12FD6FF3994B}" dt="2022-11-12T10:54:05.195" v="1908" actId="478"/>
          <ac:spMkLst>
            <pc:docMk/>
            <pc:sldMk cId="492078698" sldId="324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3" creationId="{7E8FC1B6-D1DE-CC2E-2986-8CEE37F3FB09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4" creationId="{1F935482-D1AE-E455-AF39-54C52C7643CD}"/>
          </ac:spMkLst>
        </pc:spChg>
        <pc:spChg chg="add mod">
          <ac:chgData name="Lewis Evans" userId="2f1cca16-934e-4fa4-b56f-9977d10481f7" providerId="ADAL" clId="{DA5DAAB2-DB7D-4BB6-85D6-12FD6FF3994B}" dt="2022-11-12T10:54:05.427" v="1909"/>
          <ac:spMkLst>
            <pc:docMk/>
            <pc:sldMk cId="492078698" sldId="324"/>
            <ac:spMk id="15" creationId="{006B4618-757B-039A-DBC0-C582069841D1}"/>
          </ac:spMkLst>
        </pc:spChg>
        <pc:spChg chg="del">
          <ac:chgData name="Lewis Evans" userId="2f1cca16-934e-4fa4-b56f-9977d10481f7" providerId="ADAL" clId="{DA5DAAB2-DB7D-4BB6-85D6-12FD6FF3994B}" dt="2022-11-11T22:13:04.409" v="1252" actId="478"/>
          <ac:spMkLst>
            <pc:docMk/>
            <pc:sldMk cId="492078698" sldId="324"/>
            <ac:spMk id="61" creationId="{E4B027A3-1BE2-4B32-9F27-0F71D1CA4F3F}"/>
          </ac:spMkLst>
        </pc:spChg>
      </pc:sldChg>
      <pc:sldChg chg="addSp delSp modSp mod modAnim">
        <pc:chgData name="Lewis Evans" userId="2f1cca16-934e-4fa4-b56f-9977d10481f7" providerId="ADAL" clId="{DA5DAAB2-DB7D-4BB6-85D6-12FD6FF3994B}" dt="2022-11-12T10:59:44.384" v="2213"/>
        <pc:sldMkLst>
          <pc:docMk/>
          <pc:sldMk cId="1424452859" sldId="325"/>
        </pc:sldMkLst>
        <pc:spChg chg="mod">
          <ac:chgData name="Lewis Evans" userId="2f1cca16-934e-4fa4-b56f-9977d10481f7" providerId="ADAL" clId="{DA5DAAB2-DB7D-4BB6-85D6-12FD6FF3994B}" dt="2022-11-12T10:59:44.384" v="2213"/>
          <ac:spMkLst>
            <pc:docMk/>
            <pc:sldMk cId="1424452859" sldId="325"/>
            <ac:spMk id="2" creationId="{567F63DA-7D21-6D9C-BBEC-DFCF5FDB53A7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3" creationId="{CEE770AF-BE05-E3EA-288C-9CDF1921B820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4" creationId="{858AA158-2459-E881-AA59-31E786773624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7" creationId="{ADCF4DCA-CE33-BE6D-3AC9-0A13CAD361D8}"/>
          </ac:spMkLst>
        </pc:spChg>
        <pc:spChg chg="del">
          <ac:chgData name="Lewis Evans" userId="2f1cca16-934e-4fa4-b56f-9977d10481f7" providerId="ADAL" clId="{DA5DAAB2-DB7D-4BB6-85D6-12FD6FF3994B}" dt="2022-11-12T10:54:08.401" v="1910" actId="478"/>
          <ac:spMkLst>
            <pc:docMk/>
            <pc:sldMk cId="1424452859" sldId="325"/>
            <ac:spMk id="10" creationId="{2FC07346-7B34-58C0-DFDE-1F512D54672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3" creationId="{9B14F4DC-A832-82B5-69A1-F8B6158D758C}"/>
          </ac:spMkLst>
        </pc:spChg>
        <pc:spChg chg="add mod">
          <ac:chgData name="Lewis Evans" userId="2f1cca16-934e-4fa4-b56f-9977d10481f7" providerId="ADAL" clId="{DA5DAAB2-DB7D-4BB6-85D6-12FD6FF3994B}" dt="2022-11-12T10:54:08.623" v="1911"/>
          <ac:spMkLst>
            <pc:docMk/>
            <pc:sldMk cId="1424452859" sldId="325"/>
            <ac:spMk id="14" creationId="{09C55506-076C-2404-8CB7-B7BD6D372607}"/>
          </ac:spMkLst>
        </pc:spChg>
        <pc:spChg chg="mod">
          <ac:chgData name="Lewis Evans" userId="2f1cca16-934e-4fa4-b56f-9977d10481f7" providerId="ADAL" clId="{DA5DAAB2-DB7D-4BB6-85D6-12FD6FF3994B}" dt="2022-11-11T22:12:55.987" v="1249" actId="404"/>
          <ac:spMkLst>
            <pc:docMk/>
            <pc:sldMk cId="1424452859" sldId="325"/>
            <ac:spMk id="61" creationId="{E4B027A3-1BE2-4B32-9F27-0F71D1CA4F3F}"/>
          </ac:spMkLst>
        </pc:spChg>
      </pc:sldChg>
      <pc:sldMasterChg chg="modSldLayout">
        <pc:chgData name="Lewis Evans" userId="2f1cca16-934e-4fa4-b56f-9977d10481f7" providerId="ADAL" clId="{DA5DAAB2-DB7D-4BB6-85D6-12FD6FF3994B}" dt="2022-11-07T20:02:25.788" v="197" actId="179"/>
        <pc:sldMasterMkLst>
          <pc:docMk/>
          <pc:sldMasterMk cId="687206950" sldId="2147483648"/>
        </pc:sldMasterMkLst>
        <pc:sldLayoutChg chg="addSp modSp mod">
          <pc:chgData name="Lewis Evans" userId="2f1cca16-934e-4fa4-b56f-9977d10481f7" providerId="ADAL" clId="{DA5DAAB2-DB7D-4BB6-85D6-12FD6FF3994B}" dt="2022-11-07T20:02:25.788" v="197" actId="179"/>
          <pc:sldLayoutMkLst>
            <pc:docMk/>
            <pc:sldMasterMk cId="687206950" sldId="2147483648"/>
            <pc:sldLayoutMk cId="496282193" sldId="2147483650"/>
          </pc:sldLayoutMkLst>
          <pc:spChg chg="mod">
            <ac:chgData name="Lewis Evans" userId="2f1cca16-934e-4fa4-b56f-9977d10481f7" providerId="ADAL" clId="{DA5DAAB2-DB7D-4BB6-85D6-12FD6FF3994B}" dt="2022-11-07T20:02:25.788" v="197" actId="179"/>
            <ac:spMkLst>
              <pc:docMk/>
              <pc:sldMasterMk cId="687206950" sldId="2147483648"/>
              <pc:sldLayoutMk cId="496282193" sldId="2147483650"/>
              <ac:spMk id="2" creationId="{0B80EA77-87AC-4BAB-B96A-3E1804B31F30}"/>
            </ac:spMkLst>
          </pc:spChg>
          <pc:cxnChg chg="add mod">
            <ac:chgData name="Lewis Evans" userId="2f1cca16-934e-4fa4-b56f-9977d10481f7" providerId="ADAL" clId="{DA5DAAB2-DB7D-4BB6-85D6-12FD6FF3994B}" dt="2022-11-07T20:02:06.402" v="192" actId="1037"/>
            <ac:cxnSpMkLst>
              <pc:docMk/>
              <pc:sldMasterMk cId="687206950" sldId="2147483648"/>
              <pc:sldLayoutMk cId="496282193" sldId="2147483650"/>
              <ac:cxnSpMk id="5" creationId="{05ABEBBB-3995-0DA2-C0C5-ED2F4ED590C7}"/>
            </ac:cxnSpMkLst>
          </pc:cxnChg>
        </pc:sldLayoutChg>
      </pc:sldMasterChg>
    </pc:docChg>
  </pc:docChgLst>
  <pc:docChgLst>
    <pc:chgData name="Lewis Evans" userId="2f1cca16-934e-4fa4-b56f-9977d10481f7" providerId="ADAL" clId="{B6B14421-0EDB-4CBD-B71B-7A904A7B7261}"/>
    <pc:docChg chg="undo custSel addSld delSld modSld sldOrd addSection delSection modSection replTag delTag">
      <pc:chgData name="Lewis Evans" userId="2f1cca16-934e-4fa4-b56f-9977d10481f7" providerId="ADAL" clId="{B6B14421-0EDB-4CBD-B71B-7A904A7B7261}" dt="2022-10-04T14:36:09.964" v="5369"/>
      <pc:docMkLst>
        <pc:docMk/>
      </pc:docMkLst>
      <pc:sldChg chg="modSp mod">
        <pc:chgData name="Lewis Evans" userId="2f1cca16-934e-4fa4-b56f-9977d10481f7" providerId="ADAL" clId="{B6B14421-0EDB-4CBD-B71B-7A904A7B7261}" dt="2022-10-04T14:09:48.782" v="4471" actId="1076"/>
        <pc:sldMkLst>
          <pc:docMk/>
          <pc:sldMk cId="3431951021" sldId="256"/>
        </pc:sldMkLst>
        <pc:spChg chg="mod">
          <ac:chgData name="Lewis Evans" userId="2f1cca16-934e-4fa4-b56f-9977d10481f7" providerId="ADAL" clId="{B6B14421-0EDB-4CBD-B71B-7A904A7B7261}" dt="2022-10-04T14:09:26.235" v="4461" actId="113"/>
          <ac:spMkLst>
            <pc:docMk/>
            <pc:sldMk cId="3431951021" sldId="256"/>
            <ac:spMk id="2" creationId="{BDAF9BA7-B26B-4612-BF50-B34AAF287134}"/>
          </ac:spMkLst>
        </pc:spChg>
        <pc:spChg chg="mod">
          <ac:chgData name="Lewis Evans" userId="2f1cca16-934e-4fa4-b56f-9977d10481f7" providerId="ADAL" clId="{B6B14421-0EDB-4CBD-B71B-7A904A7B7261}" dt="2022-10-04T14:09:48.782" v="4471" actId="1076"/>
          <ac:spMkLst>
            <pc:docMk/>
            <pc:sldMk cId="3431951021" sldId="256"/>
            <ac:spMk id="3" creationId="{B6FB359F-7E90-486C-9D3A-34EF6CD0EFF6}"/>
          </ac:spMkLst>
        </pc:spChg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2155248767" sldId="259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258375528" sldId="260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416822949" sldId="261"/>
        </pc:sldMkLst>
      </pc:sldChg>
      <pc:sldChg chg="del">
        <pc:chgData name="Lewis Evans" userId="2f1cca16-934e-4fa4-b56f-9977d10481f7" providerId="ADAL" clId="{B6B14421-0EDB-4CBD-B71B-7A904A7B7261}" dt="2022-10-04T14:24:10.781" v="4838" actId="47"/>
        <pc:sldMkLst>
          <pc:docMk/>
          <pc:sldMk cId="1345409825" sldId="262"/>
        </pc:sldMkLst>
      </pc:sldChg>
      <pc:sldChg chg="addSp 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693100823" sldId="263"/>
        </pc:sldMkLst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3" creationId="{51B32F29-94CE-47E6-A050-89647E27DCE1}"/>
          </ac:spMkLst>
        </pc:spChg>
        <pc:spChg chg="add mod">
          <ac:chgData name="Lewis Evans" userId="2f1cca16-934e-4fa4-b56f-9977d10481f7" providerId="ADAL" clId="{B6B14421-0EDB-4CBD-B71B-7A904A7B7261}" dt="2022-10-03T11:51:38.606" v="65" actId="555"/>
          <ac:spMkLst>
            <pc:docMk/>
            <pc:sldMk cId="693100823" sldId="263"/>
            <ac:spMk id="54" creationId="{B58480E1-C00F-4E2C-89BA-47E513FCD32B}"/>
          </ac:spMkLst>
        </pc:spChg>
        <pc:spChg chg="add mod">
          <ac:chgData name="Lewis Evans" userId="2f1cca16-934e-4fa4-b56f-9977d10481f7" providerId="ADAL" clId="{B6B14421-0EDB-4CBD-B71B-7A904A7B7261}" dt="2022-10-03T11:56:06.341" v="132" actId="14100"/>
          <ac:spMkLst>
            <pc:docMk/>
            <pc:sldMk cId="693100823" sldId="263"/>
            <ac:spMk id="55" creationId="{06EA45FE-9530-409E-AB0A-1CC2990EE47D}"/>
          </ac:spMkLst>
        </pc:spChg>
        <pc:spChg chg="add mod">
          <ac:chgData name="Lewis Evans" userId="2f1cca16-934e-4fa4-b56f-9977d10481f7" providerId="ADAL" clId="{B6B14421-0EDB-4CBD-B71B-7A904A7B7261}" dt="2022-10-03T11:51:43.478" v="70" actId="1038"/>
          <ac:spMkLst>
            <pc:docMk/>
            <pc:sldMk cId="693100823" sldId="263"/>
            <ac:spMk id="56" creationId="{CD967C5B-A877-463B-8BCC-6E83391FB4D4}"/>
          </ac:spMkLst>
        </pc:spChg>
      </pc:sldChg>
      <pc:sldChg chg="modSp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10043791" sldId="264"/>
        </pc:sldMkLst>
        <pc:spChg chg="mod">
          <ac:chgData name="Lewis Evans" userId="2f1cca16-934e-4fa4-b56f-9977d10481f7" providerId="ADAL" clId="{B6B14421-0EDB-4CBD-B71B-7A904A7B7261}" dt="2022-10-03T12:07:33.330" v="256" actId="1076"/>
          <ac:spMkLst>
            <pc:docMk/>
            <pc:sldMk cId="10043791" sldId="264"/>
            <ac:spMk id="2" creationId="{5D7E2674-8F36-114D-B4CD-9E4EF7F379C8}"/>
          </ac:spMkLst>
        </pc:spChg>
      </pc:sldChg>
      <pc:sldChg chg="addSp delSp modSp new del mod">
        <pc:chgData name="Lewis Evans" userId="2f1cca16-934e-4fa4-b56f-9977d10481f7" providerId="ADAL" clId="{B6B14421-0EDB-4CBD-B71B-7A904A7B7261}" dt="2022-10-04T14:24:10.781" v="4838" actId="47"/>
        <pc:sldMkLst>
          <pc:docMk/>
          <pc:sldMk cId="2921421309" sldId="265"/>
        </pc:sldMkLst>
        <pc:spChg chg="del">
          <ac:chgData name="Lewis Evans" userId="2f1cca16-934e-4fa4-b56f-9977d10481f7" providerId="ADAL" clId="{B6B14421-0EDB-4CBD-B71B-7A904A7B7261}" dt="2022-10-03T11:52:17.779" v="85" actId="478"/>
          <ac:spMkLst>
            <pc:docMk/>
            <pc:sldMk cId="2921421309" sldId="265"/>
            <ac:spMk id="2" creationId="{CAECF1CD-2DC1-43D8-984D-6D0903A0B815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4" creationId="{07B02A39-5252-496B-9A00-E10F0E111FF4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5" creationId="{9E8D62E9-E0C3-449D-8F8F-588A91D65C37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6" creationId="{56BAE731-99FB-48FF-8D61-5052690B6CBB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7" creationId="{DACCBEBB-9671-4FB2-8CC0-58167DC89F80}"/>
          </ac:spMkLst>
        </pc:spChg>
        <pc:spChg chg="add del mod">
          <ac:chgData name="Lewis Evans" userId="2f1cca16-934e-4fa4-b56f-9977d10481f7" providerId="ADAL" clId="{B6B14421-0EDB-4CBD-B71B-7A904A7B7261}" dt="2022-10-03T11:52:15.745" v="84"/>
          <ac:spMkLst>
            <pc:docMk/>
            <pc:sldMk cId="2921421309" sldId="265"/>
            <ac:spMk id="8" creationId="{E214B9EC-75C2-4B4F-8230-9B2FF721446D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9" creationId="{EDCAC601-51E8-453C-8C25-12422F5D0DA4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0" creationId="{60E3A246-7BEA-4BD3-9A0E-4E1812D3AA17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1" creationId="{6A5296AA-D9AF-4272-8AF0-4BD13871FC9A}"/>
          </ac:spMkLst>
        </pc:spChg>
        <pc:spChg chg="add mod ord">
          <ac:chgData name="Lewis Evans" userId="2f1cca16-934e-4fa4-b56f-9977d10481f7" providerId="ADAL" clId="{B6B14421-0EDB-4CBD-B71B-7A904A7B7261}" dt="2022-10-03T11:56:00.402" v="131" actId="14100"/>
          <ac:spMkLst>
            <pc:docMk/>
            <pc:sldMk cId="2921421309" sldId="265"/>
            <ac:spMk id="12" creationId="{C49FD231-40F2-4A38-8C7A-C250FEBA4EE9}"/>
          </ac:spMkLst>
        </pc:spChg>
        <pc:spChg chg="add mod">
          <ac:chgData name="Lewis Evans" userId="2f1cca16-934e-4fa4-b56f-9977d10481f7" providerId="ADAL" clId="{B6B14421-0EDB-4CBD-B71B-7A904A7B7261}" dt="2022-10-03T11:52:18.359" v="86"/>
          <ac:spMkLst>
            <pc:docMk/>
            <pc:sldMk cId="2921421309" sldId="265"/>
            <ac:spMk id="13" creationId="{DCB7D786-12C2-4596-A8A5-9E712BAC31B4}"/>
          </ac:spMkLst>
        </pc:spChg>
      </pc:sldChg>
      <pc:sldChg chg="addSp delSp modSp add del mod ord">
        <pc:chgData name="Lewis Evans" userId="2f1cca16-934e-4fa4-b56f-9977d10481f7" providerId="ADAL" clId="{B6B14421-0EDB-4CBD-B71B-7A904A7B7261}" dt="2022-10-04T14:24:10.781" v="4838" actId="47"/>
        <pc:sldMkLst>
          <pc:docMk/>
          <pc:sldMk cId="2313360141" sldId="266"/>
        </pc:sldMkLst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5" creationId="{0B0098DE-C5B2-4565-B790-5B882B427DEF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20" creationId="{AD3C3A29-2538-4413-BE4E-A7CA48EE835F}"/>
          </ac:spMkLst>
        </pc:spChg>
        <pc:spChg chg="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3" creationId="{5FA12034-4AAA-42E7-B572-D4F0BAFCF531}"/>
          </ac:spMkLst>
        </pc:spChg>
        <pc:spChg chg="del topLvl">
          <ac:chgData name="Lewis Evans" userId="2f1cca16-934e-4fa4-b56f-9977d10481f7" providerId="ADAL" clId="{B6B14421-0EDB-4CBD-B71B-7A904A7B7261}" dt="2022-10-03T11:55:14.124" v="102" actId="478"/>
          <ac:spMkLst>
            <pc:docMk/>
            <pc:sldMk cId="2313360141" sldId="266"/>
            <ac:spMk id="24" creationId="{25A0DB49-C7A2-4167-826C-92DECE45E1E1}"/>
          </ac:spMkLst>
        </pc:spChg>
        <pc:spChg chg="mod">
          <ac:chgData name="Lewis Evans" userId="2f1cca16-934e-4fa4-b56f-9977d10481f7" providerId="ADAL" clId="{B6B14421-0EDB-4CBD-B71B-7A904A7B7261}" dt="2022-10-03T12:07:09.537" v="222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B6B14421-0EDB-4CBD-B71B-7A904A7B7261}" dt="2022-10-03T12:06:14.976" v="153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B6B14421-0EDB-4CBD-B71B-7A904A7B7261}" dt="2022-10-03T11:55:20.333" v="103" actId="1076"/>
          <ac:spMkLst>
            <pc:docMk/>
            <pc:sldMk cId="2313360141" sldId="266"/>
            <ac:spMk id="31" creationId="{D84FCA12-F104-4D52-99FF-41D2102C5DBA}"/>
          </ac:spMkLst>
        </pc:spChg>
        <pc:spChg chg="del">
          <ac:chgData name="Lewis Evans" userId="2f1cca16-934e-4fa4-b56f-9977d10481f7" providerId="ADAL" clId="{B6B14421-0EDB-4CBD-B71B-7A904A7B7261}" dt="2022-10-03T11:55:12.547" v="101" actId="478"/>
          <ac:spMkLst>
            <pc:docMk/>
            <pc:sldMk cId="2313360141" sldId="266"/>
            <ac:spMk id="32" creationId="{F66F67F6-23B2-471D-95A9-F1C64B495BF2}"/>
          </ac:spMkLst>
        </pc:spChg>
        <pc:spChg chg="del">
          <ac:chgData name="Lewis Evans" userId="2f1cca16-934e-4fa4-b56f-9977d10481f7" providerId="ADAL" clId="{B6B14421-0EDB-4CBD-B71B-7A904A7B7261}" dt="2022-10-03T11:55:27.386" v="110" actId="478"/>
          <ac:spMkLst>
            <pc:docMk/>
            <pc:sldMk cId="2313360141" sldId="266"/>
            <ac:spMk id="53" creationId="{51B32F29-94CE-47E6-A050-89647E27DCE1}"/>
          </ac:spMkLst>
        </pc:spChg>
        <pc:spChg chg="del">
          <ac:chgData name="Lewis Evans" userId="2f1cca16-934e-4fa4-b56f-9977d10481f7" providerId="ADAL" clId="{B6B14421-0EDB-4CBD-B71B-7A904A7B7261}" dt="2022-10-03T11:55:27.069" v="109" actId="478"/>
          <ac:spMkLst>
            <pc:docMk/>
            <pc:sldMk cId="2313360141" sldId="266"/>
            <ac:spMk id="54" creationId="{B58480E1-C00F-4E2C-89BA-47E513FCD32B}"/>
          </ac:spMkLst>
        </pc:spChg>
        <pc:spChg chg="del">
          <ac:chgData name="Lewis Evans" userId="2f1cca16-934e-4fa4-b56f-9977d10481f7" providerId="ADAL" clId="{B6B14421-0EDB-4CBD-B71B-7A904A7B7261}" dt="2022-10-03T11:55:26.700" v="108" actId="478"/>
          <ac:spMkLst>
            <pc:docMk/>
            <pc:sldMk cId="2313360141" sldId="266"/>
            <ac:spMk id="55" creationId="{06EA45FE-9530-409E-AB0A-1CC2990EE47D}"/>
          </ac:spMkLst>
        </pc:spChg>
        <pc:spChg chg="del">
          <ac:chgData name="Lewis Evans" userId="2f1cca16-934e-4fa4-b56f-9977d10481f7" providerId="ADAL" clId="{B6B14421-0EDB-4CBD-B71B-7A904A7B7261}" dt="2022-10-03T11:55:26.347" v="107" actId="478"/>
          <ac:spMkLst>
            <pc:docMk/>
            <pc:sldMk cId="2313360141" sldId="266"/>
            <ac:spMk id="56" creationId="{CD967C5B-A877-463B-8BCC-6E83391FB4D4}"/>
          </ac:spMkLst>
        </pc:spChg>
        <pc:spChg chg="add mod">
          <ac:chgData name="Lewis Evans" userId="2f1cca16-934e-4fa4-b56f-9977d10481f7" providerId="ADAL" clId="{B6B14421-0EDB-4CBD-B71B-7A904A7B7261}" dt="2022-10-03T12:07:11.763" v="238" actId="14100"/>
          <ac:spMkLst>
            <pc:docMk/>
            <pc:sldMk cId="2313360141" sldId="266"/>
            <ac:spMk id="57" creationId="{79FB0BC2-955F-45D7-9CB2-02430A68EDB9}"/>
          </ac:spMkLst>
        </pc:spChg>
        <pc:spChg chg="add mod">
          <ac:chgData name="Lewis Evans" userId="2f1cca16-934e-4fa4-b56f-9977d10481f7" providerId="ADAL" clId="{B6B14421-0EDB-4CBD-B71B-7A904A7B7261}" dt="2022-10-03T12:07:10.347" v="230" actId="14100"/>
          <ac:spMkLst>
            <pc:docMk/>
            <pc:sldMk cId="2313360141" sldId="266"/>
            <ac:spMk id="58" creationId="{B350A11B-B2E8-4448-BCFC-81B98ECA22E0}"/>
          </ac:spMkLst>
        </pc:spChg>
        <pc:spChg chg="add mod">
          <ac:chgData name="Lewis Evans" userId="2f1cca16-934e-4fa4-b56f-9977d10481f7" providerId="ADAL" clId="{B6B14421-0EDB-4CBD-B71B-7A904A7B7261}" dt="2022-10-03T12:07:09.834" v="224" actId="20577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B6B14421-0EDB-4CBD-B71B-7A904A7B7261}" dt="2022-10-03T12:07:13.002" v="246" actId="14100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6" creationId="{E3F959A8-C3B1-4CBB-98F4-D778C11ACDA8}"/>
          </ac:grpSpMkLst>
        </pc:grpChg>
        <pc:grpChg chg="mod">
          <ac:chgData name="Lewis Evans" userId="2f1cca16-934e-4fa4-b56f-9977d10481f7" providerId="ADAL" clId="{B6B14421-0EDB-4CBD-B71B-7A904A7B7261}" dt="2022-10-03T11:55:20.333" v="103" actId="1076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B6B14421-0EDB-4CBD-B71B-7A904A7B7261}" dt="2022-10-03T11:55:14.124" v="102" actId="478"/>
          <ac:grpSpMkLst>
            <pc:docMk/>
            <pc:sldMk cId="2313360141" sldId="266"/>
            <ac:grpSpMk id="22" creationId="{BF79EB68-0730-4B84-ADFA-4752B5D3B0D7}"/>
          </ac:grpSpMkLst>
        </pc:grpChg>
      </pc:sldChg>
      <pc:sldChg chg="addSp delSp modSp new mod">
        <pc:chgData name="Lewis Evans" userId="2f1cca16-934e-4fa4-b56f-9977d10481f7" providerId="ADAL" clId="{B6B14421-0EDB-4CBD-B71B-7A904A7B7261}" dt="2022-10-04T14:16:38.041" v="4582" actId="20577"/>
        <pc:sldMkLst>
          <pc:docMk/>
          <pc:sldMk cId="1409264936" sldId="267"/>
        </pc:sldMkLst>
        <pc:spChg chg="del">
          <ac:chgData name="Lewis Evans" userId="2f1cca16-934e-4fa4-b56f-9977d10481f7" providerId="ADAL" clId="{B6B14421-0EDB-4CBD-B71B-7A904A7B7261}" dt="2022-10-03T12:07:35.465" v="257" actId="478"/>
          <ac:spMkLst>
            <pc:docMk/>
            <pc:sldMk cId="1409264936" sldId="267"/>
            <ac:spMk id="2" creationId="{B31D2984-2C34-499B-8D1A-8F569166809A}"/>
          </ac:spMkLst>
        </pc:spChg>
        <pc:spChg chg="mod">
          <ac:chgData name="Lewis Evans" userId="2f1cca16-934e-4fa4-b56f-9977d10481f7" providerId="ADAL" clId="{B6B14421-0EDB-4CBD-B71B-7A904A7B7261}" dt="2022-10-04T14:16:38.041" v="4582" actId="20577"/>
          <ac:spMkLst>
            <pc:docMk/>
            <pc:sldMk cId="1409264936" sldId="267"/>
            <ac:spMk id="3" creationId="{57D46B6B-F760-4BE3-B537-84425F7E928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4" creationId="{E5207701-FE20-4489-BD5B-1E8540B0C44D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5" creationId="{8582CB62-DE09-4CAD-981D-A0DBFBE04E00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6" creationId="{0F11487D-CF1A-44E8-8CE1-E69B3EC58B2B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7" creationId="{3C2C6838-AFAE-4AFD-B03B-662026E41158}"/>
          </ac:spMkLst>
        </pc:spChg>
        <pc:spChg chg="add mod">
          <ac:chgData name="Lewis Evans" userId="2f1cca16-934e-4fa4-b56f-9977d10481f7" providerId="ADAL" clId="{B6B14421-0EDB-4CBD-B71B-7A904A7B7261}" dt="2022-10-03T12:07:29.236" v="254"/>
          <ac:spMkLst>
            <pc:docMk/>
            <pc:sldMk cId="1409264936" sldId="267"/>
            <ac:spMk id="8" creationId="{98B8CC01-8E7D-47ED-B186-3CDB2A5E5D0D}"/>
          </ac:spMkLst>
        </pc:spChg>
        <pc:spChg chg="add mod">
          <ac:chgData name="Lewis Evans" userId="2f1cca16-934e-4fa4-b56f-9977d10481f7" providerId="ADAL" clId="{B6B14421-0EDB-4CBD-B71B-7A904A7B7261}" dt="2022-10-03T12:07:41.865" v="275" actId="20577"/>
          <ac:spMkLst>
            <pc:docMk/>
            <pc:sldMk cId="1409264936" sldId="267"/>
            <ac:spMk id="9" creationId="{B9B2A6A9-3765-4631-ADF7-A0B11DF52E23}"/>
          </ac:spMkLst>
        </pc:sp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295249069" sldId="268"/>
        </pc:sldMkLst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" creationId="{5A2CCC39-1E40-4D8B-A992-1E100CBE46E5}"/>
          </ac:spMkLst>
        </pc:spChg>
        <pc:spChg chg="del mod">
          <ac:chgData name="Lewis Evans" userId="2f1cca16-934e-4fa4-b56f-9977d10481f7" providerId="ADAL" clId="{B6B14421-0EDB-4CBD-B71B-7A904A7B7261}" dt="2022-10-03T12:23:49.024" v="723" actId="478"/>
          <ac:spMkLst>
            <pc:docMk/>
            <pc:sldMk cId="1295249069" sldId="268"/>
            <ac:spMk id="3" creationId="{57D46B6B-F760-4BE3-B537-84425F7E928B}"/>
          </ac:spMkLst>
        </pc:spChg>
        <pc:spChg chg="mod">
          <ac:chgData name="Lewis Evans" userId="2f1cca16-934e-4fa4-b56f-9977d10481f7" providerId="ADAL" clId="{B6B14421-0EDB-4CBD-B71B-7A904A7B7261}" dt="2022-10-03T12:34:38.132" v="1037" actId="27636"/>
          <ac:spMkLst>
            <pc:docMk/>
            <pc:sldMk cId="1295249069" sldId="268"/>
            <ac:spMk id="9" creationId="{B9B2A6A9-3765-4631-ADF7-A0B11DF52E23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0" creationId="{CB3E57C2-58DF-461D-9C78-D615D6EFEF5C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1" creationId="{D10AE123-99C3-415B-938B-95CE1B68400A}"/>
          </ac:spMkLst>
        </pc:spChg>
        <pc:spChg chg="add del mod">
          <ac:chgData name="Lewis Evans" userId="2f1cca16-934e-4fa4-b56f-9977d10481f7" providerId="ADAL" clId="{B6B14421-0EDB-4CBD-B71B-7A904A7B7261}" dt="2022-10-03T12:34:29.648" v="1030" actId="478"/>
          <ac:spMkLst>
            <pc:docMk/>
            <pc:sldMk cId="1295249069" sldId="268"/>
            <ac:spMk id="12" creationId="{CB635011-84F8-4A06-9824-EA5CA700ECFE}"/>
          </ac:spMkLst>
        </pc:spChg>
        <pc:spChg chg="add del mod">
          <ac:chgData name="Lewis Evans" userId="2f1cca16-934e-4fa4-b56f-9977d10481f7" providerId="ADAL" clId="{B6B14421-0EDB-4CBD-B71B-7A904A7B7261}" dt="2022-10-03T12:26:34.909" v="771"/>
          <ac:spMkLst>
            <pc:docMk/>
            <pc:sldMk cId="1295249069" sldId="268"/>
            <ac:spMk id="17" creationId="{2777FDE6-4BD3-4F84-B653-03698A7A1633}"/>
          </ac:spMkLst>
        </pc:spChg>
        <pc:spChg chg="add mod or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18" creationId="{B6BF3272-E150-4927-8FDC-36D8399D9D7F}"/>
          </ac:spMkLst>
        </pc:spChg>
        <pc:spChg chg="add mod or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19" creationId="{B5B0354C-83E1-40C4-B765-1E2295CC2C19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0" creationId="{8FBED720-1B13-4220-AB01-A2C71EBBF3C9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1" creationId="{FBE029F0-3297-4E92-AFF4-152561319D9A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4" creationId="{05BEA58C-9B7B-494D-949C-57E42722009F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5" creationId="{6C6DCE71-3E3E-4A1C-8824-129D05615044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27" creationId="{ABEE1805-4000-4B85-A150-B634CB053D50}"/>
          </ac:spMkLst>
        </pc:spChg>
        <pc:spChg chg="add mod">
          <ac:chgData name="Lewis Evans" userId="2f1cca16-934e-4fa4-b56f-9977d10481f7" providerId="ADAL" clId="{B6B14421-0EDB-4CBD-B71B-7A904A7B7261}" dt="2022-10-03T13:28:55.522" v="1498" actId="1582"/>
          <ac:spMkLst>
            <pc:docMk/>
            <pc:sldMk cId="1295249069" sldId="268"/>
            <ac:spMk id="28" creationId="{737479E2-11F3-41D0-A451-A86D1F7D6073}"/>
          </ac:spMkLst>
        </pc:spChg>
        <pc:spChg chg="add mod">
          <ac:chgData name="Lewis Evans" userId="2f1cca16-934e-4fa4-b56f-9977d10481f7" providerId="ADAL" clId="{B6B14421-0EDB-4CBD-B71B-7A904A7B7261}" dt="2022-10-03T13:08:39.254" v="1099" actId="208"/>
          <ac:spMkLst>
            <pc:docMk/>
            <pc:sldMk cId="1295249069" sldId="268"/>
            <ac:spMk id="32" creationId="{483DD02F-4E08-4A4B-ADBC-AD1E1524ACC7}"/>
          </ac:spMkLst>
        </pc:spChg>
        <pc:spChg chg="add mod">
          <ac:chgData name="Lewis Evans" userId="2f1cca16-934e-4fa4-b56f-9977d10481f7" providerId="ADAL" clId="{B6B14421-0EDB-4CBD-B71B-7A904A7B7261}" dt="2022-10-03T16:31:13.023" v="3061" actId="20577"/>
          <ac:spMkLst>
            <pc:docMk/>
            <pc:sldMk cId="1295249069" sldId="268"/>
            <ac:spMk id="33" creationId="{43EF063B-C8E0-4254-85F8-22A5E5A994E2}"/>
          </ac:spMkLst>
        </pc:sp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4" creationId="{7EF391D7-798C-4752-B51A-78D9BF0E8C2F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16" creationId="{84442F77-FB74-4D3D-A5BD-6F4277F36B14}"/>
          </ac:picMkLst>
        </pc:picChg>
        <pc:picChg chg="add mod modCrop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3" creationId="{7FDD8B46-3319-4455-91BA-B59B032997A1}"/>
          </ac:picMkLst>
        </pc:picChg>
        <pc:picChg chg="add mod">
          <ac:chgData name="Lewis Evans" userId="2f1cca16-934e-4fa4-b56f-9977d10481f7" providerId="ADAL" clId="{B6B14421-0EDB-4CBD-B71B-7A904A7B7261}" dt="2022-10-03T12:34:43.789" v="1041" actId="1076"/>
          <ac:picMkLst>
            <pc:docMk/>
            <pc:sldMk cId="1295249069" sldId="268"/>
            <ac:picMk id="26" creationId="{35E00443-5FD3-4BC7-82CD-07905BC9CBD8}"/>
          </ac:picMkLst>
        </pc:picChg>
        <pc:picChg chg="add del mod">
          <ac:chgData name="Lewis Evans" userId="2f1cca16-934e-4fa4-b56f-9977d10481f7" providerId="ADAL" clId="{B6B14421-0EDB-4CBD-B71B-7A904A7B7261}" dt="2022-10-03T12:32:43.005" v="1009" actId="478"/>
          <ac:picMkLst>
            <pc:docMk/>
            <pc:sldMk cId="1295249069" sldId="268"/>
            <ac:picMk id="29" creationId="{1C7204EF-BD26-4E28-8AA9-EEC50D039A37}"/>
          </ac:picMkLst>
        </pc:picChg>
        <pc:picChg chg="add mod modCrop">
          <ac:chgData name="Lewis Evans" userId="2f1cca16-934e-4fa4-b56f-9977d10481f7" providerId="ADAL" clId="{B6B14421-0EDB-4CBD-B71B-7A904A7B7261}" dt="2022-10-04T14:07:49.738" v="4366" actId="14826"/>
          <ac:picMkLst>
            <pc:docMk/>
            <pc:sldMk cId="1295249069" sldId="268"/>
            <ac:picMk id="31" creationId="{F22488D4-5B38-405E-98A5-30B1FB9B90C2}"/>
          </ac:picMkLst>
        </pc:picChg>
        <pc:picChg chg="add del mod">
          <ac:chgData name="Lewis Evans" userId="2f1cca16-934e-4fa4-b56f-9977d10481f7" providerId="ADAL" clId="{B6B14421-0EDB-4CBD-B71B-7A904A7B7261}" dt="2022-10-03T13:07:45.001" v="1080" actId="478"/>
          <ac:picMkLst>
            <pc:docMk/>
            <pc:sldMk cId="1295249069" sldId="268"/>
            <ac:picMk id="34" creationId="{0AE7FCA7-35D4-42B5-B0A5-752A8AEC1317}"/>
          </ac:picMkLst>
        </pc:picChg>
        <pc:picChg chg="add mod">
          <ac:chgData name="Lewis Evans" userId="2f1cca16-934e-4fa4-b56f-9977d10481f7" providerId="ADAL" clId="{B6B14421-0EDB-4CBD-B71B-7A904A7B7261}" dt="2022-10-03T13:08:25.211" v="1093" actId="1076"/>
          <ac:picMkLst>
            <pc:docMk/>
            <pc:sldMk cId="1295249069" sldId="268"/>
            <ac:picMk id="36" creationId="{C2A03969-572E-44A1-9333-944D5459517F}"/>
          </ac:picMkLst>
        </pc:picChg>
      </pc:sldChg>
      <pc:sldChg chg="addSp delSp modSp add mod ord modTransition">
        <pc:chgData name="Lewis Evans" userId="2f1cca16-934e-4fa4-b56f-9977d10481f7" providerId="ADAL" clId="{B6B14421-0EDB-4CBD-B71B-7A904A7B7261}" dt="2022-10-04T14:20:22.571" v="4721"/>
        <pc:sldMkLst>
          <pc:docMk/>
          <pc:sldMk cId="3278753254" sldId="269"/>
        </pc:sldMkLst>
        <pc:spChg chg="del">
          <ac:chgData name="Lewis Evans" userId="2f1cca16-934e-4fa4-b56f-9977d10481f7" providerId="ADAL" clId="{B6B14421-0EDB-4CBD-B71B-7A904A7B7261}" dt="2022-10-03T13:09:18.336" v="1106" actId="478"/>
          <ac:spMkLst>
            <pc:docMk/>
            <pc:sldMk cId="3278753254" sldId="269"/>
            <ac:spMk id="2" creationId="{5D7E2674-8F36-114D-B4CD-9E4EF7F379C8}"/>
          </ac:spMkLst>
        </pc:spChg>
        <pc:spChg chg="mod">
          <ac:chgData name="Lewis Evans" userId="2f1cca16-934e-4fa4-b56f-9977d10481f7" providerId="ADAL" clId="{B6B14421-0EDB-4CBD-B71B-7A904A7B7261}" dt="2022-10-04T14:20:12.156" v="4717" actId="20577"/>
          <ac:spMkLst>
            <pc:docMk/>
            <pc:sldMk cId="3278753254" sldId="269"/>
            <ac:spMk id="3" creationId="{3BF3B038-1EB7-C9F4-5AED-F503D70B62BD}"/>
          </ac:spMkLst>
        </pc:spChg>
        <pc:spChg chg="add mod">
          <ac:chgData name="Lewis Evans" userId="2f1cca16-934e-4fa4-b56f-9977d10481f7" providerId="ADAL" clId="{B6B14421-0EDB-4CBD-B71B-7A904A7B7261}" dt="2022-10-03T13:09:22.020" v="1121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new del">
        <pc:chgData name="Lewis Evans" userId="2f1cca16-934e-4fa4-b56f-9977d10481f7" providerId="ADAL" clId="{B6B14421-0EDB-4CBD-B71B-7A904A7B7261}" dt="2022-10-03T13:13:13.972" v="1280" actId="47"/>
        <pc:sldMkLst>
          <pc:docMk/>
          <pc:sldMk cId="3216892347" sldId="270"/>
        </pc:sldMkLst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3500043433" sldId="271"/>
        </pc:sldMkLst>
        <pc:spChg chg="del">
          <ac:chgData name="Lewis Evans" userId="2f1cca16-934e-4fa4-b56f-9977d10481f7" providerId="ADAL" clId="{B6B14421-0EDB-4CBD-B71B-7A904A7B7261}" dt="2022-10-03T13:14:05.657" v="1284" actId="478"/>
          <ac:spMkLst>
            <pc:docMk/>
            <pc:sldMk cId="3500043433" sldId="271"/>
            <ac:spMk id="3" creationId="{3BF3B038-1EB7-C9F4-5AED-F503D70B62BD}"/>
          </ac:spMkLst>
        </pc:spChg>
        <pc:spChg chg="add del mod">
          <ac:chgData name="Lewis Evans" userId="2f1cca16-934e-4fa4-b56f-9977d10481f7" providerId="ADAL" clId="{B6B14421-0EDB-4CBD-B71B-7A904A7B7261}" dt="2022-10-03T13:14:07.224" v="1285" actId="478"/>
          <ac:spMkLst>
            <pc:docMk/>
            <pc:sldMk cId="3500043433" sldId="271"/>
            <ac:spMk id="10" creationId="{A51145FC-E4E9-4610-938D-9F45BE2DF4B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1" creationId="{DB8226D2-9B46-4FF5-8D89-6F97FB3100A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2" creationId="{9DAEDB1F-0E71-4D7B-8353-D404551E421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3" creationId="{1092C6B7-12F5-4604-872E-91103770979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14" creationId="{E0545F55-343B-45C1-A3EB-0F3C920AABF7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5" creationId="{4D7D2156-163F-45E9-A40D-541F6B5B0CA6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6" creationId="{AF574B95-445E-4483-8272-C1F0B7226510}"/>
          </ac:spMkLst>
        </pc:spChg>
        <pc:spChg chg="add mod">
          <ac:chgData name="Lewis Evans" userId="2f1cca16-934e-4fa4-b56f-9977d10481f7" providerId="ADAL" clId="{B6B14421-0EDB-4CBD-B71B-7A904A7B7261}" dt="2022-10-03T13:14:49.558" v="1290" actId="1076"/>
          <ac:spMkLst>
            <pc:docMk/>
            <pc:sldMk cId="3500043433" sldId="271"/>
            <ac:spMk id="17" creationId="{853341A0-0278-480B-AA3C-981403F4B1A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1" creationId="{C4AAF9B8-E78E-42D2-801D-8423F089B4F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2" creationId="{077755B4-D664-4C0B-A651-0615C1AF145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3" creationId="{13849947-7798-47DE-882E-D68DA44121A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4" creationId="{76C6235D-2CC0-4388-B2E4-94C61BFA4662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5" creationId="{23C344CE-6BD3-4A42-8663-73BC7042CD9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6" creationId="{0D786373-499C-4CAE-B250-A00A8A94E13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7" creationId="{8D03F250-94DC-42E0-A7A3-20A589AC495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8" creationId="{765223AD-9AAC-4E41-ABB8-57973D909E28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29" creationId="{85C832D6-B38E-41B9-9178-7548FA26F88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0" creationId="{1D6813E4-145E-49DB-B8CB-CE04189494E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1" creationId="{8BFFAC07-F383-4F20-B71E-8D46A9CE2F2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2" creationId="{8F4FB19D-BD36-4154-9E86-12947099D3A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3" creationId="{9F7C2491-8B2C-4409-9639-59953A22DA8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4" creationId="{586E1C03-3C31-4812-A92F-FA40E525B173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5" creationId="{FBD33FBD-CD53-4D98-A249-856741AEBCB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6" creationId="{47EE5581-C5C5-424B-A75C-C1570195BF0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7" creationId="{06162983-0E9C-4BAE-AE14-11F708A8FE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8" creationId="{CEEE99A2-AFC9-48FF-B3AF-56DEF0C529C9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39" creationId="{0F147D4E-DD0F-422E-B15F-A35A6C13474C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0" creationId="{48652EE5-F47F-43DF-94C3-660078C021F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1" creationId="{2073203F-433D-48A8-97C0-5440EB586F24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2" creationId="{498B8415-1AD8-4C44-B373-DE394747E68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3" creationId="{25245A65-CCCC-4933-9EEE-514E8276064F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4" creationId="{875F263A-4A59-4230-B525-6E6F3AA698C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5" creationId="{FE59A2D2-31B8-427C-98FF-8FB8F1A7199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6" creationId="{41258136-4D7D-4DF1-A50E-AF0CF4917F8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7" creationId="{7EF58FEA-762A-4194-B9A8-FB1E563B5F6D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8" creationId="{64D09F47-067C-4880-8900-E58846115D2A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49" creationId="{3A62D95C-6DCD-4AB4-8BD2-E444E069122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0" creationId="{69E5BA0E-8696-45C9-AA72-6513F84EC121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1" creationId="{2BE49D67-FEA2-472E-BF66-D9321578F91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2" creationId="{3FF1003D-3440-4114-8315-871540DEF49E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3" creationId="{C02607B6-5EDE-4A4A-9D0D-6400F4CCA6F7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4" creationId="{9B8391D4-B3C1-46D8-BE2D-D637B819CD2B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5" creationId="{F162F765-8187-4FA6-8D39-DF380F911746}"/>
          </ac:spMkLst>
        </pc:spChg>
        <pc:spChg chg="add mod">
          <ac:chgData name="Lewis Evans" userId="2f1cca16-934e-4fa4-b56f-9977d10481f7" providerId="ADAL" clId="{B6B14421-0EDB-4CBD-B71B-7A904A7B7261}" dt="2022-10-03T13:19:28.898" v="1363" actId="208"/>
          <ac:spMkLst>
            <pc:docMk/>
            <pc:sldMk cId="3500043433" sldId="271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15:02.562" v="1296" actId="478"/>
          <ac:spMkLst>
            <pc:docMk/>
            <pc:sldMk cId="3500043433" sldId="271"/>
            <ac:spMk id="57" creationId="{CEAB77FC-7552-4D7E-B916-339E44E91E44}"/>
          </ac:spMkLst>
        </pc:spChg>
        <pc:spChg chg="add del mod">
          <ac:chgData name="Lewis Evans" userId="2f1cca16-934e-4fa4-b56f-9977d10481f7" providerId="ADAL" clId="{B6B14421-0EDB-4CBD-B71B-7A904A7B7261}" dt="2022-10-03T13:15:01.321" v="1295" actId="478"/>
          <ac:spMkLst>
            <pc:docMk/>
            <pc:sldMk cId="3500043433" sldId="271"/>
            <ac:spMk id="58" creationId="{A5A44C7A-7469-4F7E-829E-4FBB49F03361}"/>
          </ac:spMkLst>
        </pc:spChg>
        <pc:spChg chg="add del mod">
          <ac:chgData name="Lewis Evans" userId="2f1cca16-934e-4fa4-b56f-9977d10481f7" providerId="ADAL" clId="{B6B14421-0EDB-4CBD-B71B-7A904A7B7261}" dt="2022-10-03T13:15:06.018" v="1298" actId="478"/>
          <ac:spMkLst>
            <pc:docMk/>
            <pc:sldMk cId="3500043433" sldId="271"/>
            <ac:spMk id="59" creationId="{BE8AA977-D37E-4748-92FE-330E606C9F59}"/>
          </ac:spMkLst>
        </pc:spChg>
        <pc:spChg chg="add del mod">
          <ac:chgData name="Lewis Evans" userId="2f1cca16-934e-4fa4-b56f-9977d10481f7" providerId="ADAL" clId="{B6B14421-0EDB-4CBD-B71B-7A904A7B7261}" dt="2022-10-03T13:15:07.537" v="1299" actId="478"/>
          <ac:spMkLst>
            <pc:docMk/>
            <pc:sldMk cId="3500043433" sldId="271"/>
            <ac:spMk id="60" creationId="{E0E1A151-3E80-45D6-8213-9CFDAF1E8510}"/>
          </ac:spMkLst>
        </pc:spChg>
        <pc:spChg chg="add del mod">
          <ac:chgData name="Lewis Evans" userId="2f1cca16-934e-4fa4-b56f-9977d10481f7" providerId="ADAL" clId="{B6B14421-0EDB-4CBD-B71B-7A904A7B7261}" dt="2022-10-03T13:14:59.993" v="1294" actId="478"/>
          <ac:spMkLst>
            <pc:docMk/>
            <pc:sldMk cId="3500043433" sldId="271"/>
            <ac:spMk id="61" creationId="{B3285F60-E52B-4845-A606-CDD9F4266B82}"/>
          </ac:spMkLst>
        </pc:spChg>
        <pc:spChg chg="add del mod">
          <ac:chgData name="Lewis Evans" userId="2f1cca16-934e-4fa4-b56f-9977d10481f7" providerId="ADAL" clId="{B6B14421-0EDB-4CBD-B71B-7A904A7B7261}" dt="2022-10-03T13:15:04.944" v="1297" actId="478"/>
          <ac:spMkLst>
            <pc:docMk/>
            <pc:sldMk cId="3500043433" sldId="271"/>
            <ac:spMk id="62" creationId="{7D662A5E-6FFA-4E98-8D74-EF3C709A42BA}"/>
          </ac:spMkLst>
        </pc:spChg>
        <pc:spChg chg="add del mod">
          <ac:chgData name="Lewis Evans" userId="2f1cca16-934e-4fa4-b56f-9977d10481f7" providerId="ADAL" clId="{B6B14421-0EDB-4CBD-B71B-7A904A7B7261}" dt="2022-10-03T13:15:11.689" v="1305" actId="478"/>
          <ac:spMkLst>
            <pc:docMk/>
            <pc:sldMk cId="3500043433" sldId="271"/>
            <ac:spMk id="63" creationId="{BD57051F-56C7-4202-BD64-633BC63EC210}"/>
          </ac:spMkLst>
        </pc:spChg>
        <pc:spChg chg="add del mod">
          <ac:chgData name="Lewis Evans" userId="2f1cca16-934e-4fa4-b56f-9977d10481f7" providerId="ADAL" clId="{B6B14421-0EDB-4CBD-B71B-7A904A7B7261}" dt="2022-10-03T13:15:09.355" v="1303" actId="478"/>
          <ac:spMkLst>
            <pc:docMk/>
            <pc:sldMk cId="3500043433" sldId="271"/>
            <ac:spMk id="64" creationId="{28E08A45-C469-46F1-8C66-7DA7378C1574}"/>
          </ac:spMkLst>
        </pc:spChg>
        <pc:spChg chg="add del mod">
          <ac:chgData name="Lewis Evans" userId="2f1cca16-934e-4fa4-b56f-9977d10481f7" providerId="ADAL" clId="{B6B14421-0EDB-4CBD-B71B-7A904A7B7261}" dt="2022-10-03T13:15:14.674" v="1307" actId="478"/>
          <ac:spMkLst>
            <pc:docMk/>
            <pc:sldMk cId="3500043433" sldId="271"/>
            <ac:spMk id="65" creationId="{6DF53F6D-4650-4EE4-AA66-A6BF964C0C6C}"/>
          </ac:spMkLst>
        </pc:spChg>
        <pc:spChg chg="add del mod">
          <ac:chgData name="Lewis Evans" userId="2f1cca16-934e-4fa4-b56f-9977d10481f7" providerId="ADAL" clId="{B6B14421-0EDB-4CBD-B71B-7A904A7B7261}" dt="2022-10-03T13:15:10.549" v="1304" actId="478"/>
          <ac:spMkLst>
            <pc:docMk/>
            <pc:sldMk cId="3500043433" sldId="271"/>
            <ac:spMk id="66" creationId="{E7D88787-1A50-46B8-A5C3-B9523A50ECCB}"/>
          </ac:spMkLst>
        </pc:spChg>
        <pc:spChg chg="add del mod">
          <ac:chgData name="Lewis Evans" userId="2f1cca16-934e-4fa4-b56f-9977d10481f7" providerId="ADAL" clId="{B6B14421-0EDB-4CBD-B71B-7A904A7B7261}" dt="2022-10-03T13:15:15.545" v="1308" actId="478"/>
          <ac:spMkLst>
            <pc:docMk/>
            <pc:sldMk cId="3500043433" sldId="271"/>
            <ac:spMk id="67" creationId="{FC1C99F6-FA35-4A4E-8E21-95D279B36A72}"/>
          </ac:spMkLst>
        </pc:spChg>
        <pc:spChg chg="add del mod">
          <ac:chgData name="Lewis Evans" userId="2f1cca16-934e-4fa4-b56f-9977d10481f7" providerId="ADAL" clId="{B6B14421-0EDB-4CBD-B71B-7A904A7B7261}" dt="2022-10-03T13:15:13.650" v="1306" actId="478"/>
          <ac:spMkLst>
            <pc:docMk/>
            <pc:sldMk cId="3500043433" sldId="271"/>
            <ac:spMk id="68" creationId="{458E2529-4D7D-4F3D-B834-4368BDE3C3B8}"/>
          </ac:spMkLst>
        </pc:sp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8" creationId="{14EB6423-1E44-412C-892C-7A554DF674F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19" creationId="{C97BCCC0-2D2D-486F-9D33-66AB593E0FCD}"/>
          </ac:cxnSpMkLst>
        </pc:cxnChg>
        <pc:cxnChg chg="add mod">
          <ac:chgData name="Lewis Evans" userId="2f1cca16-934e-4fa4-b56f-9977d10481f7" providerId="ADAL" clId="{B6B14421-0EDB-4CBD-B71B-7A904A7B7261}" dt="2022-10-03T13:19:28.898" v="1363" actId="208"/>
          <ac:cxnSpMkLst>
            <pc:docMk/>
            <pc:sldMk cId="3500043433" sldId="271"/>
            <ac:cxnSpMk id="20" creationId="{23A57BB3-E0BD-47E9-BBDE-1C5E57F7677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69" creationId="{E209C62A-5EE9-40F2-9133-D18B495D8F4F}"/>
          </ac:cxnSpMkLst>
        </pc:cxnChg>
        <pc:cxnChg chg="add mod">
          <ac:chgData name="Lewis Evans" userId="2f1cca16-934e-4fa4-b56f-9977d10481f7" providerId="ADAL" clId="{B6B14421-0EDB-4CBD-B71B-7A904A7B7261}" dt="2022-10-03T13:15:47.980" v="1313" actId="1076"/>
          <ac:cxnSpMkLst>
            <pc:docMk/>
            <pc:sldMk cId="3500043433" sldId="271"/>
            <ac:cxnSpMk id="70" creationId="{14D72B0B-8E48-44EF-9E7E-61B606C53DF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023842861" sldId="272"/>
        </pc:sldMkLst>
        <pc:spChg chg="add del mod">
          <ac:chgData name="Lewis Evans" userId="2f1cca16-934e-4fa4-b56f-9977d10481f7" providerId="ADAL" clId="{B6B14421-0EDB-4CBD-B71B-7A904A7B7261}" dt="2022-10-03T13:25:41.056" v="1446" actId="478"/>
          <ac:spMkLst>
            <pc:docMk/>
            <pc:sldMk cId="2023842861" sldId="272"/>
            <ac:spMk id="2" creationId="{53F0FE43-25A9-4E72-9D62-F91024CDE62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14" creationId="{E0545F55-343B-45C1-A3EB-0F3C920AABF7}"/>
          </ac:spMkLst>
        </pc:spChg>
        <pc:spChg chg="mod">
          <ac:chgData name="Lewis Evans" userId="2f1cca16-934e-4fa4-b56f-9977d10481f7" providerId="ADAL" clId="{B6B14421-0EDB-4CBD-B71B-7A904A7B7261}" dt="2022-10-03T13:19:21.060" v="1359" actId="208"/>
          <ac:spMkLst>
            <pc:docMk/>
            <pc:sldMk cId="2023842861" sldId="272"/>
            <ac:spMk id="21" creationId="{C4AAF9B8-E78E-42D2-801D-8423F089B4F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0:05.210" v="1368" actId="207"/>
          <ac:spMkLst>
            <pc:docMk/>
            <pc:sldMk cId="2023842861" sldId="272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19:17.786" v="1358" actId="208"/>
          <ac:spMkLst>
            <pc:docMk/>
            <pc:sldMk cId="2023842861" sldId="272"/>
            <ac:spMk id="56" creationId="{31155A69-74B3-4178-BDBB-45D26050C82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7" creationId="{5A6DDBEC-CDAA-4713-BF65-250FE92284A1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8" creationId="{43BE715E-EC45-4B63-BA4D-302861E1115C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59" creationId="{566324C4-F329-44BA-A1E7-E810215AF05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0" creationId="{9BA71A88-6714-4F61-AB60-96506893249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1" creationId="{5C58D246-069F-403F-8E4B-37C62ABD608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2" creationId="{46455D86-A588-400A-A3DE-22BB945C2F3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3" creationId="{F0689B87-5415-465D-A693-E96EAF4EDC0F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4" creationId="{D8FF343D-D514-4D69-AFFB-75A3AF6CA2FA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5" creationId="{B5F6E4F9-1150-4F8A-9227-C641F6800636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6" creationId="{0DD3A9E5-2A53-4660-8392-F0ED6A9E2F6B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7" creationId="{F91485C8-93B4-4352-91FD-B3927D305FA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68" creationId="{8CA4A949-1B29-43DF-B31D-0F149B319795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1" creationId="{D050789E-B317-42A9-A19F-76434671EDE2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2" creationId="{6E1D56D7-23E3-42D1-BE24-536A88DAFDE7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3" creationId="{FC9DD944-8931-4D34-A483-FD6D0381CBBD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4" creationId="{FA112340-8851-4B5F-B283-39048BF425F8}"/>
          </ac:spMkLst>
        </pc:spChg>
        <pc:spChg chg="add mod">
          <ac:chgData name="Lewis Evans" userId="2f1cca16-934e-4fa4-b56f-9977d10481f7" providerId="ADAL" clId="{B6B14421-0EDB-4CBD-B71B-7A904A7B7261}" dt="2022-10-03T13:16:04.565" v="1322" actId="571"/>
          <ac:spMkLst>
            <pc:docMk/>
            <pc:sldMk cId="2023842861" sldId="272"/>
            <ac:spMk id="75" creationId="{F8A8046B-89BC-4820-88FB-61B13BC03844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6" creationId="{2F4936B6-99BB-49BE-89E6-747736C0B645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7" creationId="{7CDA3C63-21B6-4FCE-947F-C8278CA86DC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8" creationId="{817AA465-D512-4972-93F5-14EB9AC88C6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79" creationId="{801F6F52-04A8-4C76-B3B2-D1604A65E79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0" creationId="{4B5DAFCB-3117-44A4-A81A-ACEFBA421296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1" creationId="{2E493D9E-D0B7-4F7B-B965-FE98F2C509F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2" creationId="{4300556A-8E8C-4761-A3B0-5297682D449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3" creationId="{48F118D8-252E-4AB4-B72E-92FCB741216C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4" creationId="{81B81180-8276-495A-8CFC-0CD7DA5A318E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5" creationId="{CF03A495-F55F-40E9-9623-44D33705C588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6" creationId="{CEE9AD33-F0FB-4C22-85E4-335894AFEB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7" creationId="{99630542-6469-40FF-87F9-F845A1C5F79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8" creationId="{670C1CA0-14F0-46F5-8DE9-A147DD88C3F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89" creationId="{BB83EC00-93CA-4789-A7A3-97CB82539DB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0" creationId="{6A9180DD-F0D7-45B6-9EBF-AA71680F522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1" creationId="{0BD871EA-EADC-401D-8A77-C2B0276142D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2" creationId="{A8A5D8E1-E6E4-4B3B-B333-E9C78149BAB2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3" creationId="{8CA9B4BF-C867-4F80-BF3A-F6280E5265AD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4" creationId="{AED2F718-0E82-4AA6-9789-864398FA24B0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5" creationId="{44FF3CAB-B6FE-45ED-A1E4-196414F5DD89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6" creationId="{AAC095A4-9036-4F4B-8085-B20BEF8DB63A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7" creationId="{3533F443-8CAD-48CC-A270-083E42FE494B}"/>
          </ac:spMkLst>
        </pc:spChg>
        <pc:spChg chg="add mod">
          <ac:chgData name="Lewis Evans" userId="2f1cca16-934e-4fa4-b56f-9977d10481f7" providerId="ADAL" clId="{B6B14421-0EDB-4CBD-B71B-7A904A7B7261}" dt="2022-10-03T13:18:43.266" v="1349" actId="571"/>
          <ac:spMkLst>
            <pc:docMk/>
            <pc:sldMk cId="2023842861" sldId="272"/>
            <ac:spMk id="98" creationId="{A42C92C3-372D-47E7-B04B-5E8D4B97FDB4}"/>
          </ac:spMkLst>
        </pc:sp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8" creationId="{14EB6423-1E44-412C-892C-7A554DF674F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19" creationId="{C97BCCC0-2D2D-486F-9D33-66AB593E0FCD}"/>
          </ac:cxnSpMkLst>
        </pc:cxnChg>
        <pc:cxnChg chg="mod">
          <ac:chgData name="Lewis Evans" userId="2f1cca16-934e-4fa4-b56f-9977d10481f7" providerId="ADAL" clId="{B6B14421-0EDB-4CBD-B71B-7A904A7B7261}" dt="2022-10-03T13:20:05.210" v="1368" actId="207"/>
          <ac:cxnSpMkLst>
            <pc:docMk/>
            <pc:sldMk cId="2023842861" sldId="272"/>
            <ac:cxnSpMk id="20" creationId="{23A57BB3-E0BD-47E9-BBDE-1C5E57F7677F}"/>
          </ac:cxnSpMkLst>
        </pc:cxnChg>
      </pc:sldChg>
      <pc:sldChg chg="addSp delSp modSp add del mod modAnim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2704703876" sldId="273"/>
        </pc:sldMkLst>
        <pc:spChg chg="add del">
          <ac:chgData name="Lewis Evans" userId="2f1cca16-934e-4fa4-b56f-9977d10481f7" providerId="ADAL" clId="{B6B14421-0EDB-4CBD-B71B-7A904A7B7261}" dt="2022-10-03T13:26:54.350" v="1463" actId="11529"/>
          <ac:spMkLst>
            <pc:docMk/>
            <pc:sldMk cId="2704703876" sldId="273"/>
            <ac:spMk id="2" creationId="{792245CA-260D-4BFE-85E5-030DB2C7E78C}"/>
          </ac:spMkLst>
        </pc:spChg>
        <pc:spChg chg="add mod">
          <ac:chgData name="Lewis Evans" userId="2f1cca16-934e-4fa4-b56f-9977d10481f7" providerId="ADAL" clId="{B6B14421-0EDB-4CBD-B71B-7A904A7B7261}" dt="2022-10-03T13:27:53.349" v="1490" actId="14100"/>
          <ac:spMkLst>
            <pc:docMk/>
            <pc:sldMk cId="2704703876" sldId="273"/>
            <ac:spMk id="3" creationId="{832573E9-5717-4C47-B690-0C583F238530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1" creationId="{DB8226D2-9B46-4FF5-8D89-6F97FB3100A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2" creationId="{9DAEDB1F-0E71-4D7B-8353-D404551E421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13" creationId="{1092C6B7-12F5-4604-872E-91103770979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2" creationId="{077755B4-D664-4C0B-A651-0615C1AF145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3" creationId="{13849947-7798-47DE-882E-D68DA44121A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4" creationId="{76C6235D-2CC0-4388-B2E4-94C61BFA4662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5" creationId="{23C344CE-6BD3-4A42-8663-73BC7042CD9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6" creationId="{0D786373-499C-4CAE-B250-A00A8A94E13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7" creationId="{8D03F250-94DC-42E0-A7A3-20A589AC495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8" creationId="{765223AD-9AAC-4E41-ABB8-57973D909E28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29" creationId="{85C832D6-B38E-41B9-9178-7548FA26F88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0" creationId="{1D6813E4-145E-49DB-B8CB-CE04189494E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1" creationId="{8BFFAC07-F383-4F20-B71E-8D46A9CE2F2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2" creationId="{8F4FB19D-BD36-4154-9E86-12947099D3A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3" creationId="{9F7C2491-8B2C-4409-9639-59953A22DA8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4" creationId="{586E1C03-3C31-4812-A92F-FA40E525B173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5" creationId="{FBD33FBD-CD53-4D98-A249-856741AEBCB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6" creationId="{47EE5581-C5C5-424B-A75C-C1570195BF0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7" creationId="{06162983-0E9C-4BAE-AE14-11F708A8FE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8" creationId="{CEEE99A2-AFC9-48FF-B3AF-56DEF0C529C9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39" creationId="{0F147D4E-DD0F-422E-B15F-A35A6C13474C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0" creationId="{48652EE5-F47F-43DF-94C3-660078C021F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1" creationId="{2073203F-433D-48A8-97C0-5440EB586F24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2" creationId="{498B8415-1AD8-4C44-B373-DE394747E68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3" creationId="{25245A65-CCCC-4933-9EEE-514E8276064F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4" creationId="{875F263A-4A59-4230-B525-6E6F3AA698C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5" creationId="{FE59A2D2-31B8-427C-98FF-8FB8F1A7199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6" creationId="{41258136-4D7D-4DF1-A50E-AF0CF4917F8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7" creationId="{7EF58FEA-762A-4194-B9A8-FB1E563B5F6D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8" creationId="{64D09F47-067C-4880-8900-E58846115D2A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49" creationId="{3A62D95C-6DCD-4AB4-8BD2-E444E069122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0" creationId="{69E5BA0E-8696-45C9-AA72-6513F84EC121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1" creationId="{2BE49D67-FEA2-472E-BF66-D9321578F91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2" creationId="{3FF1003D-3440-4114-8315-871540DEF49E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3" creationId="{C02607B6-5EDE-4A4A-9D0D-6400F4CCA6F7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4" creationId="{9B8391D4-B3C1-46D8-BE2D-D637B819CD2B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5" creationId="{F162F765-8187-4FA6-8D39-DF380F911746}"/>
          </ac:spMkLst>
        </pc:spChg>
        <pc:spChg chg="mod">
          <ac:chgData name="Lewis Evans" userId="2f1cca16-934e-4fa4-b56f-9977d10481f7" providerId="ADAL" clId="{B6B14421-0EDB-4CBD-B71B-7A904A7B7261}" dt="2022-10-03T13:24:21.980" v="1384" actId="207"/>
          <ac:spMkLst>
            <pc:docMk/>
            <pc:sldMk cId="2704703876" sldId="273"/>
            <ac:spMk id="56" creationId="{31155A69-74B3-4178-BDBB-45D26050C82C}"/>
          </ac:spMkLst>
        </pc:spChg>
        <pc:spChg chg="add del mod">
          <ac:chgData name="Lewis Evans" userId="2f1cca16-934e-4fa4-b56f-9977d10481f7" providerId="ADAL" clId="{B6B14421-0EDB-4CBD-B71B-7A904A7B7261}" dt="2022-10-03T13:26:17.719" v="1458" actId="478"/>
          <ac:spMkLst>
            <pc:docMk/>
            <pc:sldMk cId="2704703876" sldId="273"/>
            <ac:spMk id="57" creationId="{1CC42F0D-464D-4B80-9695-C1BDF3B8C7BE}"/>
          </ac:spMkLst>
        </pc:spChg>
      </pc:sldChg>
      <pc:sldChg chg="addSp delSp modSp add del mod modShow">
        <pc:chgData name="Lewis Evans" userId="2f1cca16-934e-4fa4-b56f-9977d10481f7" providerId="ADAL" clId="{B6B14421-0EDB-4CBD-B71B-7A904A7B7261}" dt="2022-10-04T13:47:59.455" v="3831" actId="47"/>
        <pc:sldMkLst>
          <pc:docMk/>
          <pc:sldMk cId="1853689019" sldId="274"/>
        </pc:sldMkLst>
        <pc:spChg chg="del mod">
          <ac:chgData name="Lewis Evans" userId="2f1cca16-934e-4fa4-b56f-9977d10481f7" providerId="ADAL" clId="{B6B14421-0EDB-4CBD-B71B-7A904A7B7261}" dt="2022-10-03T13:26:14.408" v="1457" actId="478"/>
          <ac:spMkLst>
            <pc:docMk/>
            <pc:sldMk cId="1853689019" sldId="274"/>
            <ac:spMk id="57" creationId="{1CC42F0D-464D-4B80-9695-C1BDF3B8C7BE}"/>
          </ac:spMkLst>
        </pc:spChg>
        <pc:spChg chg="add mod">
          <ac:chgData name="Lewis Evans" userId="2f1cca16-934e-4fa4-b56f-9977d10481f7" providerId="ADAL" clId="{B6B14421-0EDB-4CBD-B71B-7A904A7B7261}" dt="2022-10-03T13:27:41.567" v="1486" actId="14100"/>
          <ac:spMkLst>
            <pc:docMk/>
            <pc:sldMk cId="1853689019" sldId="274"/>
            <ac:spMk id="58" creationId="{F68CC7C8-8689-4BFB-8E44-C7D9FA6E4845}"/>
          </ac:spMkLst>
        </pc:spChg>
      </pc:sldChg>
      <pc:sldChg chg="addSp modSp add mod ord modTransition">
        <pc:chgData name="Lewis Evans" userId="2f1cca16-934e-4fa4-b56f-9977d10481f7" providerId="ADAL" clId="{B6B14421-0EDB-4CBD-B71B-7A904A7B7261}" dt="2022-10-04T14:20:32.309" v="4726"/>
        <pc:sldMkLst>
          <pc:docMk/>
          <pc:sldMk cId="492990782" sldId="275"/>
        </pc:sldMkLst>
        <pc:spChg chg="mod">
          <ac:chgData name="Lewis Evans" userId="2f1cca16-934e-4fa4-b56f-9977d10481f7" providerId="ADAL" clId="{B6B14421-0EDB-4CBD-B71B-7A904A7B7261}" dt="2022-10-03T15:25:30.952" v="1984" actId="20577"/>
          <ac:spMkLst>
            <pc:docMk/>
            <pc:sldMk cId="492990782" sldId="27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3:30:41.191" v="1667" actId="20577"/>
          <ac:spMkLst>
            <pc:docMk/>
            <pc:sldMk cId="492990782" sldId="275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3T13:33:07.294" v="1944" actId="1582"/>
          <ac:picMkLst>
            <pc:docMk/>
            <pc:sldMk cId="492990782" sldId="275"/>
            <ac:picMk id="10" creationId="{CD0E6FA7-E590-4BAB-8BDE-8D33AEA8815B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34:52.508" v="5092" actId="20577"/>
        <pc:sldMkLst>
          <pc:docMk/>
          <pc:sldMk cId="554183720" sldId="276"/>
        </pc:sldMkLst>
        <pc:spChg chg="add del">
          <ac:chgData name="Lewis Evans" userId="2f1cca16-934e-4fa4-b56f-9977d10481f7" providerId="ADAL" clId="{B6B14421-0EDB-4CBD-B71B-7A904A7B7261}" dt="2022-10-03T15:28:01.315" v="2026"/>
          <ac:spMkLst>
            <pc:docMk/>
            <pc:sldMk cId="554183720" sldId="276"/>
            <ac:spMk id="2" creationId="{417CF057-B303-482F-8159-217B327F6466}"/>
          </ac:spMkLst>
        </pc:spChg>
        <pc:spChg chg="mod">
          <ac:chgData name="Lewis Evans" userId="2f1cca16-934e-4fa4-b56f-9977d10481f7" providerId="ADAL" clId="{B6B14421-0EDB-4CBD-B71B-7A904A7B7261}" dt="2022-10-04T14:34:52.508" v="5092" actId="20577"/>
          <ac:spMkLst>
            <pc:docMk/>
            <pc:sldMk cId="554183720" sldId="27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4:50.216" v="5088" actId="313"/>
          <ac:spMkLst>
            <pc:docMk/>
            <pc:sldMk cId="554183720" sldId="276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3T13:33:10.505" v="1946" actId="478"/>
          <ac:picMkLst>
            <pc:docMk/>
            <pc:sldMk cId="554183720" sldId="276"/>
            <ac:picMk id="10" creationId="{CD0E6FA7-E590-4BAB-8BDE-8D33AEA8815B}"/>
          </ac:picMkLst>
        </pc:picChg>
        <pc:picChg chg="add mod">
          <ac:chgData name="Lewis Evans" userId="2f1cca16-934e-4fa4-b56f-9977d10481f7" providerId="ADAL" clId="{B6B14421-0EDB-4CBD-B71B-7A904A7B7261}" dt="2022-10-03T15:27:55.905" v="2024"/>
          <ac:picMkLst>
            <pc:docMk/>
            <pc:sldMk cId="554183720" sldId="276"/>
            <ac:picMk id="11" creationId="{B52D2FAE-CA95-4D1F-8A40-9547128E79A6}"/>
          </ac:picMkLst>
        </pc:picChg>
        <pc:picChg chg="add mod">
          <ac:chgData name="Lewis Evans" userId="2f1cca16-934e-4fa4-b56f-9977d10481f7" providerId="ADAL" clId="{B6B14421-0EDB-4CBD-B71B-7A904A7B7261}" dt="2022-10-03T15:28:08.262" v="2031" actId="1076"/>
          <ac:picMkLst>
            <pc:docMk/>
            <pc:sldMk cId="554183720" sldId="276"/>
            <ac:picMk id="13" creationId="{69BB210D-D6B3-4A6A-B8FA-0DE6B0FC7839}"/>
          </ac:picMkLst>
        </pc:picChg>
        <pc:picChg chg="add del">
          <ac:chgData name="Lewis Evans" userId="2f1cca16-934e-4fa4-b56f-9977d10481f7" providerId="ADAL" clId="{B6B14421-0EDB-4CBD-B71B-7A904A7B7261}" dt="2022-10-03T15:28:01.315" v="2026"/>
          <ac:picMkLst>
            <pc:docMk/>
            <pc:sldMk cId="554183720" sldId="276"/>
            <ac:picMk id="1025" creationId="{5C47F6B3-C610-4D1C-8EA7-52226EF08EF0}"/>
          </ac:picMkLst>
        </pc:picChg>
      </pc:sldChg>
      <pc:sldChg chg="addSp delSp modSp add del mod modShow">
        <pc:chgData name="Lewis Evans" userId="2f1cca16-934e-4fa4-b56f-9977d10481f7" providerId="ADAL" clId="{B6B14421-0EDB-4CBD-B71B-7A904A7B7261}" dt="2022-10-04T14:09:08.167" v="4428" actId="47"/>
        <pc:sldMkLst>
          <pc:docMk/>
          <pc:sldMk cId="1698614787" sldId="277"/>
        </pc:sldMkLst>
        <pc:spChg chg="del mod">
          <ac:chgData name="Lewis Evans" userId="2f1cca16-934e-4fa4-b56f-9977d10481f7" providerId="ADAL" clId="{B6B14421-0EDB-4CBD-B71B-7A904A7B7261}" dt="2022-10-03T15:35:41.904" v="2172" actId="478"/>
          <ac:spMkLst>
            <pc:docMk/>
            <pc:sldMk cId="1698614787" sldId="277"/>
            <ac:spMk id="3" creationId="{3BF3B038-1EB7-C9F4-5AED-F503D70B62BD}"/>
          </ac:spMkLst>
        </pc:spChg>
        <pc:picChg chg="add del mod">
          <ac:chgData name="Lewis Evans" userId="2f1cca16-934e-4fa4-b56f-9977d10481f7" providerId="ADAL" clId="{B6B14421-0EDB-4CBD-B71B-7A904A7B7261}" dt="2022-10-03T15:33:44.558" v="2161" actId="478"/>
          <ac:picMkLst>
            <pc:docMk/>
            <pc:sldMk cId="1698614787" sldId="277"/>
            <ac:picMk id="10" creationId="{83E48FD1-7271-462F-81FE-2B5139C670AA}"/>
          </ac:picMkLst>
        </pc:picChg>
        <pc:picChg chg="add del mod">
          <ac:chgData name="Lewis Evans" userId="2f1cca16-934e-4fa4-b56f-9977d10481f7" providerId="ADAL" clId="{B6B14421-0EDB-4CBD-B71B-7A904A7B7261}" dt="2022-10-03T15:35:39.688" v="2170" actId="478"/>
          <ac:picMkLst>
            <pc:docMk/>
            <pc:sldMk cId="1698614787" sldId="277"/>
            <ac:picMk id="12" creationId="{621DAB0F-26FA-4957-B729-3B0D951723AF}"/>
          </ac:picMkLst>
        </pc:picChg>
        <pc:picChg chg="del">
          <ac:chgData name="Lewis Evans" userId="2f1cca16-934e-4fa4-b56f-9977d10481f7" providerId="ADAL" clId="{B6B14421-0EDB-4CBD-B71B-7A904A7B7261}" dt="2022-10-03T15:32:50.025" v="2154" actId="478"/>
          <ac:picMkLst>
            <pc:docMk/>
            <pc:sldMk cId="1698614787" sldId="277"/>
            <ac:picMk id="13" creationId="{69BB210D-D6B3-4A6A-B8FA-0DE6B0FC7839}"/>
          </ac:picMkLst>
        </pc:picChg>
        <pc:picChg chg="add mod">
          <ac:chgData name="Lewis Evans" userId="2f1cca16-934e-4fa4-b56f-9977d10481f7" providerId="ADAL" clId="{B6B14421-0EDB-4CBD-B71B-7A904A7B7261}" dt="2022-10-03T15:35:52.054" v="2178" actId="1582"/>
          <ac:picMkLst>
            <pc:docMk/>
            <pc:sldMk cId="1698614787" sldId="277"/>
            <ac:picMk id="15" creationId="{D1BED2B5-E5D5-4F79-9655-55BD7C85BB0F}"/>
          </ac:picMkLst>
        </pc:picChg>
      </pc:sldChg>
      <pc:sldChg chg="new del">
        <pc:chgData name="Lewis Evans" userId="2f1cca16-934e-4fa4-b56f-9977d10481f7" providerId="ADAL" clId="{B6B14421-0EDB-4CBD-B71B-7A904A7B7261}" dt="2022-10-03T15:36:11.213" v="2187" actId="47"/>
        <pc:sldMkLst>
          <pc:docMk/>
          <pc:sldMk cId="1189814246" sldId="278"/>
        </pc:sldMkLst>
      </pc:sldChg>
      <pc:sldChg chg="addSp delSp modSp add mod modTransition modAnim">
        <pc:chgData name="Lewis Evans" userId="2f1cca16-934e-4fa4-b56f-9977d10481f7" providerId="ADAL" clId="{B6B14421-0EDB-4CBD-B71B-7A904A7B7261}" dt="2022-10-04T14:27:51.817" v="4929"/>
        <pc:sldMkLst>
          <pc:docMk/>
          <pc:sldMk cId="3377687399" sldId="279"/>
        </pc:sldMkLst>
        <pc:spChg chg="del mod">
          <ac:chgData name="Lewis Evans" userId="2f1cca16-934e-4fa4-b56f-9977d10481f7" providerId="ADAL" clId="{B6B14421-0EDB-4CBD-B71B-7A904A7B7261}" dt="2022-10-03T15:39:46.952" v="2343" actId="478"/>
          <ac:spMkLst>
            <pc:docMk/>
            <pc:sldMk cId="3377687399" sldId="279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3T15:36:19.162" v="2216" actId="20577"/>
          <ac:spMkLst>
            <pc:docMk/>
            <pc:sldMk cId="3377687399" sldId="279"/>
            <ac:spMk id="9" creationId="{E0B4A107-B580-4D31-8A6B-713E3CD868CB}"/>
          </ac:spMkLst>
        </pc:spChg>
        <pc:spChg chg="add mod">
          <ac:chgData name="Lewis Evans" userId="2f1cca16-934e-4fa4-b56f-9977d10481f7" providerId="ADAL" clId="{B6B14421-0EDB-4CBD-B71B-7A904A7B7261}" dt="2022-10-04T14:26:02.298" v="4874" actId="27636"/>
          <ac:spMkLst>
            <pc:docMk/>
            <pc:sldMk cId="3377687399" sldId="279"/>
            <ac:spMk id="11" creationId="{6D02323F-17D7-4EBC-884E-6EE15FD7C660}"/>
          </ac:spMkLst>
        </pc:spChg>
        <pc:spChg chg="add mod ord">
          <ac:chgData name="Lewis Evans" userId="2f1cca16-934e-4fa4-b56f-9977d10481f7" providerId="ADAL" clId="{B6B14421-0EDB-4CBD-B71B-7A904A7B7261}" dt="2022-10-04T14:26:57.255" v="4900" actId="166"/>
          <ac:spMkLst>
            <pc:docMk/>
            <pc:sldMk cId="3377687399" sldId="279"/>
            <ac:spMk id="16" creationId="{962AE0D9-A062-4518-BF0D-3748A1EA100D}"/>
          </ac:spMkLst>
        </pc:spChg>
        <pc:grpChg chg="add mod ord">
          <ac:chgData name="Lewis Evans" userId="2f1cca16-934e-4fa4-b56f-9977d10481f7" providerId="ADAL" clId="{B6B14421-0EDB-4CBD-B71B-7A904A7B7261}" dt="2022-10-04T14:25:53.203" v="4866" actId="962"/>
          <ac:grpSpMkLst>
            <pc:docMk/>
            <pc:sldMk cId="3377687399" sldId="279"/>
            <ac:grpSpMk id="10" creationId="{A813C730-A097-449C-BF38-EE9C0EBE4027}"/>
          </ac:grpSpMkLst>
        </pc:grp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3" creationId="{4D27C688-46E5-4E3F-9AF1-94FD2ED6DA06}"/>
          </ac:picMkLst>
        </pc:picChg>
        <pc:picChg chg="add del">
          <ac:chgData name="Lewis Evans" userId="2f1cca16-934e-4fa4-b56f-9977d10481f7" providerId="ADAL" clId="{B6B14421-0EDB-4CBD-B71B-7A904A7B7261}" dt="2022-10-03T15:37:54.360" v="2221" actId="478"/>
          <ac:picMkLst>
            <pc:docMk/>
            <pc:sldMk cId="3377687399" sldId="279"/>
            <ac:picMk id="10" creationId="{BDE13F2E-3EAE-43FE-A872-99F7ABDE77F0}"/>
          </ac:picMkLst>
        </pc:picChg>
        <pc:picChg chg="add mod">
          <ac:chgData name="Lewis Evans" userId="2f1cca16-934e-4fa4-b56f-9977d10481f7" providerId="ADAL" clId="{B6B14421-0EDB-4CBD-B71B-7A904A7B7261}" dt="2022-10-04T14:25:42.746" v="4859" actId="164"/>
          <ac:picMkLst>
            <pc:docMk/>
            <pc:sldMk cId="3377687399" sldId="279"/>
            <ac:picMk id="12" creationId="{4E2A4E3E-A8A5-47BC-848C-275E1F464E47}"/>
          </ac:picMkLst>
        </pc:picChg>
        <pc:picChg chg="add del mod">
          <ac:chgData name="Lewis Evans" userId="2f1cca16-934e-4fa4-b56f-9977d10481f7" providerId="ADAL" clId="{B6B14421-0EDB-4CBD-B71B-7A904A7B7261}" dt="2022-10-03T15:46:04.895" v="2506" actId="478"/>
          <ac:picMkLst>
            <pc:docMk/>
            <pc:sldMk cId="3377687399" sldId="279"/>
            <ac:picMk id="13" creationId="{CCAC1FFF-987D-4F8A-A55A-BBF8473F9023}"/>
          </ac:picMkLst>
        </pc:picChg>
        <pc:picChg chg="add mod">
          <ac:chgData name="Lewis Evans" userId="2f1cca16-934e-4fa4-b56f-9977d10481f7" providerId="ADAL" clId="{B6B14421-0EDB-4CBD-B71B-7A904A7B7261}" dt="2022-10-04T14:26:33.440" v="4891" actId="14100"/>
          <ac:picMkLst>
            <pc:docMk/>
            <pc:sldMk cId="3377687399" sldId="279"/>
            <ac:picMk id="14" creationId="{AB834FD4-692B-4E14-BFAD-711F7AF5807B}"/>
          </ac:picMkLst>
        </pc:picChg>
        <pc:picChg chg="add mod modCrop">
          <ac:chgData name="Lewis Evans" userId="2f1cca16-934e-4fa4-b56f-9977d10481f7" providerId="ADAL" clId="{B6B14421-0EDB-4CBD-B71B-7A904A7B7261}" dt="2022-10-04T14:26:46.612" v="4896" actId="1076"/>
          <ac:picMkLst>
            <pc:docMk/>
            <pc:sldMk cId="3377687399" sldId="279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26:28.774" v="4888" actId="1076"/>
          <ac:picMkLst>
            <pc:docMk/>
            <pc:sldMk cId="3377687399" sldId="279"/>
            <ac:picMk id="18" creationId="{762F6586-99B2-4EC5-95A8-75D48069DF86}"/>
          </ac:picMkLst>
        </pc:picChg>
      </pc:sldChg>
      <pc:sldChg chg="addSp delSp modSp add mo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3340821340" sldId="280"/>
        </pc:sldMkLst>
        <pc:spChg chg="mod">
          <ac:chgData name="Lewis Evans" userId="2f1cca16-934e-4fa4-b56f-9977d10481f7" providerId="ADAL" clId="{B6B14421-0EDB-4CBD-B71B-7A904A7B7261}" dt="2022-10-03T16:00:51.658" v="3032" actId="113"/>
          <ac:spMkLst>
            <pc:docMk/>
            <pc:sldMk cId="3340821340" sldId="280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5:46:32.583" v="2521" actId="478"/>
          <ac:spMkLst>
            <pc:docMk/>
            <pc:sldMk cId="3340821340" sldId="280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5:54:46.158" v="2893" actId="1036"/>
          <ac:spMkLst>
            <pc:docMk/>
            <pc:sldMk cId="3340821340" sldId="280"/>
            <ac:spMk id="24" creationId="{2282DE73-878A-4583-A7DF-66A2C3154E72}"/>
          </ac:spMkLst>
        </pc:spChg>
        <pc:spChg chg="add mod">
          <ac:chgData name="Lewis Evans" userId="2f1cca16-934e-4fa4-b56f-9977d10481f7" providerId="ADAL" clId="{B6B14421-0EDB-4CBD-B71B-7A904A7B7261}" dt="2022-10-03T15:57:28.375" v="3014" actId="1076"/>
          <ac:spMkLst>
            <pc:docMk/>
            <pc:sldMk cId="3340821340" sldId="280"/>
            <ac:spMk id="25" creationId="{92F4E46E-C97A-43D6-A16B-758BC5B635A6}"/>
          </ac:spMkLst>
        </pc:spChg>
        <pc:picChg chg="add del mod">
          <ac:chgData name="Lewis Evans" userId="2f1cca16-934e-4fa4-b56f-9977d10481f7" providerId="ADAL" clId="{B6B14421-0EDB-4CBD-B71B-7A904A7B7261}" dt="2022-10-03T15:50:53.813" v="2795" actId="478"/>
          <ac:picMkLst>
            <pc:docMk/>
            <pc:sldMk cId="3340821340" sldId="280"/>
            <ac:picMk id="3" creationId="{B87BAFA0-8B42-436F-A8C4-2CF730102C5D}"/>
          </ac:picMkLst>
        </pc:picChg>
        <pc:picChg chg="add del mod">
          <ac:chgData name="Lewis Evans" userId="2f1cca16-934e-4fa4-b56f-9977d10481f7" providerId="ADAL" clId="{B6B14421-0EDB-4CBD-B71B-7A904A7B7261}" dt="2022-10-03T15:50:54.561" v="2796" actId="478"/>
          <ac:picMkLst>
            <pc:docMk/>
            <pc:sldMk cId="3340821340" sldId="280"/>
            <ac:picMk id="12" creationId="{86AC166D-D2A4-4A84-8587-0147C5C78073}"/>
          </ac:picMkLst>
        </pc:picChg>
        <pc:picChg chg="add mod">
          <ac:chgData name="Lewis Evans" userId="2f1cca16-934e-4fa4-b56f-9977d10481f7" providerId="ADAL" clId="{B6B14421-0EDB-4CBD-B71B-7A904A7B7261}" dt="2022-10-03T15:49:50.100" v="2775" actId="1076"/>
          <ac:picMkLst>
            <pc:docMk/>
            <pc:sldMk cId="3340821340" sldId="280"/>
            <ac:picMk id="14" creationId="{37577609-6462-47FB-ABC4-8F51D036A7EA}"/>
          </ac:picMkLst>
        </pc:picChg>
        <pc:picChg chg="del">
          <ac:chgData name="Lewis Evans" userId="2f1cca16-934e-4fa4-b56f-9977d10481f7" providerId="ADAL" clId="{B6B14421-0EDB-4CBD-B71B-7A904A7B7261}" dt="2022-10-03T15:46:31.759" v="2520" actId="478"/>
          <ac:picMkLst>
            <pc:docMk/>
            <pc:sldMk cId="3340821340" sldId="280"/>
            <ac:picMk id="15" creationId="{88E4B98D-3B31-4BE1-A64F-B8C16B09F3D0}"/>
          </ac:picMkLst>
        </pc:picChg>
        <pc:picChg chg="del">
          <ac:chgData name="Lewis Evans" userId="2f1cca16-934e-4fa4-b56f-9977d10481f7" providerId="ADAL" clId="{B6B14421-0EDB-4CBD-B71B-7A904A7B7261}" dt="2022-10-03T15:46:30.615" v="2519" actId="478"/>
          <ac:picMkLst>
            <pc:docMk/>
            <pc:sldMk cId="3340821340" sldId="280"/>
            <ac:picMk id="18" creationId="{762F6586-99B2-4EC5-95A8-75D48069DF86}"/>
          </ac:picMkLst>
        </pc:picChg>
        <pc:picChg chg="add mod modCrop">
          <ac:chgData name="Lewis Evans" userId="2f1cca16-934e-4fa4-b56f-9977d10481f7" providerId="ADAL" clId="{B6B14421-0EDB-4CBD-B71B-7A904A7B7261}" dt="2022-10-03T15:50:40.821" v="2791" actId="1076"/>
          <ac:picMkLst>
            <pc:docMk/>
            <pc:sldMk cId="3340821340" sldId="280"/>
            <ac:picMk id="19" creationId="{DD7769EC-9B51-4CBB-B74B-6C5009BF6843}"/>
          </ac:picMkLst>
        </pc:picChg>
        <pc:picChg chg="add mod or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1" creationId="{A408CCD0-24EB-4E29-B355-D78467DB5045}"/>
          </ac:picMkLst>
        </pc:picChg>
        <pc:picChg chg="add mod">
          <ac:chgData name="Lewis Evans" userId="2f1cca16-934e-4fa4-b56f-9977d10481f7" providerId="ADAL" clId="{B6B14421-0EDB-4CBD-B71B-7A904A7B7261}" dt="2022-10-03T15:58:52.974" v="3028" actId="1582"/>
          <ac:picMkLst>
            <pc:docMk/>
            <pc:sldMk cId="3340821340" sldId="280"/>
            <ac:picMk id="23" creationId="{80CDFBDE-4331-4926-BCBF-AE39876BB567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20:32.309" v="4726"/>
        <pc:sldMkLst>
          <pc:docMk/>
          <pc:sldMk cId="1761634772" sldId="281"/>
        </pc:sldMkLst>
        <pc:spChg chg="mod">
          <ac:chgData name="Lewis Evans" userId="2f1cca16-934e-4fa4-b56f-9977d10481f7" providerId="ADAL" clId="{B6B14421-0EDB-4CBD-B71B-7A904A7B7261}" dt="2022-10-03T16:39:39.944" v="3229" actId="1076"/>
          <ac:spMkLst>
            <pc:docMk/>
            <pc:sldMk cId="1761634772" sldId="281"/>
            <ac:spMk id="9" creationId="{E0B4A107-B580-4D31-8A6B-713E3CD868CB}"/>
          </ac:spMkLst>
        </pc:spChg>
        <pc:spChg chg="mod">
          <ac:chgData name="Lewis Evans" userId="2f1cca16-934e-4fa4-b56f-9977d10481f7" providerId="ADAL" clId="{B6B14421-0EDB-4CBD-B71B-7A904A7B7261}" dt="2022-10-03T16:35:33.663" v="3200" actId="20577"/>
          <ac:spMkLst>
            <pc:docMk/>
            <pc:sldMk cId="1761634772" sldId="281"/>
            <ac:spMk id="11" creationId="{6D02323F-17D7-4EBC-884E-6EE15FD7C660}"/>
          </ac:spMkLst>
        </pc:spChg>
        <pc:spChg chg="del">
          <ac:chgData name="Lewis Evans" userId="2f1cca16-934e-4fa4-b56f-9977d10481f7" providerId="ADAL" clId="{B6B14421-0EDB-4CBD-B71B-7A904A7B7261}" dt="2022-10-03T16:35:27.424" v="3178" actId="478"/>
          <ac:spMkLst>
            <pc:docMk/>
            <pc:sldMk cId="1761634772" sldId="281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3T16:46:18.048" v="3327" actId="1037"/>
          <ac:spMkLst>
            <pc:docMk/>
            <pc:sldMk cId="1761634772" sldId="281"/>
            <ac:spMk id="25" creationId="{9558298C-EF9B-4F9F-8BCE-44D8EC1F368C}"/>
          </ac:spMkLst>
        </pc:spChg>
        <pc:spChg chg="add del mod">
          <ac:chgData name="Lewis Evans" userId="2f1cca16-934e-4fa4-b56f-9977d10481f7" providerId="ADAL" clId="{B6B14421-0EDB-4CBD-B71B-7A904A7B7261}" dt="2022-10-03T16:52:44.577" v="3424" actId="478"/>
          <ac:spMkLst>
            <pc:docMk/>
            <pc:sldMk cId="1761634772" sldId="281"/>
            <ac:spMk id="26" creationId="{B20CF5C1-A532-45B8-BC39-2FC340F991A4}"/>
          </ac:spMkLst>
        </pc:spChg>
        <pc:spChg chg="add mod">
          <ac:chgData name="Lewis Evans" userId="2f1cca16-934e-4fa4-b56f-9977d10481f7" providerId="ADAL" clId="{B6B14421-0EDB-4CBD-B71B-7A904A7B7261}" dt="2022-10-03T16:56:54.134" v="3516" actId="1076"/>
          <ac:spMkLst>
            <pc:docMk/>
            <pc:sldMk cId="1761634772" sldId="281"/>
            <ac:spMk id="27" creationId="{C6164B69-967F-4A6D-9DD4-1CE6298AD26E}"/>
          </ac:spMkLst>
        </pc:spChg>
        <pc:graphicFrameChg chg="add del mod">
          <ac:chgData name="Lewis Evans" userId="2f1cca16-934e-4fa4-b56f-9977d10481f7" providerId="ADAL" clId="{B6B14421-0EDB-4CBD-B71B-7A904A7B7261}" dt="2022-10-03T16:31:00.017" v="3057" actId="478"/>
          <ac:graphicFrameMkLst>
            <pc:docMk/>
            <pc:sldMk cId="1761634772" sldId="281"/>
            <ac:graphicFrameMk id="12" creationId="{8B1531EB-7FAF-4725-A175-CFBA3D0FC39B}"/>
          </ac:graphicFrameMkLst>
        </pc:graphicFrameChg>
        <pc:picChg chg="add mod">
          <ac:chgData name="Lewis Evans" userId="2f1cca16-934e-4fa4-b56f-9977d10481f7" providerId="ADAL" clId="{B6B14421-0EDB-4CBD-B71B-7A904A7B7261}" dt="2022-10-03T16:42:59.978" v="3300" actId="1582"/>
          <ac:picMkLst>
            <pc:docMk/>
            <pc:sldMk cId="1761634772" sldId="281"/>
            <ac:picMk id="3" creationId="{4CB0CF65-5111-40C0-8E9A-A04159005037}"/>
          </ac:picMkLst>
        </pc:picChg>
        <pc:picChg chg="add mod">
          <ac:chgData name="Lewis Evans" userId="2f1cca16-934e-4fa4-b56f-9977d10481f7" providerId="ADAL" clId="{B6B14421-0EDB-4CBD-B71B-7A904A7B7261}" dt="2022-10-03T16:45:26.751" v="3311" actId="1076"/>
          <ac:picMkLst>
            <pc:docMk/>
            <pc:sldMk cId="1761634772" sldId="281"/>
            <ac:picMk id="13" creationId="{C8A95BFB-79BB-487E-A7E8-E08B6F07CC51}"/>
          </ac:picMkLst>
        </pc:picChg>
        <pc:picChg chg="del">
          <ac:chgData name="Lewis Evans" userId="2f1cca16-934e-4fa4-b56f-9977d10481f7" providerId="ADAL" clId="{B6B14421-0EDB-4CBD-B71B-7A904A7B7261}" dt="2022-10-03T16:35:26.089" v="3177" actId="478"/>
          <ac:picMkLst>
            <pc:docMk/>
            <pc:sldMk cId="1761634772" sldId="281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3T16:45:27.096" v="3312" actId="1076"/>
          <ac:picMkLst>
            <pc:docMk/>
            <pc:sldMk cId="1761634772" sldId="281"/>
            <ac:picMk id="17" creationId="{FCEAD293-5F8A-4573-9B85-3A83ACB9D889}"/>
          </ac:picMkLst>
        </pc:picChg>
        <pc:picChg chg="del">
          <ac:chgData name="Lewis Evans" userId="2f1cca16-934e-4fa4-b56f-9977d10481f7" providerId="ADAL" clId="{B6B14421-0EDB-4CBD-B71B-7A904A7B7261}" dt="2022-10-03T16:01:40.970" v="3047" actId="478"/>
          <ac:picMkLst>
            <pc:docMk/>
            <pc:sldMk cId="1761634772" sldId="281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3T16:40:57.436" v="3258" actId="1076"/>
          <ac:picMkLst>
            <pc:docMk/>
            <pc:sldMk cId="1761634772" sldId="281"/>
            <ac:picMk id="20" creationId="{3F533A05-7269-45DF-B107-87220F8DEAC2}"/>
          </ac:picMkLst>
        </pc:picChg>
        <pc:picChg chg="add mod">
          <ac:chgData name="Lewis Evans" userId="2f1cca16-934e-4fa4-b56f-9977d10481f7" providerId="ADAL" clId="{B6B14421-0EDB-4CBD-B71B-7A904A7B7261}" dt="2022-10-03T16:41:59.413" v="3273" actId="14100"/>
          <ac:picMkLst>
            <pc:docMk/>
            <pc:sldMk cId="1761634772" sldId="281"/>
            <ac:picMk id="22" creationId="{FF77CB79-AC42-4D2F-B973-87CB2EEB772E}"/>
          </ac:picMkLst>
        </pc:picChg>
        <pc:picChg chg="add mod">
          <ac:chgData name="Lewis Evans" userId="2f1cca16-934e-4fa4-b56f-9977d10481f7" providerId="ADAL" clId="{B6B14421-0EDB-4CBD-B71B-7A904A7B7261}" dt="2022-10-03T16:42:02.723" v="3275" actId="1076"/>
          <ac:picMkLst>
            <pc:docMk/>
            <pc:sldMk cId="1761634772" sldId="281"/>
            <ac:picMk id="24" creationId="{8405F1C1-596B-44A7-905B-57686910877E}"/>
          </ac:picMkLst>
        </pc:picChg>
      </pc:sldChg>
      <pc:sldChg chg="addSp delSp modSp add mod ord modTransition modAnim">
        <pc:chgData name="Lewis Evans" userId="2f1cca16-934e-4fa4-b56f-9977d10481f7" providerId="ADAL" clId="{B6B14421-0EDB-4CBD-B71B-7A904A7B7261}" dt="2022-10-04T14:33:39.619" v="5063"/>
        <pc:sldMkLst>
          <pc:docMk/>
          <pc:sldMk cId="2864043889" sldId="282"/>
        </pc:sldMkLst>
        <pc:spChg chg="mod">
          <ac:chgData name="Lewis Evans" userId="2f1cca16-934e-4fa4-b56f-9977d10481f7" providerId="ADAL" clId="{B6B14421-0EDB-4CBD-B71B-7A904A7B7261}" dt="2022-10-03T17:37:37.185" v="3632" actId="404"/>
          <ac:spMkLst>
            <pc:docMk/>
            <pc:sldMk cId="2864043889" sldId="282"/>
            <ac:spMk id="11" creationId="{6D02323F-17D7-4EBC-884E-6EE15FD7C660}"/>
          </ac:spMkLst>
        </pc:spChg>
        <pc:spChg chg="del mod">
          <ac:chgData name="Lewis Evans" userId="2f1cca16-934e-4fa4-b56f-9977d10481f7" providerId="ADAL" clId="{B6B14421-0EDB-4CBD-B71B-7A904A7B7261}" dt="2022-10-03T17:54:34.584" v="3745" actId="478"/>
          <ac:spMkLst>
            <pc:docMk/>
            <pc:sldMk cId="2864043889" sldId="282"/>
            <ac:spMk id="16" creationId="{962AE0D9-A062-4518-BF0D-3748A1EA100D}"/>
          </ac:spMkLst>
        </pc:spChg>
        <pc:spChg chg="add mod">
          <ac:chgData name="Lewis Evans" userId="2f1cca16-934e-4fa4-b56f-9977d10481f7" providerId="ADAL" clId="{B6B14421-0EDB-4CBD-B71B-7A904A7B7261}" dt="2022-10-04T14:31:40.132" v="5011" actId="1038"/>
          <ac:spMkLst>
            <pc:docMk/>
            <pc:sldMk cId="2864043889" sldId="282"/>
            <ac:spMk id="17" creationId="{610BDAE8-9103-462B-87A0-F0516785E7FA}"/>
          </ac:spMkLst>
        </pc:spChg>
        <pc:spChg chg="add mod">
          <ac:chgData name="Lewis Evans" userId="2f1cca16-934e-4fa4-b56f-9977d10481f7" providerId="ADAL" clId="{B6B14421-0EDB-4CBD-B71B-7A904A7B7261}" dt="2022-10-03T17:54:44.123" v="3751" actId="1076"/>
          <ac:spMkLst>
            <pc:docMk/>
            <pc:sldMk cId="2864043889" sldId="282"/>
            <ac:spMk id="22" creationId="{46A924BE-BAD1-4BBE-8E55-978DC512660C}"/>
          </ac:spMkLst>
        </pc:spChg>
        <pc:picChg chg="add mod">
          <ac:chgData name="Lewis Evans" userId="2f1cca16-934e-4fa4-b56f-9977d10481f7" providerId="ADAL" clId="{B6B14421-0EDB-4CBD-B71B-7A904A7B7261}" dt="2022-10-04T14:30:36.115" v="4953" actId="1076"/>
          <ac:picMkLst>
            <pc:docMk/>
            <pc:sldMk cId="2864043889" sldId="282"/>
            <ac:picMk id="3" creationId="{CF5E5BC0-43DC-4DB1-B049-02415E25CE0C}"/>
          </ac:picMkLst>
        </pc:picChg>
        <pc:picChg chg="add del mod">
          <ac:chgData name="Lewis Evans" userId="2f1cca16-934e-4fa4-b56f-9977d10481f7" providerId="ADAL" clId="{B6B14421-0EDB-4CBD-B71B-7A904A7B7261}" dt="2022-10-03T17:44:13" v="3652" actId="478"/>
          <ac:picMkLst>
            <pc:docMk/>
            <pc:sldMk cId="2864043889" sldId="282"/>
            <ac:picMk id="3" creationId="{E8B01F7A-8F52-459B-B021-BDA6B7D633DB}"/>
          </ac:picMkLst>
        </pc:picChg>
        <pc:picChg chg="add mod">
          <ac:chgData name="Lewis Evans" userId="2f1cca16-934e-4fa4-b56f-9977d10481f7" providerId="ADAL" clId="{B6B14421-0EDB-4CBD-B71B-7A904A7B7261}" dt="2022-10-03T17:51:51.203" v="3708" actId="1582"/>
          <ac:picMkLst>
            <pc:docMk/>
            <pc:sldMk cId="2864043889" sldId="282"/>
            <ac:picMk id="12" creationId="{55AB3F46-549E-4D3A-97BD-D95C57EB266D}"/>
          </ac:picMkLst>
        </pc:picChg>
        <pc:picChg chg="add mod modCrop">
          <ac:chgData name="Lewis Evans" userId="2f1cca16-934e-4fa4-b56f-9977d10481f7" providerId="ADAL" clId="{B6B14421-0EDB-4CBD-B71B-7A904A7B7261}" dt="2022-10-03T17:52:26.851" v="3735" actId="1076"/>
          <ac:picMkLst>
            <pc:docMk/>
            <pc:sldMk cId="2864043889" sldId="282"/>
            <ac:picMk id="14" creationId="{65F82212-219E-403F-9834-DCF4CFDB2917}"/>
          </ac:picMkLst>
        </pc:picChg>
        <pc:picChg chg="del">
          <ac:chgData name="Lewis Evans" userId="2f1cca16-934e-4fa4-b56f-9977d10481f7" providerId="ADAL" clId="{B6B14421-0EDB-4CBD-B71B-7A904A7B7261}" dt="2022-10-03T17:37:18.424" v="3593" actId="478"/>
          <ac:picMkLst>
            <pc:docMk/>
            <pc:sldMk cId="2864043889" sldId="282"/>
            <ac:picMk id="15" creationId="{88E4B98D-3B31-4BE1-A64F-B8C16B09F3D0}"/>
          </ac:picMkLst>
        </pc:picChg>
        <pc:picChg chg="add mod">
          <ac:chgData name="Lewis Evans" userId="2f1cca16-934e-4fa4-b56f-9977d10481f7" providerId="ADAL" clId="{B6B14421-0EDB-4CBD-B71B-7A904A7B7261}" dt="2022-10-04T14:33:24.806" v="5053" actId="1076"/>
          <ac:picMkLst>
            <pc:docMk/>
            <pc:sldMk cId="2864043889" sldId="282"/>
            <ac:picMk id="16" creationId="{7097317E-6F87-44F9-8099-CA2DD414CE82}"/>
          </ac:picMkLst>
        </pc:picChg>
        <pc:picChg chg="del">
          <ac:chgData name="Lewis Evans" userId="2f1cca16-934e-4fa4-b56f-9977d10481f7" providerId="ADAL" clId="{B6B14421-0EDB-4CBD-B71B-7A904A7B7261}" dt="2022-10-03T17:37:40.469" v="3636" actId="478"/>
          <ac:picMkLst>
            <pc:docMk/>
            <pc:sldMk cId="2864043889" sldId="282"/>
            <ac:picMk id="18" creationId="{762F6586-99B2-4EC5-95A8-75D48069DF86}"/>
          </ac:picMkLst>
        </pc:picChg>
        <pc:picChg chg="add mod">
          <ac:chgData name="Lewis Evans" userId="2f1cca16-934e-4fa4-b56f-9977d10481f7" providerId="ADAL" clId="{B6B14421-0EDB-4CBD-B71B-7A904A7B7261}" dt="2022-10-04T14:30:42.317" v="4957" actId="1076"/>
          <ac:picMkLst>
            <pc:docMk/>
            <pc:sldMk cId="2864043889" sldId="282"/>
            <ac:picMk id="19" creationId="{80F15E63-ECC4-4460-9BB5-9D2504F47B29}"/>
          </ac:picMkLst>
        </pc:picChg>
        <pc:picChg chg="add mod">
          <ac:chgData name="Lewis Evans" userId="2f1cca16-934e-4fa4-b56f-9977d10481f7" providerId="ADAL" clId="{B6B14421-0EDB-4CBD-B71B-7A904A7B7261}" dt="2022-10-04T14:31:58.253" v="5023" actId="1076"/>
          <ac:picMkLst>
            <pc:docMk/>
            <pc:sldMk cId="2864043889" sldId="282"/>
            <ac:picMk id="21" creationId="{6A02AC55-26A3-4BD7-AA0F-016441CAC567}"/>
          </ac:picMkLst>
        </pc:picChg>
      </pc:sldChg>
      <pc:sldChg chg="addSp delSp 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1829224074" sldId="283"/>
        </pc:sldMkLst>
        <pc:spChg chg="mod">
          <ac:chgData name="Lewis Evans" userId="2f1cca16-934e-4fa4-b56f-9977d10481f7" providerId="ADAL" clId="{B6B14421-0EDB-4CBD-B71B-7A904A7B7261}" dt="2022-10-04T13:51:36.591" v="3942" actId="20577"/>
          <ac:spMkLst>
            <pc:docMk/>
            <pc:sldMk cId="1829224074" sldId="283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0:31.665" v="3877" actId="20577"/>
          <ac:spMkLst>
            <pc:docMk/>
            <pc:sldMk cId="1829224074" sldId="283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3:51:49.023" v="3950" actId="1076"/>
          <ac:picMkLst>
            <pc:docMk/>
            <pc:sldMk cId="1829224074" sldId="283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3:51:54.575" v="3955"/>
          <ac:picMkLst>
            <pc:docMk/>
            <pc:sldMk cId="1829224074" sldId="283"/>
            <ac:picMk id="11" creationId="{E0F168C0-5037-45CB-A3E8-F58DE1AB42C1}"/>
          </ac:picMkLst>
        </pc:picChg>
        <pc:picChg chg="del">
          <ac:chgData name="Lewis Evans" userId="2f1cca16-934e-4fa4-b56f-9977d10481f7" providerId="ADAL" clId="{B6B14421-0EDB-4CBD-B71B-7A904A7B7261}" dt="2022-10-04T13:51:39.537" v="3943" actId="478"/>
          <ac:picMkLst>
            <pc:docMk/>
            <pc:sldMk cId="1829224074" sldId="283"/>
            <ac:picMk id="13" creationId="{69BB210D-D6B3-4A6A-B8FA-0DE6B0FC7839}"/>
          </ac:picMkLst>
        </pc:picChg>
      </pc:sldChg>
      <pc:sldChg chg="add del">
        <pc:chgData name="Lewis Evans" userId="2f1cca16-934e-4fa4-b56f-9977d10481f7" providerId="ADAL" clId="{B6B14421-0EDB-4CBD-B71B-7A904A7B7261}" dt="2022-10-04T14:09:06.068" v="4424" actId="47"/>
        <pc:sldMkLst>
          <pc:docMk/>
          <pc:sldMk cId="3726111170" sldId="284"/>
        </pc:sldMkLst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3641820982" sldId="285"/>
        </pc:sldMkLst>
        <pc:spChg chg="mod">
          <ac:chgData name="Lewis Evans" userId="2f1cca16-934e-4fa4-b56f-9977d10481f7" providerId="ADAL" clId="{B6B14421-0EDB-4CBD-B71B-7A904A7B7261}" dt="2022-10-04T13:57:06.369" v="4357" actId="20577"/>
          <ac:spMkLst>
            <pc:docMk/>
            <pc:sldMk cId="3641820982" sldId="285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3:52:00.920" v="3968" actId="20577"/>
          <ac:spMkLst>
            <pc:docMk/>
            <pc:sldMk cId="3641820982" sldId="285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3:57:16.896" v="4362" actId="688"/>
          <ac:picMkLst>
            <pc:docMk/>
            <pc:sldMk cId="3641820982" sldId="285"/>
            <ac:picMk id="10" creationId="{CCA66795-E0AC-41BB-994D-ABC93034D8D1}"/>
          </ac:picMkLst>
        </pc:picChg>
      </pc:sldChg>
      <pc:sldChg chg="modSp add mod modTransition">
        <pc:chgData name="Lewis Evans" userId="2f1cca16-934e-4fa4-b56f-9977d10481f7" providerId="ADAL" clId="{B6B14421-0EDB-4CBD-B71B-7A904A7B7261}" dt="2022-10-04T14:20:32.309" v="4726"/>
        <pc:sldMkLst>
          <pc:docMk/>
          <pc:sldMk cId="493019365" sldId="286"/>
        </pc:sldMkLst>
        <pc:spChg chg="mod">
          <ac:chgData name="Lewis Evans" userId="2f1cca16-934e-4fa4-b56f-9977d10481f7" providerId="ADAL" clId="{B6B14421-0EDB-4CBD-B71B-7A904A7B7261}" dt="2022-10-04T14:08:54.301" v="4410" actId="20577"/>
          <ac:spMkLst>
            <pc:docMk/>
            <pc:sldMk cId="493019365" sldId="286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09:01.860" v="4422" actId="20577"/>
          <ac:spMkLst>
            <pc:docMk/>
            <pc:sldMk cId="493019365" sldId="286"/>
            <ac:spMk id="9" creationId="{E0B4A107-B580-4D31-8A6B-713E3CD868CB}"/>
          </ac:spMkLst>
        </pc:spChg>
        <pc:picChg chg="mod">
          <ac:chgData name="Lewis Evans" userId="2f1cca16-934e-4fa4-b56f-9977d10481f7" providerId="ADAL" clId="{B6B14421-0EDB-4CBD-B71B-7A904A7B7261}" dt="2022-10-04T14:08:06.885" v="4372" actId="688"/>
          <ac:picMkLst>
            <pc:docMk/>
            <pc:sldMk cId="493019365" sldId="286"/>
            <ac:picMk id="10" creationId="{CCA66795-E0AC-41BB-994D-ABC93034D8D1}"/>
          </ac:picMkLst>
        </pc:picChg>
      </pc:sldChg>
      <pc:sldChg chg="add del modTransition">
        <pc:chgData name="Lewis Evans" userId="2f1cca16-934e-4fa4-b56f-9977d10481f7" providerId="ADAL" clId="{B6B14421-0EDB-4CBD-B71B-7A904A7B7261}" dt="2022-10-04T14:21:46.448" v="4734" actId="47"/>
        <pc:sldMkLst>
          <pc:docMk/>
          <pc:sldMk cId="3448332918" sldId="287"/>
        </pc:sldMkLst>
      </pc:sldChg>
      <pc:sldChg chg="addSp delSp modSp add mod">
        <pc:chgData name="Lewis Evans" userId="2f1cca16-934e-4fa4-b56f-9977d10481f7" providerId="ADAL" clId="{B6B14421-0EDB-4CBD-B71B-7A904A7B7261}" dt="2022-10-04T14:23:37.685" v="4834" actId="20577"/>
        <pc:sldMkLst>
          <pc:docMk/>
          <pc:sldMk cId="2106281687" sldId="288"/>
        </pc:sldMkLst>
        <pc:spChg chg="mod">
          <ac:chgData name="Lewis Evans" userId="2f1cca16-934e-4fa4-b56f-9977d10481f7" providerId="ADAL" clId="{B6B14421-0EDB-4CBD-B71B-7A904A7B7261}" dt="2022-10-04T14:23:37.685" v="4834" actId="20577"/>
          <ac:spMkLst>
            <pc:docMk/>
            <pc:sldMk cId="2106281687" sldId="288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21:52.219" v="4752" actId="20577"/>
          <ac:spMkLst>
            <pc:docMk/>
            <pc:sldMk cId="2106281687" sldId="288"/>
            <ac:spMk id="9" creationId="{E0B4A107-B580-4D31-8A6B-713E3CD868CB}"/>
          </ac:spMkLst>
        </pc:spChg>
        <pc:picChg chg="del">
          <ac:chgData name="Lewis Evans" userId="2f1cca16-934e-4fa4-b56f-9977d10481f7" providerId="ADAL" clId="{B6B14421-0EDB-4CBD-B71B-7A904A7B7261}" dt="2022-10-04T14:22:49.644" v="4806" actId="478"/>
          <ac:picMkLst>
            <pc:docMk/>
            <pc:sldMk cId="2106281687" sldId="288"/>
            <ac:picMk id="10" creationId="{CCA66795-E0AC-41BB-994D-ABC93034D8D1}"/>
          </ac:picMkLst>
        </pc:picChg>
        <pc:picChg chg="add mod">
          <ac:chgData name="Lewis Evans" userId="2f1cca16-934e-4fa4-b56f-9977d10481f7" providerId="ADAL" clId="{B6B14421-0EDB-4CBD-B71B-7A904A7B7261}" dt="2022-10-04T14:23:02.963" v="4815" actId="1076"/>
          <ac:picMkLst>
            <pc:docMk/>
            <pc:sldMk cId="2106281687" sldId="288"/>
            <ac:picMk id="11" creationId="{0E648ED6-4118-4CA0-893F-BEB21DD72A29}"/>
          </ac:picMkLst>
        </pc:picChg>
      </pc:sldChg>
      <pc:sldChg chg="add">
        <pc:chgData name="Lewis Evans" userId="2f1cca16-934e-4fa4-b56f-9977d10481f7" providerId="ADAL" clId="{B6B14421-0EDB-4CBD-B71B-7A904A7B7261}" dt="2022-10-04T14:34:41.496" v="5067" actId="2890"/>
        <pc:sldMkLst>
          <pc:docMk/>
          <pc:sldMk cId="3101830463" sldId="289"/>
        </pc:sldMkLst>
      </pc:sldChg>
      <pc:sldChg chg="new del">
        <pc:chgData name="Lewis Evans" userId="2f1cca16-934e-4fa4-b56f-9977d10481f7" providerId="ADAL" clId="{B6B14421-0EDB-4CBD-B71B-7A904A7B7261}" dt="2022-10-04T14:35:05.521" v="5098" actId="47"/>
        <pc:sldMkLst>
          <pc:docMk/>
          <pc:sldMk cId="3433295942" sldId="290"/>
        </pc:sldMkLst>
      </pc:sldChg>
      <pc:sldChg chg="addSp delSp modSp add mod">
        <pc:chgData name="Lewis Evans" userId="2f1cca16-934e-4fa4-b56f-9977d10481f7" providerId="ADAL" clId="{B6B14421-0EDB-4CBD-B71B-7A904A7B7261}" dt="2022-10-04T14:36:09.227" v="5366" actId="20577"/>
        <pc:sldMkLst>
          <pc:docMk/>
          <pc:sldMk cId="3143840071" sldId="291"/>
        </pc:sldMkLst>
        <pc:spChg chg="mod">
          <ac:chgData name="Lewis Evans" userId="2f1cca16-934e-4fa4-b56f-9977d10481f7" providerId="ADAL" clId="{B6B14421-0EDB-4CBD-B71B-7A904A7B7261}" dt="2022-10-04T14:36:09.227" v="5366" actId="20577"/>
          <ac:spMkLst>
            <pc:docMk/>
            <pc:sldMk cId="3143840071" sldId="291"/>
            <ac:spMk id="3" creationId="{3BF3B038-1EB7-C9F4-5AED-F503D70B62BD}"/>
          </ac:spMkLst>
        </pc:spChg>
        <pc:spChg chg="mod">
          <ac:chgData name="Lewis Evans" userId="2f1cca16-934e-4fa4-b56f-9977d10481f7" providerId="ADAL" clId="{B6B14421-0EDB-4CBD-B71B-7A904A7B7261}" dt="2022-10-04T14:35:09.469" v="5105" actId="20577"/>
          <ac:spMkLst>
            <pc:docMk/>
            <pc:sldMk cId="3143840071" sldId="291"/>
            <ac:spMk id="9" creationId="{E0B4A107-B580-4D31-8A6B-713E3CD868CB}"/>
          </ac:spMkLst>
        </pc:spChg>
        <pc:picChg chg="add mod">
          <ac:chgData name="Lewis Evans" userId="2f1cca16-934e-4fa4-b56f-9977d10481f7" providerId="ADAL" clId="{B6B14421-0EDB-4CBD-B71B-7A904A7B7261}" dt="2022-10-04T14:35:34.689" v="5216" actId="1076"/>
          <ac:picMkLst>
            <pc:docMk/>
            <pc:sldMk cId="3143840071" sldId="291"/>
            <ac:picMk id="10" creationId="{60303E3E-783F-4631-9A44-DA9C488BE98E}"/>
          </ac:picMkLst>
        </pc:picChg>
        <pc:picChg chg="del">
          <ac:chgData name="Lewis Evans" userId="2f1cca16-934e-4fa4-b56f-9977d10481f7" providerId="ADAL" clId="{B6B14421-0EDB-4CBD-B71B-7A904A7B7261}" dt="2022-10-04T14:35:25.729" v="5210" actId="478"/>
          <ac:picMkLst>
            <pc:docMk/>
            <pc:sldMk cId="3143840071" sldId="291"/>
            <ac:picMk id="11" creationId="{0E648ED6-4118-4CA0-893F-BEB21DD72A29}"/>
          </ac:picMkLst>
        </pc:picChg>
        <pc:picChg chg="add mod">
          <ac:chgData name="Lewis Evans" userId="2f1cca16-934e-4fa4-b56f-9977d10481f7" providerId="ADAL" clId="{B6B14421-0EDB-4CBD-B71B-7A904A7B7261}" dt="2022-10-04T14:35:42.614" v="5222" actId="1076"/>
          <ac:picMkLst>
            <pc:docMk/>
            <pc:sldMk cId="3143840071" sldId="291"/>
            <ac:picMk id="12" creationId="{2D072572-496F-4926-8AE9-29EA28AE9DC0}"/>
          </ac:picMkLst>
        </pc:picChg>
      </pc:sldChg>
    </pc:docChg>
  </pc:docChgLst>
  <pc:docChgLst>
    <pc:chgData name="Lewis Evans" userId="2f1cca16-934e-4fa4-b56f-9977d10481f7" providerId="ADAL" clId="{4C6C9E6F-B0D0-4B25-BE1A-DC49E2F87230}"/>
    <pc:docChg chg="delSld modSld modSection">
      <pc:chgData name="Lewis Evans" userId="2f1cca16-934e-4fa4-b56f-9977d10481f7" providerId="ADAL" clId="{4C6C9E6F-B0D0-4B25-BE1A-DC49E2F87230}" dt="2022-10-04T17:31:52.640" v="48" actId="20577"/>
      <pc:docMkLst>
        <pc:docMk/>
      </pc:docMkLst>
      <pc:sldChg chg="del">
        <pc:chgData name="Lewis Evans" userId="2f1cca16-934e-4fa4-b56f-9977d10481f7" providerId="ADAL" clId="{4C6C9E6F-B0D0-4B25-BE1A-DC49E2F87230}" dt="2022-10-04T14:50:41.217" v="0" actId="47"/>
        <pc:sldMkLst>
          <pc:docMk/>
          <pc:sldMk cId="554183720" sldId="276"/>
        </pc:sldMkLst>
      </pc:sldChg>
      <pc:sldChg chg="modSp mod">
        <pc:chgData name="Lewis Evans" userId="2f1cca16-934e-4fa4-b56f-9977d10481f7" providerId="ADAL" clId="{4C6C9E6F-B0D0-4B25-BE1A-DC49E2F87230}" dt="2022-10-04T17:31:52.640" v="48" actId="20577"/>
        <pc:sldMkLst>
          <pc:docMk/>
          <pc:sldMk cId="3143840071" sldId="291"/>
        </pc:sldMkLst>
        <pc:spChg chg="mod">
          <ac:chgData name="Lewis Evans" userId="2f1cca16-934e-4fa4-b56f-9977d10481f7" providerId="ADAL" clId="{4C6C9E6F-B0D0-4B25-BE1A-DC49E2F87230}" dt="2022-10-04T17:31:52.640" v="48" actId="20577"/>
          <ac:spMkLst>
            <pc:docMk/>
            <pc:sldMk cId="3143840071" sldId="291"/>
            <ac:spMk id="3" creationId="{3BF3B038-1EB7-C9F4-5AED-F503D70B62BD}"/>
          </ac:spMkLst>
        </pc:spChg>
      </pc:sldChg>
    </pc:docChg>
  </pc:docChgLst>
  <pc:docChgLst>
    <pc:chgData name="Lewis Evans" userId="2f1cca16-934e-4fa4-b56f-9977d10481f7" providerId="ADAL" clId="{4702AA9D-A8FD-407E-8B15-D0A90CF443DB}"/>
    <pc:docChg chg="undo custSel addSld delSld modSld sldOrd replTag delTag">
      <pc:chgData name="Lewis Evans" userId="2f1cca16-934e-4fa4-b56f-9977d10481f7" providerId="ADAL" clId="{4702AA9D-A8FD-407E-8B15-D0A90CF443DB}" dt="2022-11-24T10:09:11.337" v="3108"/>
      <pc:docMkLst>
        <pc:docMk/>
      </pc:docMkLst>
      <pc:sldChg chg="modSp mod">
        <pc:chgData name="Lewis Evans" userId="2f1cca16-934e-4fa4-b56f-9977d10481f7" providerId="ADAL" clId="{4702AA9D-A8FD-407E-8B15-D0A90CF443DB}" dt="2022-11-24T08:11:56.528" v="95" actId="20577"/>
        <pc:sldMkLst>
          <pc:docMk/>
          <pc:sldMk cId="3431951021" sldId="256"/>
        </pc:sldMkLst>
        <pc:spChg chg="mod">
          <ac:chgData name="Lewis Evans" userId="2f1cca16-934e-4fa4-b56f-9977d10481f7" providerId="ADAL" clId="{4702AA9D-A8FD-407E-8B15-D0A90CF443DB}" dt="2022-11-24T08:11:56.528" v="9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702AA9D-A8FD-407E-8B15-D0A90CF443DB}" dt="2022-11-24T08:18:18.954" v="376" actId="12788"/>
        <pc:sldMkLst>
          <pc:docMk/>
          <pc:sldMk cId="2313360141" sldId="266"/>
        </pc:sldMkLst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2" creationId="{14EB32A5-118A-A649-13CC-42B9C5998414}"/>
          </ac:spMkLst>
        </pc:spChg>
        <pc:spChg chg="mod">
          <ac:chgData name="Lewis Evans" userId="2f1cca16-934e-4fa4-b56f-9977d10481f7" providerId="ADAL" clId="{4702AA9D-A8FD-407E-8B15-D0A90CF443DB}" dt="2022-11-24T08:12:31.492" v="164" actId="164"/>
          <ac:spMkLst>
            <pc:docMk/>
            <pc:sldMk cId="2313360141" sldId="266"/>
            <ac:spMk id="14" creationId="{AD481626-8F1A-4EE5-A3F9-83FC293C4C30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1" creationId="{A27DC912-4108-4B19-8956-F4D741AC066E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2" creationId="{18E8A6CA-D387-4B40-94AE-9A8EE5023A9C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4" creationId="{3951A4B5-E9AB-49CE-BA8A-1375DE3A3DF5}"/>
          </ac:spMkLst>
        </pc:spChg>
        <pc:spChg chg="mod">
          <ac:chgData name="Lewis Evans" userId="2f1cca16-934e-4fa4-b56f-9977d10481f7" providerId="ADAL" clId="{4702AA9D-A8FD-407E-8B15-D0A90CF443DB}" dt="2022-11-24T08:12:39.165" v="171"/>
          <ac:spMkLst>
            <pc:docMk/>
            <pc:sldMk cId="2313360141" sldId="266"/>
            <ac:spMk id="25" creationId="{F9879116-12AC-48E3-9446-F9B81535045F}"/>
          </ac:spMkLst>
        </pc:spChg>
        <pc:spChg chg="add mod">
          <ac:chgData name="Lewis Evans" userId="2f1cca16-934e-4fa4-b56f-9977d10481f7" providerId="ADAL" clId="{4702AA9D-A8FD-407E-8B15-D0A90CF443DB}" dt="2022-11-24T08:14:34.956" v="296" actId="164"/>
          <ac:spMkLst>
            <pc:docMk/>
            <pc:sldMk cId="2313360141" sldId="266"/>
            <ac:spMk id="26" creationId="{36E5D0A9-3368-4076-9B94-C4910F0C0B65}"/>
          </ac:spMkLst>
        </pc:spChg>
        <pc:spChg chg="mod">
          <ac:chgData name="Lewis Evans" userId="2f1cca16-934e-4fa4-b56f-9977d10481f7" providerId="ADAL" clId="{4702AA9D-A8FD-407E-8B15-D0A90CF443DB}" dt="2022-11-24T08:12:17.807" v="158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702AA9D-A8FD-407E-8B15-D0A90CF443DB}" dt="2022-11-24T08:12:09.873" v="133" actId="20577"/>
          <ac:spMkLst>
            <pc:docMk/>
            <pc:sldMk cId="2313360141" sldId="266"/>
            <ac:spMk id="30" creationId="{11683369-83EC-4B97-95DF-F8696711382A}"/>
          </ac:spMkLst>
        </pc:spChg>
        <pc:spChg chg="add mod">
          <ac:chgData name="Lewis Evans" userId="2f1cca16-934e-4fa4-b56f-9977d10481f7" providerId="ADAL" clId="{4702AA9D-A8FD-407E-8B15-D0A90CF443DB}" dt="2022-11-24T08:14:43.379" v="303" actId="164"/>
          <ac:spMkLst>
            <pc:docMk/>
            <pc:sldMk cId="2313360141" sldId="266"/>
            <ac:spMk id="31" creationId="{D4561849-079B-4AF0-B98B-78806B1365B3}"/>
          </ac:spMkLst>
        </pc:spChg>
        <pc:spChg chg="add mod">
          <ac:chgData name="Lewis Evans" userId="2f1cca16-934e-4fa4-b56f-9977d10481f7" providerId="ADAL" clId="{4702AA9D-A8FD-407E-8B15-D0A90CF443DB}" dt="2022-11-24T08:14:49.177" v="308" actId="164"/>
          <ac:spMkLst>
            <pc:docMk/>
            <pc:sldMk cId="2313360141" sldId="266"/>
            <ac:spMk id="32" creationId="{C791E01C-3EA1-479E-8022-F51DECBBE534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4" creationId="{EAF9D609-AE60-40B3-A371-9562EC25C49C}"/>
          </ac:spMkLst>
        </pc:spChg>
        <pc:spChg chg="mod">
          <ac:chgData name="Lewis Evans" userId="2f1cca16-934e-4fa4-b56f-9977d10481f7" providerId="ADAL" clId="{4702AA9D-A8FD-407E-8B15-D0A90CF443DB}" dt="2022-11-24T08:17:43.371" v="362"/>
          <ac:spMkLst>
            <pc:docMk/>
            <pc:sldMk cId="2313360141" sldId="266"/>
            <ac:spMk id="35" creationId="{26D17C4F-E97F-4311-A49D-FF742B9D74E6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7" creationId="{C6791609-9E96-4A5C-A101-8543095FBF59}"/>
          </ac:spMkLst>
        </pc:spChg>
        <pc:spChg chg="mod">
          <ac:chgData name="Lewis Evans" userId="2f1cca16-934e-4fa4-b56f-9977d10481f7" providerId="ADAL" clId="{4702AA9D-A8FD-407E-8B15-D0A90CF443DB}" dt="2022-11-24T08:14:30.627" v="293" actId="164"/>
          <ac:spMkLst>
            <pc:docMk/>
            <pc:sldMk cId="2313360141" sldId="266"/>
            <ac:spMk id="38" creationId="{2481EA26-CE34-463A-B9AA-FECE3E648E3E}"/>
          </ac:spMkLst>
        </pc:spChg>
        <pc:spChg chg="add mod">
          <ac:chgData name="Lewis Evans" userId="2f1cca16-934e-4fa4-b56f-9977d10481f7" providerId="ADAL" clId="{4702AA9D-A8FD-407E-8B15-D0A90CF443DB}" dt="2022-11-24T08:14:43.379" v="303" actId="164"/>
          <ac:spMkLst>
            <pc:docMk/>
            <pc:sldMk cId="2313360141" sldId="266"/>
            <ac:spMk id="39" creationId="{58AECD96-513A-48EA-8243-6028B7BA4829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1" creationId="{43BB7F01-EFC4-41BF-A623-850C3F253F11}"/>
          </ac:spMkLst>
        </pc:spChg>
        <pc:spChg chg="mod">
          <ac:chgData name="Lewis Evans" userId="2f1cca16-934e-4fa4-b56f-9977d10481f7" providerId="ADAL" clId="{4702AA9D-A8FD-407E-8B15-D0A90CF443DB}" dt="2022-11-24T08:14:40.771" v="302" actId="164"/>
          <ac:spMkLst>
            <pc:docMk/>
            <pc:sldMk cId="2313360141" sldId="266"/>
            <ac:spMk id="42" creationId="{EB43DFAC-8654-4E0E-8CFD-D029195BB821}"/>
          </ac:spMkLst>
        </pc:spChg>
        <pc:spChg chg="add mod">
          <ac:chgData name="Lewis Evans" userId="2f1cca16-934e-4fa4-b56f-9977d10481f7" providerId="ADAL" clId="{4702AA9D-A8FD-407E-8B15-D0A90CF443DB}" dt="2022-11-24T08:14:34.956" v="296" actId="164"/>
          <ac:spMkLst>
            <pc:docMk/>
            <pc:sldMk cId="2313360141" sldId="266"/>
            <ac:spMk id="43" creationId="{F389DF97-47F9-4CB9-85B6-DFDD38C53273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5" creationId="{D1F1152E-D286-41A3-9CD2-7D1D8458B9CE}"/>
          </ac:spMkLst>
        </pc:spChg>
        <pc:spChg chg="mod">
          <ac:chgData name="Lewis Evans" userId="2f1cca16-934e-4fa4-b56f-9977d10481f7" providerId="ADAL" clId="{4702AA9D-A8FD-407E-8B15-D0A90CF443DB}" dt="2022-11-24T08:14:31.318" v="295" actId="164"/>
          <ac:spMkLst>
            <pc:docMk/>
            <pc:sldMk cId="2313360141" sldId="266"/>
            <ac:spMk id="46" creationId="{A4402B2A-8A6D-4B32-9A84-29E376B6CA4A}"/>
          </ac:spMkLst>
        </pc:spChg>
        <pc:spChg chg="add del mod">
          <ac:chgData name="Lewis Evans" userId="2f1cca16-934e-4fa4-b56f-9977d10481f7" providerId="ADAL" clId="{4702AA9D-A8FD-407E-8B15-D0A90CF443DB}" dt="2022-11-24T08:15:19.784" v="324" actId="478"/>
          <ac:spMkLst>
            <pc:docMk/>
            <pc:sldMk cId="2313360141" sldId="266"/>
            <ac:spMk id="47" creationId="{7C06301E-4BE5-4F80-AFE8-EA0C3105FA4D}"/>
          </ac:spMkLst>
        </pc:spChg>
        <pc:spChg chg="del mod">
          <ac:chgData name="Lewis Evans" userId="2f1cca16-934e-4fa4-b56f-9977d10481f7" providerId="ADAL" clId="{4702AA9D-A8FD-407E-8B15-D0A90CF443DB}" dt="2022-11-24T08:16:29.746" v="337" actId="478"/>
          <ac:spMkLst>
            <pc:docMk/>
            <pc:sldMk cId="2313360141" sldId="266"/>
            <ac:spMk id="49" creationId="{77D8AE17-0C19-4E3F-842B-70210F90620B}"/>
          </ac:spMkLst>
        </pc:spChg>
        <pc:spChg chg="del mod">
          <ac:chgData name="Lewis Evans" userId="2f1cca16-934e-4fa4-b56f-9977d10481f7" providerId="ADAL" clId="{4702AA9D-A8FD-407E-8B15-D0A90CF443DB}" dt="2022-11-24T08:16:28.601" v="336" actId="478"/>
          <ac:spMkLst>
            <pc:docMk/>
            <pc:sldMk cId="2313360141" sldId="266"/>
            <ac:spMk id="50" creationId="{D0024335-4036-44E9-81AF-DDFF5DD213B9}"/>
          </ac:spMkLst>
        </pc:spChg>
        <pc:spChg chg="del mod">
          <ac:chgData name="Lewis Evans" userId="2f1cca16-934e-4fa4-b56f-9977d10481f7" providerId="ADAL" clId="{4702AA9D-A8FD-407E-8B15-D0A90CF443DB}" dt="2022-11-24T08:16:25.908" v="333" actId="478"/>
          <ac:spMkLst>
            <pc:docMk/>
            <pc:sldMk cId="2313360141" sldId="266"/>
            <ac:spMk id="51" creationId="{6137649E-C2E1-4587-825E-7110E8638369}"/>
          </ac:spMkLst>
        </pc:spChg>
        <pc:spChg chg="del mod">
          <ac:chgData name="Lewis Evans" userId="2f1cca16-934e-4fa4-b56f-9977d10481f7" providerId="ADAL" clId="{4702AA9D-A8FD-407E-8B15-D0A90CF443DB}" dt="2022-11-24T08:16:30.913" v="338" actId="478"/>
          <ac:spMkLst>
            <pc:docMk/>
            <pc:sldMk cId="2313360141" sldId="266"/>
            <ac:spMk id="53" creationId="{69CD2A8B-0DA5-4D97-9AB1-D57B0A516126}"/>
          </ac:spMkLst>
        </pc:spChg>
        <pc:spChg chg="del mod">
          <ac:chgData name="Lewis Evans" userId="2f1cca16-934e-4fa4-b56f-9977d10481f7" providerId="ADAL" clId="{4702AA9D-A8FD-407E-8B15-D0A90CF443DB}" dt="2022-11-24T08:16:31.970" v="339" actId="478"/>
          <ac:spMkLst>
            <pc:docMk/>
            <pc:sldMk cId="2313360141" sldId="266"/>
            <ac:spMk id="54" creationId="{1795173F-0423-4AB1-948E-AFB0F36E281C}"/>
          </ac:spMkLst>
        </pc:spChg>
        <pc:spChg chg="del mod">
          <ac:chgData name="Lewis Evans" userId="2f1cca16-934e-4fa4-b56f-9977d10481f7" providerId="ADAL" clId="{4702AA9D-A8FD-407E-8B15-D0A90CF443DB}" dt="2022-11-24T08:16:35.044" v="344" actId="478"/>
          <ac:spMkLst>
            <pc:docMk/>
            <pc:sldMk cId="2313360141" sldId="266"/>
            <ac:spMk id="55" creationId="{15071653-C7DE-42FD-8558-F154BBFEE8EE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7" creationId="{79FB0BC2-955F-45D7-9CB2-02430A68EDB9}"/>
          </ac:spMkLst>
        </pc:spChg>
        <pc:spChg chg="del">
          <ac:chgData name="Lewis Evans" userId="2f1cca16-934e-4fa4-b56f-9977d10481f7" providerId="ADAL" clId="{4702AA9D-A8FD-407E-8B15-D0A90CF443DB}" dt="2022-11-24T08:17:07.481" v="352" actId="478"/>
          <ac:spMkLst>
            <pc:docMk/>
            <pc:sldMk cId="2313360141" sldId="266"/>
            <ac:spMk id="58" creationId="{B350A11B-B2E8-4448-BCFC-81B98ECA22E0}"/>
          </ac:spMkLst>
        </pc:s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3" creationId="{06B885C7-7671-47FC-9648-9DF6E15AA4A5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4" creationId="{0C7419D3-B292-10B8-5B40-0D5D17398E64}"/>
          </ac:grpSpMkLst>
        </pc:grpChg>
        <pc:grpChg chg="add mod">
          <ac:chgData name="Lewis Evans" userId="2f1cca16-934e-4fa4-b56f-9977d10481f7" providerId="ADAL" clId="{4702AA9D-A8FD-407E-8B15-D0A90CF443DB}" dt="2022-11-24T08:14:31.318" v="295" actId="164"/>
          <ac:grpSpMkLst>
            <pc:docMk/>
            <pc:sldMk cId="2313360141" sldId="266"/>
            <ac:grpSpMk id="5" creationId="{E703EB9F-5E4E-4C8E-881C-7E247CA178C9}"/>
          </ac:grpSpMkLst>
        </pc:grpChg>
        <pc:grpChg chg="add mod">
          <ac:chgData name="Lewis Evans" userId="2f1cca16-934e-4fa4-b56f-9977d10481f7" providerId="ADAL" clId="{4702AA9D-A8FD-407E-8B15-D0A90CF443DB}" dt="2022-11-24T08:14:30.999" v="294" actId="164"/>
          <ac:grpSpMkLst>
            <pc:docMk/>
            <pc:sldMk cId="2313360141" sldId="266"/>
            <ac:grpSpMk id="11" creationId="{64B027A3-29B5-498B-906E-0A7049F4DED6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3" creationId="{B64906F2-9B89-4D41-82AF-DD4E73271283}"/>
          </ac:grpSpMkLst>
        </pc:grpChg>
        <pc:grpChg chg="add mod">
          <ac:chgData name="Lewis Evans" userId="2f1cca16-934e-4fa4-b56f-9977d10481f7" providerId="ADAL" clId="{4702AA9D-A8FD-407E-8B15-D0A90CF443DB}" dt="2022-11-24T08:14:30.627" v="293" actId="164"/>
          <ac:grpSpMkLst>
            <pc:docMk/>
            <pc:sldMk cId="2313360141" sldId="266"/>
            <ac:grpSpMk id="15" creationId="{813BD143-70F7-4797-991A-3437BACDF852}"/>
          </ac:grpSpMkLst>
        </pc:grpChg>
        <pc:grpChg chg="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16" creationId="{E3F959A8-C3B1-4CBB-98F4-D778C11ACDA8}"/>
          </ac:grpSpMkLst>
        </pc:grpChg>
        <pc:grpChg chg="add mod">
          <ac:chgData name="Lewis Evans" userId="2f1cca16-934e-4fa4-b56f-9977d10481f7" providerId="ADAL" clId="{4702AA9D-A8FD-407E-8B15-D0A90CF443DB}" dt="2022-11-24T08:18:08.136" v="367" actId="12789"/>
          <ac:grpSpMkLst>
            <pc:docMk/>
            <pc:sldMk cId="2313360141" sldId="266"/>
            <ac:grpSpMk id="17" creationId="{E4D8054B-8EC3-42ED-886A-2CA7931CEF13}"/>
          </ac:grpSpMkLst>
        </pc:grpChg>
        <pc:grpChg chg="add mod">
          <ac:chgData name="Lewis Evans" userId="2f1cca16-934e-4fa4-b56f-9977d10481f7" providerId="ADAL" clId="{4702AA9D-A8FD-407E-8B15-D0A90CF443DB}" dt="2022-11-24T08:14:40.771" v="302" actId="164"/>
          <ac:grpSpMkLst>
            <pc:docMk/>
            <pc:sldMk cId="2313360141" sldId="266"/>
            <ac:grpSpMk id="18" creationId="{A4672292-690D-47BD-8648-23FF5AC9A02B}"/>
          </ac:grpSpMkLst>
        </pc:grpChg>
        <pc:grpChg chg="add del mod">
          <ac:chgData name="Lewis Evans" userId="2f1cca16-934e-4fa4-b56f-9977d10481f7" providerId="ADAL" clId="{4702AA9D-A8FD-407E-8B15-D0A90CF443DB}" dt="2022-11-24T08:18:12.301" v="372" actId="12788"/>
          <ac:grpSpMkLst>
            <pc:docMk/>
            <pc:sldMk cId="2313360141" sldId="266"/>
            <ac:grpSpMk id="19" creationId="{1DBF0D38-209F-4C27-9CC5-06D6C00CB40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0" creationId="{DA541673-6525-4AA7-8BA5-2992AA7A6B7E}"/>
          </ac:grpSpMkLst>
        </pc:grpChg>
        <pc:grpChg chg="add del mod">
          <ac:chgData name="Lewis Evans" userId="2f1cca16-934e-4fa4-b56f-9977d10481f7" providerId="ADAL" clId="{4702AA9D-A8FD-407E-8B15-D0A90CF443DB}" dt="2022-11-24T08:13:04.498" v="176" actId="478"/>
          <ac:grpSpMkLst>
            <pc:docMk/>
            <pc:sldMk cId="2313360141" sldId="266"/>
            <ac:grpSpMk id="23" creationId="{103972EB-6936-47C1-908A-852723FFD144}"/>
          </ac:grpSpMkLst>
        </pc:grpChg>
        <pc:grpChg chg="add mod">
          <ac:chgData name="Lewis Evans" userId="2f1cca16-934e-4fa4-b56f-9977d10481f7" providerId="ADAL" clId="{4702AA9D-A8FD-407E-8B15-D0A90CF443DB}" dt="2022-11-24T08:14:49.177" v="308" actId="164"/>
          <ac:grpSpMkLst>
            <pc:docMk/>
            <pc:sldMk cId="2313360141" sldId="266"/>
            <ac:grpSpMk id="33" creationId="{5B32AE48-1E30-41F0-9208-B2958FF23C6A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36" creationId="{092794D0-D183-4826-9E0C-FD53A49AFA51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0" creationId="{B521F86D-BB08-4768-A103-04A1CACE9B87}"/>
          </ac:grpSpMkLst>
        </pc:grpChg>
        <pc:grpChg chg="add mod">
          <ac:chgData name="Lewis Evans" userId="2f1cca16-934e-4fa4-b56f-9977d10481f7" providerId="ADAL" clId="{4702AA9D-A8FD-407E-8B15-D0A90CF443DB}" dt="2022-11-24T08:15:17.878" v="323" actId="554"/>
          <ac:grpSpMkLst>
            <pc:docMk/>
            <pc:sldMk cId="2313360141" sldId="266"/>
            <ac:grpSpMk id="44" creationId="{B9344696-1D09-4494-8101-B7B8896E5AA4}"/>
          </ac:grpSpMkLst>
        </pc:grpChg>
        <pc:grpChg chg="add del mod">
          <ac:chgData name="Lewis Evans" userId="2f1cca16-934e-4fa4-b56f-9977d10481f7" providerId="ADAL" clId="{4702AA9D-A8FD-407E-8B15-D0A90CF443DB}" dt="2022-11-24T08:16:28.601" v="336" actId="478"/>
          <ac:grpSpMkLst>
            <pc:docMk/>
            <pc:sldMk cId="2313360141" sldId="266"/>
            <ac:grpSpMk id="48" creationId="{72F8A7E0-B869-4945-8C9A-06D19F989219}"/>
          </ac:grpSpMkLst>
        </pc:grpChg>
        <pc:grpChg chg="add del mod">
          <ac:chgData name="Lewis Evans" userId="2f1cca16-934e-4fa4-b56f-9977d10481f7" providerId="ADAL" clId="{4702AA9D-A8FD-407E-8B15-D0A90CF443DB}" dt="2022-11-24T08:16:33.691" v="340" actId="478"/>
          <ac:grpSpMkLst>
            <pc:docMk/>
            <pc:sldMk cId="2313360141" sldId="266"/>
            <ac:grpSpMk id="52" creationId="{376B75BB-C210-4B71-8E61-9AEFBE74F8F4}"/>
          </ac:grpSpMkLst>
        </pc:grpChg>
        <pc:grpChg chg="add mod">
          <ac:chgData name="Lewis Evans" userId="2f1cca16-934e-4fa4-b56f-9977d10481f7" providerId="ADAL" clId="{4702AA9D-A8FD-407E-8B15-D0A90CF443DB}" dt="2022-11-24T08:18:18.954" v="376" actId="12788"/>
          <ac:grpSpMkLst>
            <pc:docMk/>
            <pc:sldMk cId="2313360141" sldId="266"/>
            <ac:grpSpMk id="59" creationId="{C3DF02EE-5322-4655-9AE3-BE2964883C79}"/>
          </ac:grpSpMkLst>
        </pc:grpChg>
        <pc:picChg chg="add mod">
          <ac:chgData name="Lewis Evans" userId="2f1cca16-934e-4fa4-b56f-9977d10481f7" providerId="ADAL" clId="{4702AA9D-A8FD-407E-8B15-D0A90CF443DB}" dt="2022-11-24T08:18:12.301" v="372" actId="12788"/>
          <ac:picMkLst>
            <pc:docMk/>
            <pc:sldMk cId="2313360141" sldId="266"/>
            <ac:picMk id="60" creationId="{CC95A7AE-0A1B-452C-B32C-E0D1F3739CC6}"/>
          </ac:picMkLst>
        </pc:picChg>
        <pc:picChg chg="add mod">
          <ac:chgData name="Lewis Evans" userId="2f1cca16-934e-4fa4-b56f-9977d10481f7" providerId="ADAL" clId="{4702AA9D-A8FD-407E-8B15-D0A90CF443DB}" dt="2022-11-24T08:18:08.136" v="367" actId="12789"/>
          <ac:picMkLst>
            <pc:docMk/>
            <pc:sldMk cId="2313360141" sldId="266"/>
            <ac:picMk id="61" creationId="{2752CF71-89CD-458B-B272-E13E4FF1E6B1}"/>
          </ac:picMkLst>
        </pc:picChg>
        <pc:cxnChg chg="del mod">
          <ac:chgData name="Lewis Evans" userId="2f1cca16-934e-4fa4-b56f-9977d10481f7" providerId="ADAL" clId="{4702AA9D-A8FD-407E-8B15-D0A90CF443DB}" dt="2022-11-24T08:16:33.691" v="340" actId="478"/>
          <ac:cxnSpMkLst>
            <pc:docMk/>
            <pc:sldMk cId="2313360141" sldId="266"/>
            <ac:cxnSpMk id="56" creationId="{8C100244-5013-401D-805A-53DEB21D1DFF}"/>
          </ac:cxnSpMkLst>
        </pc:cxnChg>
      </pc:sldChg>
      <pc:sldChg chg="modSp mod">
        <pc:chgData name="Lewis Evans" userId="2f1cca16-934e-4fa4-b56f-9977d10481f7" providerId="ADAL" clId="{4702AA9D-A8FD-407E-8B15-D0A90CF443DB}" dt="2022-11-24T09:13:20.989" v="2639" actId="20577"/>
        <pc:sldMkLst>
          <pc:docMk/>
          <pc:sldMk cId="2729613933" sldId="319"/>
        </pc:sldMkLst>
        <pc:spChg chg="mod">
          <ac:chgData name="Lewis Evans" userId="2f1cca16-934e-4fa4-b56f-9977d10481f7" providerId="ADAL" clId="{4702AA9D-A8FD-407E-8B15-D0A90CF443DB}" dt="2022-11-24T09:13:20.989" v="2639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modSp del mod">
        <pc:chgData name="Lewis Evans" userId="2f1cca16-934e-4fa4-b56f-9977d10481f7" providerId="ADAL" clId="{4702AA9D-A8FD-407E-8B15-D0A90CF443DB}" dt="2022-11-24T08:13:40.227" v="197" actId="47"/>
        <pc:sldMkLst>
          <pc:docMk/>
          <pc:sldMk cId="318391434" sldId="325"/>
        </pc:sldMkLst>
        <pc:spChg chg="mod">
          <ac:chgData name="Lewis Evans" userId="2f1cca16-934e-4fa4-b56f-9977d10481f7" providerId="ADAL" clId="{4702AA9D-A8FD-407E-8B15-D0A90CF443DB}" dt="2022-11-24T08:13:28.630" v="189" actId="12"/>
          <ac:spMkLst>
            <pc:docMk/>
            <pc:sldMk cId="318391434" sldId="325"/>
            <ac:spMk id="3" creationId="{7AE302E5-1F6D-B0CB-E659-81917A5BF5B4}"/>
          </ac:spMkLst>
        </pc:spChg>
      </pc:sldChg>
      <pc:sldChg chg="addSp delSp modSp add mod modTransition">
        <pc:chgData name="Lewis Evans" userId="2f1cca16-934e-4fa4-b56f-9977d10481f7" providerId="ADAL" clId="{4702AA9D-A8FD-407E-8B15-D0A90CF443DB}" dt="2022-11-24T10:09:04.885" v="3105" actId="14100"/>
        <pc:sldMkLst>
          <pc:docMk/>
          <pc:sldMk cId="3107101747" sldId="326"/>
        </pc:sldMkLst>
        <pc:spChg chg="mod">
          <ac:chgData name="Lewis Evans" userId="2f1cca16-934e-4fa4-b56f-9977d10481f7" providerId="ADAL" clId="{4702AA9D-A8FD-407E-8B15-D0A90CF443DB}" dt="2022-11-24T10:09:04.885" v="3105" actId="14100"/>
          <ac:spMkLst>
            <pc:docMk/>
            <pc:sldMk cId="3107101747" sldId="32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10:09:02.502" v="3104" actId="20577"/>
          <ac:spMkLst>
            <pc:docMk/>
            <pc:sldMk cId="3107101747" sldId="326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19:04.592" v="386" actId="207"/>
          <ac:spMkLst>
            <pc:docMk/>
            <pc:sldMk cId="3107101747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19:11.336" v="387" actId="14826"/>
          <ac:spMkLst>
            <pc:docMk/>
            <pc:sldMk cId="3107101747" sldId="326"/>
            <ac:spMk id="6" creationId="{FAC58549-49E6-0831-59F8-AC8EBA240BE4}"/>
          </ac:spMkLst>
        </pc:spChg>
        <pc:spChg chg="add mod">
          <ac:chgData name="Lewis Evans" userId="2f1cca16-934e-4fa4-b56f-9977d10481f7" providerId="ADAL" clId="{4702AA9D-A8FD-407E-8B15-D0A90CF443DB}" dt="2022-11-24T08:13:44.576" v="202"/>
          <ac:spMkLst>
            <pc:docMk/>
            <pc:sldMk cId="3107101747" sldId="326"/>
            <ac:spMk id="9" creationId="{2386A7DD-218C-4EDF-9B12-90B75F3984A5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0" creationId="{6DE31192-F72A-734C-16EA-81F4AA6302ED}"/>
          </ac:spMkLst>
        </pc:spChg>
        <pc:spChg chg="del">
          <ac:chgData name="Lewis Evans" userId="2f1cca16-934e-4fa4-b56f-9977d10481f7" providerId="ADAL" clId="{4702AA9D-A8FD-407E-8B15-D0A90CF443DB}" dt="2022-11-24T08:13:44.249" v="201" actId="478"/>
          <ac:spMkLst>
            <pc:docMk/>
            <pc:sldMk cId="3107101747" sldId="326"/>
            <ac:spMk id="11" creationId="{3491B554-96D3-E5D1-6364-DBD4A0CFFDA1}"/>
          </ac:spMkLst>
        </pc:spChg>
        <pc:spChg chg="add mod">
          <ac:chgData name="Lewis Evans" userId="2f1cca16-934e-4fa4-b56f-9977d10481f7" providerId="ADAL" clId="{4702AA9D-A8FD-407E-8B15-D0A90CF443DB}" dt="2022-11-24T08:13:44.576" v="202"/>
          <ac:spMkLst>
            <pc:docMk/>
            <pc:sldMk cId="3107101747" sldId="326"/>
            <ac:spMk id="12" creationId="{6BB73BC3-E1BF-4A7D-8654-0F93FF124660}"/>
          </ac:spMkLst>
        </pc:spChg>
        <pc:spChg chg="add mod">
          <ac:chgData name="Lewis Evans" userId="2f1cca16-934e-4fa4-b56f-9977d10481f7" providerId="ADAL" clId="{4702AA9D-A8FD-407E-8B15-D0A90CF443DB}" dt="2022-11-24T08:13:44.576" v="202"/>
          <ac:spMkLst>
            <pc:docMk/>
            <pc:sldMk cId="3107101747" sldId="326"/>
            <ac:spMk id="13" creationId="{07C407C2-0582-46A3-B20F-2A31340B1EF7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5" creationId="{CA334DBE-C98A-4DDF-9F17-B6622808313C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7" creationId="{2E7BA75A-2509-43C2-83A1-7D1221860EEE}"/>
          </ac:spMkLst>
        </pc:spChg>
        <pc:spChg chg="mod">
          <ac:chgData name="Lewis Evans" userId="2f1cca16-934e-4fa4-b56f-9977d10481f7" providerId="ADAL" clId="{4702AA9D-A8FD-407E-8B15-D0A90CF443DB}" dt="2022-11-24T08:18:46.101" v="380"/>
          <ac:spMkLst>
            <pc:docMk/>
            <pc:sldMk cId="3107101747" sldId="326"/>
            <ac:spMk id="18" creationId="{31B60DA1-629D-4D06-BDF8-2EDB72125955}"/>
          </ac:spMkLst>
        </pc:spChg>
        <pc:grpChg chg="add del mod">
          <ac:chgData name="Lewis Evans" userId="2f1cca16-934e-4fa4-b56f-9977d10481f7" providerId="ADAL" clId="{4702AA9D-A8FD-407E-8B15-D0A90CF443DB}" dt="2022-11-24T08:19:12.522" v="388" actId="478"/>
          <ac:grpSpMkLst>
            <pc:docMk/>
            <pc:sldMk cId="3107101747" sldId="326"/>
            <ac:grpSpMk id="14" creationId="{ADDA59F3-0A02-48B9-B49E-78808B083DDB}"/>
          </ac:grpSpMkLst>
        </pc:grpChg>
        <pc:grpChg chg="mod">
          <ac:chgData name="Lewis Evans" userId="2f1cca16-934e-4fa4-b56f-9977d10481f7" providerId="ADAL" clId="{4702AA9D-A8FD-407E-8B15-D0A90CF443DB}" dt="2022-11-24T08:18:46.101" v="380"/>
          <ac:grpSpMkLst>
            <pc:docMk/>
            <pc:sldMk cId="3107101747" sldId="326"/>
            <ac:grpSpMk id="16" creationId="{56ED0102-E31A-46F2-B615-EF5A13A6CECB}"/>
          </ac:grpSpMkLst>
        </pc:grpChg>
      </pc:sldChg>
      <pc:sldChg chg="modSp add del mod">
        <pc:chgData name="Lewis Evans" userId="2f1cca16-934e-4fa4-b56f-9977d10481f7" providerId="ADAL" clId="{4702AA9D-A8FD-407E-8B15-D0A90CF443DB}" dt="2022-11-24T08:19:31.019" v="401" actId="47"/>
        <pc:sldMkLst>
          <pc:docMk/>
          <pc:sldMk cId="1951244099" sldId="327"/>
        </pc:sldMkLst>
        <pc:spChg chg="mod">
          <ac:chgData name="Lewis Evans" userId="2f1cca16-934e-4fa4-b56f-9977d10481f7" providerId="ADAL" clId="{4702AA9D-A8FD-407E-8B15-D0A90CF443DB}" dt="2022-11-24T08:19:25.280" v="399" actId="5793"/>
          <ac:spMkLst>
            <pc:docMk/>
            <pc:sldMk cId="1951244099" sldId="327"/>
            <ac:spMk id="3" creationId="{7AE302E5-1F6D-B0CB-E659-81917A5BF5B4}"/>
          </ac:spMkLst>
        </pc:spChg>
      </pc:sldChg>
      <pc:sldChg chg="add del">
        <pc:chgData name="Lewis Evans" userId="2f1cca16-934e-4fa4-b56f-9977d10481f7" providerId="ADAL" clId="{4702AA9D-A8FD-407E-8B15-D0A90CF443DB}" dt="2022-11-24T09:12:49.196" v="2631" actId="47"/>
        <pc:sldMkLst>
          <pc:docMk/>
          <pc:sldMk cId="158224828" sldId="32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444042434" sldId="328"/>
        </pc:sldMkLst>
      </pc:sldChg>
      <pc:sldChg chg="add del">
        <pc:chgData name="Lewis Evans" userId="2f1cca16-934e-4fa4-b56f-9977d10481f7" providerId="ADAL" clId="{4702AA9D-A8FD-407E-8B15-D0A90CF443DB}" dt="2022-11-24T08:21:40.736" v="483" actId="47"/>
        <pc:sldMkLst>
          <pc:docMk/>
          <pc:sldMk cId="826900704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33194242" sldId="32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946789674" sldId="330"/>
        </pc:sldMkLst>
      </pc:sldChg>
      <pc:sldChg chg="modSp add mod">
        <pc:chgData name="Lewis Evans" userId="2f1cca16-934e-4fa4-b56f-9977d10481f7" providerId="ADAL" clId="{4702AA9D-A8FD-407E-8B15-D0A90CF443DB}" dt="2022-11-24T08:22:36.023" v="556" actId="20577"/>
        <pc:sldMkLst>
          <pc:docMk/>
          <pc:sldMk cId="1062117822" sldId="330"/>
        </pc:sldMkLst>
        <pc:spChg chg="mod">
          <ac:chgData name="Lewis Evans" userId="2f1cca16-934e-4fa4-b56f-9977d10481f7" providerId="ADAL" clId="{4702AA9D-A8FD-407E-8B15-D0A90CF443DB}" dt="2022-11-24T08:22:36.023" v="556" actId="20577"/>
          <ac:spMkLst>
            <pc:docMk/>
            <pc:sldMk cId="1062117822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2:30.368" v="526"/>
          <ac:spMkLst>
            <pc:docMk/>
            <pc:sldMk cId="1062117822" sldId="330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30678481" sldId="331"/>
        </pc:sldMkLst>
      </pc:sldChg>
      <pc:sldChg chg="addSp delSp modSp add mod modAnim">
        <pc:chgData name="Lewis Evans" userId="2f1cca16-934e-4fa4-b56f-9977d10481f7" providerId="ADAL" clId="{4702AA9D-A8FD-407E-8B15-D0A90CF443DB}" dt="2022-11-24T09:58:38.783" v="3038" actId="478"/>
        <pc:sldMkLst>
          <pc:docMk/>
          <pc:sldMk cId="1488076607" sldId="331"/>
        </pc:sldMkLst>
        <pc:spChg chg="del mod">
          <ac:chgData name="Lewis Evans" userId="2f1cca16-934e-4fa4-b56f-9977d10481f7" providerId="ADAL" clId="{4702AA9D-A8FD-407E-8B15-D0A90CF443DB}" dt="2022-11-24T09:58:38.783" v="3038" actId="478"/>
          <ac:spMkLst>
            <pc:docMk/>
            <pc:sldMk cId="1488076607" sldId="331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2:45.869" v="561" actId="478"/>
          <ac:spMkLst>
            <pc:docMk/>
            <pc:sldMk cId="1488076607" sldId="331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2:58.849" v="568" actId="1076"/>
          <ac:spMkLst>
            <pc:docMk/>
            <pc:sldMk cId="1488076607" sldId="331"/>
            <ac:spMk id="11" creationId="{F2689148-BD02-4C78-B4C8-9A5C74EDDB93}"/>
          </ac:spMkLst>
        </pc:spChg>
        <pc:picChg chg="add mod">
          <ac:chgData name="Lewis Evans" userId="2f1cca16-934e-4fa4-b56f-9977d10481f7" providerId="ADAL" clId="{4702AA9D-A8FD-407E-8B15-D0A90CF443DB}" dt="2022-11-24T08:22:58.849" v="568" actId="1076"/>
          <ac:picMkLst>
            <pc:docMk/>
            <pc:sldMk cId="1488076607" sldId="331"/>
            <ac:picMk id="10" creationId="{CCDE64F4-0AAC-4C90-8CE5-9CE9E91DB1D2}"/>
          </ac:picMkLst>
        </pc:picChg>
      </pc:sldChg>
      <pc:sldChg chg="addSp delSp modSp add mod">
        <pc:chgData name="Lewis Evans" userId="2f1cca16-934e-4fa4-b56f-9977d10481f7" providerId="ADAL" clId="{4702AA9D-A8FD-407E-8B15-D0A90CF443DB}" dt="2022-11-24T08:27:58.890" v="784" actId="14100"/>
        <pc:sldMkLst>
          <pc:docMk/>
          <pc:sldMk cId="1274530124" sldId="332"/>
        </pc:sldMkLst>
        <pc:spChg chg="mod">
          <ac:chgData name="Lewis Evans" userId="2f1cca16-934e-4fa4-b56f-9977d10481f7" providerId="ADAL" clId="{4702AA9D-A8FD-407E-8B15-D0A90CF443DB}" dt="2022-11-24T08:25:40.032" v="689" actId="20577"/>
          <ac:spMkLst>
            <pc:docMk/>
            <pc:sldMk cId="1274530124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5:44.312" v="693" actId="478"/>
          <ac:spMkLst>
            <pc:docMk/>
            <pc:sldMk cId="1274530124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27:58.890" v="784" actId="14100"/>
          <ac:spMkLst>
            <pc:docMk/>
            <pc:sldMk cId="1274530124" sldId="332"/>
            <ac:spMk id="7" creationId="{EAEB4498-93AA-4929-9134-5E9942A58A0A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1" creationId="{FE50715C-AA1F-42E3-A370-977BD4563F9C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5" creationId="{3BB50F53-7D94-4C75-BC11-70F2B176D9A9}"/>
          </ac:spMkLst>
        </pc:spChg>
        <pc:spChg chg="add mod">
          <ac:chgData name="Lewis Evans" userId="2f1cca16-934e-4fa4-b56f-9977d10481f7" providerId="ADAL" clId="{4702AA9D-A8FD-407E-8B15-D0A90CF443DB}" dt="2022-11-24T08:27:47.255" v="775" actId="164"/>
          <ac:spMkLst>
            <pc:docMk/>
            <pc:sldMk cId="1274530124" sldId="332"/>
            <ac:spMk id="16" creationId="{D8CFB61C-9DE9-46E7-BE72-5CE2E37C542D}"/>
          </ac:spMkLst>
        </pc:spChg>
        <pc:grpChg chg="add mod">
          <ac:chgData name="Lewis Evans" userId="2f1cca16-934e-4fa4-b56f-9977d10481f7" providerId="ADAL" clId="{4702AA9D-A8FD-407E-8B15-D0A90CF443DB}" dt="2022-11-24T08:27:47.255" v="775" actId="164"/>
          <ac:grpSpMkLst>
            <pc:docMk/>
            <pc:sldMk cId="1274530124" sldId="332"/>
            <ac:grpSpMk id="17" creationId="{913BAB5D-EC33-4750-BC00-DD4E7D8980CD}"/>
          </ac:grpSpMkLst>
        </pc:grpChg>
        <pc:cxnChg chg="add mod">
          <ac:chgData name="Lewis Evans" userId="2f1cca16-934e-4fa4-b56f-9977d10481f7" providerId="ADAL" clId="{4702AA9D-A8FD-407E-8B15-D0A90CF443DB}" dt="2022-11-24T08:27:58.890" v="784" actId="14100"/>
          <ac:cxnSpMkLst>
            <pc:docMk/>
            <pc:sldMk cId="1274530124" sldId="332"/>
            <ac:cxnSpMk id="10" creationId="{BC327591-5A8A-4E86-BA74-40D083004FFC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14605228" sldId="332"/>
        </pc:sldMkLst>
      </pc:sldChg>
      <pc:sldChg chg="addSp modSp add mod modAnim">
        <pc:chgData name="Lewis Evans" userId="2f1cca16-934e-4fa4-b56f-9977d10481f7" providerId="ADAL" clId="{4702AA9D-A8FD-407E-8B15-D0A90CF443DB}" dt="2022-11-24T08:39:31.867" v="1511" actId="20577"/>
        <pc:sldMkLst>
          <pc:docMk/>
          <pc:sldMk cId="188724353" sldId="333"/>
        </pc:sldMkLst>
        <pc:spChg chg="mod">
          <ac:chgData name="Lewis Evans" userId="2f1cca16-934e-4fa4-b56f-9977d10481f7" providerId="ADAL" clId="{4702AA9D-A8FD-407E-8B15-D0A90CF443DB}" dt="2022-11-24T08:31:56.437" v="989" actId="20577"/>
          <ac:spMkLst>
            <pc:docMk/>
            <pc:sldMk cId="188724353" sldId="333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39:31.867" v="1511" actId="20577"/>
          <ac:spMkLst>
            <pc:docMk/>
            <pc:sldMk cId="188724353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4" creationId="{FB6C8B80-D1CA-4B9F-972A-D4086879A1F3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5" creationId="{53563F17-C636-438F-876E-5941979C971D}"/>
          </ac:spMkLst>
        </pc:spChg>
        <pc:spChg chg="add mod">
          <ac:chgData name="Lewis Evans" userId="2f1cca16-934e-4fa4-b56f-9977d10481f7" providerId="ADAL" clId="{4702AA9D-A8FD-407E-8B15-D0A90CF443DB}" dt="2022-11-24T08:39:17.994" v="1435" actId="1076"/>
          <ac:spMkLst>
            <pc:docMk/>
            <pc:sldMk cId="188724353" sldId="333"/>
            <ac:spMk id="18" creationId="{AB89C27D-0B5F-449B-8D08-985C2EA32CBA}"/>
          </ac:spMkLst>
        </pc:spChg>
        <pc:graphicFrameChg chg="add mod modGraphic">
          <ac:chgData name="Lewis Evans" userId="2f1cca16-934e-4fa4-b56f-9977d10481f7" providerId="ADAL" clId="{4702AA9D-A8FD-407E-8B15-D0A90CF443DB}" dt="2022-11-24T08:39:17.994" v="1435" actId="1076"/>
          <ac:graphicFrameMkLst>
            <pc:docMk/>
            <pc:sldMk cId="188724353" sldId="333"/>
            <ac:graphicFrameMk id="10" creationId="{06CC9AAC-D8D3-48F6-999C-372159126A36}"/>
          </ac:graphicFrameMkLst>
        </pc:graphicFrame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1" creationId="{55DBAF17-C0CB-4F69-AE78-DF5B2676AD05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6" creationId="{685A8DC3-9E62-4B1A-84A1-92850EE0181D}"/>
          </ac:cxnSpMkLst>
        </pc:cxnChg>
        <pc:cxnChg chg="add mod">
          <ac:chgData name="Lewis Evans" userId="2f1cca16-934e-4fa4-b56f-9977d10481f7" providerId="ADAL" clId="{4702AA9D-A8FD-407E-8B15-D0A90CF443DB}" dt="2022-11-24T08:39:17.994" v="1435" actId="1076"/>
          <ac:cxnSpMkLst>
            <pc:docMk/>
            <pc:sldMk cId="188724353" sldId="333"/>
            <ac:cxnSpMk id="17" creationId="{53FA0B0C-DD45-46ED-BFA6-12800ACA4393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45966330" sldId="333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28692327" sldId="334"/>
        </pc:sldMkLst>
      </pc:sldChg>
      <pc:sldChg chg="modSp add mod">
        <pc:chgData name="Lewis Evans" userId="2f1cca16-934e-4fa4-b56f-9977d10481f7" providerId="ADAL" clId="{4702AA9D-A8FD-407E-8B15-D0A90CF443DB}" dt="2022-11-24T08:40:35.675" v="1562" actId="20577"/>
        <pc:sldMkLst>
          <pc:docMk/>
          <pc:sldMk cId="3235130901" sldId="334"/>
        </pc:sldMkLst>
        <pc:spChg chg="mod">
          <ac:chgData name="Lewis Evans" userId="2f1cca16-934e-4fa4-b56f-9977d10481f7" providerId="ADAL" clId="{4702AA9D-A8FD-407E-8B15-D0A90CF443DB}" dt="2022-11-24T08:40:35.675" v="1562" actId="20577"/>
          <ac:spMkLst>
            <pc:docMk/>
            <pc:sldMk cId="3235130901" sldId="334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0:26.331" v="1543" actId="20577"/>
          <ac:spMkLst>
            <pc:docMk/>
            <pc:sldMk cId="3235130901" sldId="334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8:44:35.517" v="1672"/>
        <pc:sldMkLst>
          <pc:docMk/>
          <pc:sldMk cId="1154007660" sldId="335"/>
        </pc:sldMkLst>
        <pc:spChg chg="mod">
          <ac:chgData name="Lewis Evans" userId="2f1cca16-934e-4fa4-b56f-9977d10481f7" providerId="ADAL" clId="{4702AA9D-A8FD-407E-8B15-D0A90CF443DB}" dt="2022-11-24T08:44:20.610" v="1668" actId="20577"/>
          <ac:spMkLst>
            <pc:docMk/>
            <pc:sldMk cId="1154007660" sldId="335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35.080" v="1671" actId="478"/>
          <ac:spMkLst>
            <pc:docMk/>
            <pc:sldMk cId="1154007660" sldId="335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0:34.060" v="470" actId="207"/>
          <ac:spMkLst>
            <pc:docMk/>
            <pc:sldMk cId="1154007660" sldId="335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0:38.608" v="474" actId="14826"/>
          <ac:spMkLst>
            <pc:docMk/>
            <pc:sldMk cId="1154007660" sldId="335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1" creationId="{8AAED696-1A25-455C-A5C6-4024B7415489}"/>
          </ac:spMkLst>
        </pc:spChg>
        <pc:spChg chg="mod">
          <ac:chgData name="Lewis Evans" userId="2f1cca16-934e-4fa4-b56f-9977d10481f7" providerId="ADAL" clId="{4702AA9D-A8FD-407E-8B15-D0A90CF443DB}" dt="2022-11-24T08:20:27.832" v="468"/>
          <ac:spMkLst>
            <pc:docMk/>
            <pc:sldMk cId="1154007660" sldId="335"/>
            <ac:spMk id="14" creationId="{2453424A-C2B6-4A25-91F9-42C4225EE778}"/>
          </ac:spMkLst>
        </pc:spChg>
        <pc:spChg chg="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3" creationId="{49ABA084-5252-45EC-80A5-D33D0DFAA708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6" creationId="{03A72867-24DA-4CB7-9A89-21DFA3C8FA51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7" creationId="{0E31E794-A6C6-42CB-A3DA-74B249F1EBAD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8" creationId="{0DAB817F-3D25-48BA-92A8-D65E2E4D90B2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29" creationId="{6FF95775-31D4-4C9A-B891-CC57308287E7}"/>
          </ac:spMkLst>
        </pc:spChg>
        <pc:spChg chg="add mod">
          <ac:chgData name="Lewis Evans" userId="2f1cca16-934e-4fa4-b56f-9977d10481f7" providerId="ADAL" clId="{4702AA9D-A8FD-407E-8B15-D0A90CF443DB}" dt="2022-11-24T08:44:35.517" v="1672"/>
          <ac:spMkLst>
            <pc:docMk/>
            <pc:sldMk cId="1154007660" sldId="335"/>
            <ac:spMk id="30" creationId="{31176502-8262-4FD6-BCAA-222BE6A5E56F}"/>
          </ac:spMkLst>
        </pc:spChg>
        <pc:grpChg chg="add del mod">
          <ac:chgData name="Lewis Evans" userId="2f1cca16-934e-4fa4-b56f-9977d10481f7" providerId="ADAL" clId="{4702AA9D-A8FD-407E-8B15-D0A90CF443DB}" dt="2022-11-24T08:20:40.769" v="475" actId="478"/>
          <ac:grpSpMkLst>
            <pc:docMk/>
            <pc:sldMk cId="1154007660" sldId="335"/>
            <ac:grpSpMk id="10" creationId="{73D94922-0A1E-47A9-B4F3-207AF58A682F}"/>
          </ac:grpSpMkLst>
        </pc:grpChg>
        <pc:grpChg chg="add mod">
          <ac:chgData name="Lewis Evans" userId="2f1cca16-934e-4fa4-b56f-9977d10481f7" providerId="ADAL" clId="{4702AA9D-A8FD-407E-8B15-D0A90CF443DB}" dt="2022-11-24T08:44:35.517" v="1672"/>
          <ac:grpSpMkLst>
            <pc:docMk/>
            <pc:sldMk cId="1154007660" sldId="335"/>
            <ac:grpSpMk id="20" creationId="{E9F5CE8E-B701-498F-8405-A7210CB08BED}"/>
          </ac:grpSpMkLst>
        </pc:grp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6" creationId="{AE857C01-6261-4C9A-BF67-7912746EDF4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7" creationId="{A9335FF8-BE02-46B9-B04B-C9FCA57ECFF2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8" creationId="{FAD38D28-FAC2-47EA-848C-6C75B81D044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35.517" v="1672"/>
          <ac:graphicFrameMkLst>
            <pc:docMk/>
            <pc:sldMk cId="1154007660" sldId="335"/>
            <ac:graphicFrameMk id="19" creationId="{761C781D-B5BC-4B5A-B8A4-2669F2782D1F}"/>
          </ac:graphicFrameMkLst>
        </pc:graphicFrameChg>
        <pc:picChg chg="add del mod">
          <ac:chgData name="Lewis Evans" userId="2f1cca16-934e-4fa4-b56f-9977d10481f7" providerId="ADAL" clId="{4702AA9D-A8FD-407E-8B15-D0A90CF443DB}" dt="2022-11-24T08:20:40.769" v="475" actId="478"/>
          <ac:picMkLst>
            <pc:docMk/>
            <pc:sldMk cId="1154007660" sldId="335"/>
            <ac:picMk id="15" creationId="{D756831D-C698-41C3-A68D-6DFB96CA7A64}"/>
          </ac:picMkLst>
        </pc:pic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1" creationId="{95DD117B-5CD8-48FE-8C68-2980073456D2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2" creationId="{C21635E4-7F33-495F-8989-051703977FE3}"/>
          </ac:cxnSpMkLst>
        </pc:cxnChg>
        <pc:cxnChg chg="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4" creationId="{98D81C17-9A67-4C2B-A834-314FD8892D09}"/>
          </ac:cxnSpMkLst>
        </pc:cxnChg>
        <pc:cxnChg chg="add mod">
          <ac:chgData name="Lewis Evans" userId="2f1cca16-934e-4fa4-b56f-9977d10481f7" providerId="ADAL" clId="{4702AA9D-A8FD-407E-8B15-D0A90CF443DB}" dt="2022-11-24T08:44:35.517" v="1672"/>
          <ac:cxnSpMkLst>
            <pc:docMk/>
            <pc:sldMk cId="1154007660" sldId="335"/>
            <ac:cxnSpMk id="25" creationId="{E439CBC3-57EE-46A7-9BCB-FB68427EE9EF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148039584" sldId="335"/>
        </pc:sldMkLst>
      </pc:sldChg>
      <pc:sldChg chg="modSp add mod">
        <pc:chgData name="Lewis Evans" userId="2f1cca16-934e-4fa4-b56f-9977d10481f7" providerId="ADAL" clId="{4702AA9D-A8FD-407E-8B15-D0A90CF443DB}" dt="2022-11-24T08:59:32.258" v="2185" actId="20577"/>
        <pc:sldMkLst>
          <pc:docMk/>
          <pc:sldMk cId="1445607284" sldId="336"/>
        </pc:sldMkLst>
        <pc:spChg chg="mod">
          <ac:chgData name="Lewis Evans" userId="2f1cca16-934e-4fa4-b56f-9977d10481f7" providerId="ADAL" clId="{4702AA9D-A8FD-407E-8B15-D0A90CF443DB}" dt="2022-11-24T08:58:41.486" v="2171" actId="20577"/>
          <ac:spMkLst>
            <pc:docMk/>
            <pc:sldMk cId="1445607284" sldId="33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59:32.258" v="2185" actId="20577"/>
          <ac:spMkLst>
            <pc:docMk/>
            <pc:sldMk cId="1445607284" sldId="336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070663676" sldId="336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535925787" sldId="337"/>
        </pc:sldMkLst>
      </pc:sldChg>
      <pc:sldChg chg="addSp delSp modSp add mod modAnim">
        <pc:chgData name="Lewis Evans" userId="2f1cca16-934e-4fa4-b56f-9977d10481f7" providerId="ADAL" clId="{4702AA9D-A8FD-407E-8B15-D0A90CF443DB}" dt="2022-11-24T10:01:44.006" v="3082"/>
        <pc:sldMkLst>
          <pc:docMk/>
          <pc:sldMk cId="2140223268" sldId="337"/>
        </pc:sldMkLst>
        <pc:spChg chg="mod">
          <ac:chgData name="Lewis Evans" userId="2f1cca16-934e-4fa4-b56f-9977d10481f7" providerId="ADAL" clId="{4702AA9D-A8FD-407E-8B15-D0A90CF443DB}" dt="2022-11-24T09:05:45.673" v="2426" actId="20577"/>
          <ac:spMkLst>
            <pc:docMk/>
            <pc:sldMk cId="2140223268" sldId="33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5:30.138" v="2409" actId="478"/>
          <ac:spMkLst>
            <pc:docMk/>
            <pc:sldMk cId="2140223268" sldId="337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31.894" v="2410" actId="1076"/>
          <ac:spMkLst>
            <pc:docMk/>
            <pc:sldMk cId="2140223268" sldId="337"/>
            <ac:spMk id="10" creationId="{A1C50DA0-DBBA-4ACE-886C-9A7F7378A940}"/>
          </ac:spMkLst>
        </pc:spChg>
        <pc:spChg chg="add mod">
          <ac:chgData name="Lewis Evans" userId="2f1cca16-934e-4fa4-b56f-9977d10481f7" providerId="ADAL" clId="{4702AA9D-A8FD-407E-8B15-D0A90CF443DB}" dt="2022-11-24T09:05:42.415" v="2414" actId="1076"/>
          <ac:spMkLst>
            <pc:docMk/>
            <pc:sldMk cId="2140223268" sldId="337"/>
            <ac:spMk id="11" creationId="{AF37478B-8D3D-49BF-BF9B-C366C550F342}"/>
          </ac:spMkLst>
        </pc:spChg>
        <pc:spChg chg="add mod">
          <ac:chgData name="Lewis Evans" userId="2f1cca16-934e-4fa4-b56f-9977d10481f7" providerId="ADAL" clId="{4702AA9D-A8FD-407E-8B15-D0A90CF443DB}" dt="2022-11-24T10:00:24.901" v="3043" actId="1076"/>
          <ac:spMkLst>
            <pc:docMk/>
            <pc:sldMk cId="2140223268" sldId="337"/>
            <ac:spMk id="15" creationId="{2DBE7849-7FC2-42BD-B823-ACFBBB9093C8}"/>
          </ac:spMkLst>
        </pc:spChg>
        <pc:spChg chg="add mod">
          <ac:chgData name="Lewis Evans" userId="2f1cca16-934e-4fa4-b56f-9977d10481f7" providerId="ADAL" clId="{4702AA9D-A8FD-407E-8B15-D0A90CF443DB}" dt="2022-11-24T09:06:09.789" v="2432" actId="14100"/>
          <ac:spMkLst>
            <pc:docMk/>
            <pc:sldMk cId="2140223268" sldId="337"/>
            <ac:spMk id="16" creationId="{0853EB8D-3C0C-4BD3-A882-EDD618F9056A}"/>
          </ac:spMkLst>
        </pc:spChg>
        <pc:spChg chg="add mod">
          <ac:chgData name="Lewis Evans" userId="2f1cca16-934e-4fa4-b56f-9977d10481f7" providerId="ADAL" clId="{4702AA9D-A8FD-407E-8B15-D0A90CF443DB}" dt="2022-11-24T09:06:02.300" v="2430"/>
          <ac:spMkLst>
            <pc:docMk/>
            <pc:sldMk cId="2140223268" sldId="337"/>
            <ac:spMk id="18" creationId="{E16403E8-AE93-4398-9637-100B606FD20E}"/>
          </ac:spMkLst>
        </pc:spChg>
        <pc:spChg chg="add mod">
          <ac:chgData name="Lewis Evans" userId="2f1cca16-934e-4fa4-b56f-9977d10481f7" providerId="ADAL" clId="{4702AA9D-A8FD-407E-8B15-D0A90CF443DB}" dt="2022-11-24T09:06:32.084" v="2452" actId="20577"/>
          <ac:spMkLst>
            <pc:docMk/>
            <pc:sldMk cId="2140223268" sldId="337"/>
            <ac:spMk id="19" creationId="{1CE6BF9B-CAB6-4EC0-8E75-9F98BF95D994}"/>
          </ac:spMkLst>
        </pc:spChg>
        <pc:cxnChg chg="add mod">
          <ac:chgData name="Lewis Evans" userId="2f1cca16-934e-4fa4-b56f-9977d10481f7" providerId="ADAL" clId="{4702AA9D-A8FD-407E-8B15-D0A90CF443DB}" dt="2022-11-24T09:05:42.415" v="2414" actId="1076"/>
          <ac:cxnSpMkLst>
            <pc:docMk/>
            <pc:sldMk cId="2140223268" sldId="337"/>
            <ac:cxnSpMk id="14" creationId="{E493F138-C659-492E-8E70-4E64B1EEAF25}"/>
          </ac:cxnSpMkLst>
        </pc:cxnChg>
        <pc:cxnChg chg="add mod">
          <ac:chgData name="Lewis Evans" userId="2f1cca16-934e-4fa4-b56f-9977d10481f7" providerId="ADAL" clId="{4702AA9D-A8FD-407E-8B15-D0A90CF443DB}" dt="2022-11-24T09:06:13.573" v="2436" actId="14100"/>
          <ac:cxnSpMkLst>
            <pc:docMk/>
            <pc:sldMk cId="2140223268" sldId="337"/>
            <ac:cxnSpMk id="17" creationId="{76E4310B-C3A4-44EA-AB54-B14BCA53BC5A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7:12.644" v="2479" actId="14100"/>
        <pc:sldMkLst>
          <pc:docMk/>
          <pc:sldMk cId="2291936130" sldId="338"/>
        </pc:sldMkLst>
        <pc:spChg chg="mod">
          <ac:chgData name="Lewis Evans" userId="2f1cca16-934e-4fa4-b56f-9977d10481f7" providerId="ADAL" clId="{4702AA9D-A8FD-407E-8B15-D0A90CF443DB}" dt="2022-11-24T09:06:53.730" v="2468" actId="20577"/>
          <ac:spMkLst>
            <pc:docMk/>
            <pc:sldMk cId="2291936130" sldId="338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6:56.743" v="2470" actId="478"/>
          <ac:spMkLst>
            <pc:docMk/>
            <pc:sldMk cId="2291936130" sldId="338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6:55.332" v="2469"/>
          <ac:spMkLst>
            <pc:docMk/>
            <pc:sldMk cId="2291936130" sldId="338"/>
            <ac:spMk id="10" creationId="{F03B5589-F0C2-43D0-A9FC-90930DA97275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1" creationId="{617024B7-1917-413A-A3D1-7D85445962B6}"/>
          </ac:spMkLst>
        </pc:spChg>
        <pc:spChg chg="add mod">
          <ac:chgData name="Lewis Evans" userId="2f1cca16-934e-4fa4-b56f-9977d10481f7" providerId="ADAL" clId="{4702AA9D-A8FD-407E-8B15-D0A90CF443DB}" dt="2022-11-24T09:07:08.419" v="2475" actId="12789"/>
          <ac:spMkLst>
            <pc:docMk/>
            <pc:sldMk cId="2291936130" sldId="338"/>
            <ac:spMk id="14" creationId="{B3E78A2D-51BA-4B9C-A45B-A427D920A9B0}"/>
          </ac:spMkLst>
        </pc:spChg>
        <pc:picChg chg="add mod">
          <ac:chgData name="Lewis Evans" userId="2f1cca16-934e-4fa4-b56f-9977d10481f7" providerId="ADAL" clId="{4702AA9D-A8FD-407E-8B15-D0A90CF443DB}" dt="2022-11-24T09:07:08.419" v="2475" actId="12789"/>
          <ac:picMkLst>
            <pc:docMk/>
            <pc:sldMk cId="2291936130" sldId="338"/>
            <ac:picMk id="15" creationId="{679BBD73-8D1F-42DF-86EB-3E1FDF8C8749}"/>
          </ac:picMkLst>
        </pc:picChg>
        <pc:cxnChg chg="add mod">
          <ac:chgData name="Lewis Evans" userId="2f1cca16-934e-4fa4-b56f-9977d10481f7" providerId="ADAL" clId="{4702AA9D-A8FD-407E-8B15-D0A90CF443DB}" dt="2022-11-24T09:07:12.644" v="2479" actId="14100"/>
          <ac:cxnSpMkLst>
            <pc:docMk/>
            <pc:sldMk cId="2291936130" sldId="338"/>
            <ac:cxnSpMk id="16" creationId="{AE8F680A-2D6B-49BF-99EF-214E0E82A089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639903346" sldId="33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3132451921" sldId="339"/>
        </pc:sldMkLst>
      </pc:sldChg>
      <pc:sldChg chg="addSp delSp modSp add mod modAnim">
        <pc:chgData name="Lewis Evans" userId="2f1cca16-934e-4fa4-b56f-9977d10481f7" providerId="ADAL" clId="{4702AA9D-A8FD-407E-8B15-D0A90CF443DB}" dt="2022-11-24T09:09:19.802" v="2560" actId="1076"/>
        <pc:sldMkLst>
          <pc:docMk/>
          <pc:sldMk cId="4039428873" sldId="339"/>
        </pc:sldMkLst>
        <pc:spChg chg="mod">
          <ac:chgData name="Lewis Evans" userId="2f1cca16-934e-4fa4-b56f-9977d10481f7" providerId="ADAL" clId="{4702AA9D-A8FD-407E-8B15-D0A90CF443DB}" dt="2022-11-24T09:08:06.722" v="2511" actId="20577"/>
          <ac:spMkLst>
            <pc:docMk/>
            <pc:sldMk cId="4039428873" sldId="339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08:16.913" v="2515" actId="478"/>
          <ac:spMkLst>
            <pc:docMk/>
            <pc:sldMk cId="4039428873" sldId="339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19.802" v="2560" actId="1076"/>
          <ac:spMkLst>
            <pc:docMk/>
            <pc:sldMk cId="4039428873" sldId="339"/>
            <ac:spMk id="10" creationId="{C1CA920D-E07E-4981-ADEE-14A21306C25B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79031476" sldId="340"/>
        </pc:sldMkLst>
      </pc:sldChg>
      <pc:sldChg chg="addSp delSp modSp add mod modAnim">
        <pc:chgData name="Lewis Evans" userId="2f1cca16-934e-4fa4-b56f-9977d10481f7" providerId="ADAL" clId="{4702AA9D-A8FD-407E-8B15-D0A90CF443DB}" dt="2022-11-24T09:11:55.181" v="2613" actId="478"/>
        <pc:sldMkLst>
          <pc:docMk/>
          <pc:sldMk cId="3635377324" sldId="340"/>
        </pc:sldMkLst>
        <pc:spChg chg="mod">
          <ac:chgData name="Lewis Evans" userId="2f1cca16-934e-4fa4-b56f-9977d10481f7" providerId="ADAL" clId="{4702AA9D-A8FD-407E-8B15-D0A90CF443DB}" dt="2022-11-24T08:22:16.699" v="516" actId="20577"/>
          <ac:spMkLst>
            <pc:docMk/>
            <pc:sldMk cId="3635377324" sldId="34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55.181" v="2613" actId="478"/>
          <ac:spMkLst>
            <pc:docMk/>
            <pc:sldMk cId="3635377324" sldId="340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21:58.748" v="489" actId="207"/>
          <ac:spMkLst>
            <pc:docMk/>
            <pc:sldMk cId="3635377324" sldId="340"/>
            <ac:spMk id="5" creationId="{D0DDF3F6-7862-C383-37C0-850BCF30BD7C}"/>
          </ac:spMkLst>
        </pc:spChg>
        <pc:spChg chg="mod">
          <ac:chgData name="Lewis Evans" userId="2f1cca16-934e-4fa4-b56f-9977d10481f7" providerId="ADAL" clId="{4702AA9D-A8FD-407E-8B15-D0A90CF443DB}" dt="2022-11-24T08:22:11.558" v="500" actId="1076"/>
          <ac:spMkLst>
            <pc:docMk/>
            <pc:sldMk cId="3635377324" sldId="340"/>
            <ac:spMk id="6" creationId="{FAC58549-49E6-0831-59F8-AC8EBA240BE4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1" creationId="{8E16F9AB-AE09-449E-AE93-FAEF0010BB03}"/>
          </ac:spMkLst>
        </pc:spChg>
        <pc:spChg chg="mod">
          <ac:chgData name="Lewis Evans" userId="2f1cca16-934e-4fa4-b56f-9977d10481f7" providerId="ADAL" clId="{4702AA9D-A8FD-407E-8B15-D0A90CF443DB}" dt="2022-11-24T08:21:48.862" v="485"/>
          <ac:spMkLst>
            <pc:docMk/>
            <pc:sldMk cId="3635377324" sldId="340"/>
            <ac:spMk id="14" creationId="{95DDD0AD-E6FD-4A89-85D8-2E3F7AD37D74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16" creationId="{DBE66264-8CA2-4620-B95B-C7393552147F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1" creationId="{0D850C8A-5C03-4161-8C06-73C1A0AD9FE3}"/>
          </ac:spMkLst>
        </pc:spChg>
        <pc:spChg chg="add mod">
          <ac:chgData name="Lewis Evans" userId="2f1cca16-934e-4fa4-b56f-9977d10481f7" providerId="ADAL" clId="{4702AA9D-A8FD-407E-8B15-D0A90CF443DB}" dt="2022-11-24T09:11:53.505" v="2612"/>
          <ac:spMkLst>
            <pc:docMk/>
            <pc:sldMk cId="3635377324" sldId="340"/>
            <ac:spMk id="25" creationId="{2CA57696-8303-498D-A6C6-6A3A0EE55A51}"/>
          </ac:spMkLst>
        </pc:spChg>
        <pc:grpChg chg="add del mod">
          <ac:chgData name="Lewis Evans" userId="2f1cca16-934e-4fa4-b56f-9977d10481f7" providerId="ADAL" clId="{4702AA9D-A8FD-407E-8B15-D0A90CF443DB}" dt="2022-11-24T08:22:05.429" v="494" actId="478"/>
          <ac:grpSpMkLst>
            <pc:docMk/>
            <pc:sldMk cId="3635377324" sldId="340"/>
            <ac:grpSpMk id="10" creationId="{CC7C3036-4862-42B6-859F-7582376AB7EA}"/>
          </ac:grpSpMkLst>
        </pc:grp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7" creationId="{7D47A33A-5769-4002-90DA-7462496A293E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8" creationId="{FC3B4679-B2CE-4F17-B098-099583AD5FB1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19" creationId="{BBD18D13-A713-470F-9BA1-24D2CB9E91B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1:53.505" v="2612"/>
          <ac:graphicFrameMkLst>
            <pc:docMk/>
            <pc:sldMk cId="3635377324" sldId="340"/>
            <ac:graphicFrameMk id="26" creationId="{E66A25A1-FB50-47A9-9155-4E949A2270E6}"/>
          </ac:graphicFrameMkLst>
        </pc:graphicFrameChg>
        <pc:picChg chg="add del mod">
          <ac:chgData name="Lewis Evans" userId="2f1cca16-934e-4fa4-b56f-9977d10481f7" providerId="ADAL" clId="{4702AA9D-A8FD-407E-8B15-D0A90CF443DB}" dt="2022-11-24T08:22:05.429" v="494" actId="478"/>
          <ac:picMkLst>
            <pc:docMk/>
            <pc:sldMk cId="3635377324" sldId="340"/>
            <ac:picMk id="15" creationId="{6986CD4A-4BAC-4340-8E3A-4B1908736F28}"/>
          </ac:picMkLst>
        </pc:pic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0" creationId="{B321375C-EEBB-4DB7-B030-069255541C9F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2" creationId="{DEF1B107-4DF1-468D-868C-11284DDC8EBA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3" creationId="{32E4FFFB-67E7-4929-8FFC-26C2D3E96CB8}"/>
          </ac:cxnSpMkLst>
        </pc:cxnChg>
        <pc:cxnChg chg="add mod">
          <ac:chgData name="Lewis Evans" userId="2f1cca16-934e-4fa4-b56f-9977d10481f7" providerId="ADAL" clId="{4702AA9D-A8FD-407E-8B15-D0A90CF443DB}" dt="2022-11-24T09:11:53.505" v="2612"/>
          <ac:cxnSpMkLst>
            <pc:docMk/>
            <pc:sldMk cId="3635377324" sldId="340"/>
            <ac:cxnSpMk id="24" creationId="{804FFF2D-D827-439D-991F-B5B8811F1BD0}"/>
          </ac:cxnSpMkLst>
        </pc:cxnChg>
      </pc:sldChg>
      <pc:sldChg chg="modSp add mod">
        <pc:chgData name="Lewis Evans" userId="2f1cca16-934e-4fa4-b56f-9977d10481f7" providerId="ADAL" clId="{4702AA9D-A8FD-407E-8B15-D0A90CF443DB}" dt="2022-11-24T09:12:13.514" v="2622" actId="20577"/>
        <pc:sldMkLst>
          <pc:docMk/>
          <pc:sldMk cId="3274943155" sldId="341"/>
        </pc:sldMkLst>
        <pc:spChg chg="mod">
          <ac:chgData name="Lewis Evans" userId="2f1cca16-934e-4fa4-b56f-9977d10481f7" providerId="ADAL" clId="{4702AA9D-A8FD-407E-8B15-D0A90CF443DB}" dt="2022-11-24T09:12:13.514" v="2622" actId="20577"/>
          <ac:spMkLst>
            <pc:docMk/>
            <pc:sldMk cId="3274943155" sldId="34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702AA9D-A8FD-407E-8B15-D0A90CF443DB}" dt="2022-11-24T09:12:40.979" v="2627" actId="478"/>
        <pc:sldMkLst>
          <pc:docMk/>
          <pc:sldMk cId="3754294947" sldId="342"/>
        </pc:sldMkLst>
        <pc:spChg chg="del">
          <ac:chgData name="Lewis Evans" userId="2f1cca16-934e-4fa4-b56f-9977d10481f7" providerId="ADAL" clId="{4702AA9D-A8FD-407E-8B15-D0A90CF443DB}" dt="2022-11-24T09:12:40.979" v="2627" actId="478"/>
          <ac:spMkLst>
            <pc:docMk/>
            <pc:sldMk cId="3754294947" sldId="342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0" creationId="{7BA5A2B3-A4B0-4A5C-819B-C5CD6751D4A6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17" creationId="{4CA3D36C-D48B-4C8B-9506-7F40EBE026A2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1" creationId="{308FB6D4-574D-4F56-9638-901BDB9A1429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3" creationId="{48A02106-B7EB-438B-8625-D04D5B8CC8F4}"/>
          </ac:spMkLst>
        </pc:spChg>
        <pc:spChg chg="add mod">
          <ac:chgData name="Lewis Evans" userId="2f1cca16-934e-4fa4-b56f-9977d10481f7" providerId="ADAL" clId="{4702AA9D-A8FD-407E-8B15-D0A90CF443DB}" dt="2022-11-24T09:12:39.024" v="2626"/>
          <ac:spMkLst>
            <pc:docMk/>
            <pc:sldMk cId="3754294947" sldId="342"/>
            <ac:spMk id="24" creationId="{A22D0A36-1092-41E1-8580-401C3CED6753}"/>
          </ac:spMkLst>
        </pc:sp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1" creationId="{5830A96D-EB37-4ECF-8B9E-6F4A5E6E46E7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4" creationId="{E9EF510C-9E0F-419B-B67C-146665D7FC53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15" creationId="{482B2287-2768-4E91-B45A-A7F05C738E1D}"/>
          </ac:graphicFrameMkLst>
        </pc:graphicFrameChg>
        <pc:graphicFrameChg chg="add mod">
          <ac:chgData name="Lewis Evans" userId="2f1cca16-934e-4fa4-b56f-9977d10481f7" providerId="ADAL" clId="{4702AA9D-A8FD-407E-8B15-D0A90CF443DB}" dt="2022-11-24T09:12:39.024" v="2626"/>
          <ac:graphicFrameMkLst>
            <pc:docMk/>
            <pc:sldMk cId="3754294947" sldId="342"/>
            <ac:graphicFrameMk id="26" creationId="{EC6EBAA6-1ACE-4C90-830A-18E7F341D430}"/>
          </ac:graphicFrameMkLst>
        </pc:graphicFrame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6" creationId="{5DF7B034-6BFC-45BF-AD9D-307A2042CE14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8" creationId="{4B79F268-E29A-4789-A871-A2E36361A7A2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19" creationId="{B0D6134D-1E1A-4FCB-911A-836BC209CB6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0" creationId="{01BF3170-A5BE-4006-ABF9-82200725EED3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2" creationId="{380CA06D-A9FE-4D24-94F4-50007956E255}"/>
          </ac:cxnSpMkLst>
        </pc:cxnChg>
        <pc:cxnChg chg="add mod">
          <ac:chgData name="Lewis Evans" userId="2f1cca16-934e-4fa4-b56f-9977d10481f7" providerId="ADAL" clId="{4702AA9D-A8FD-407E-8B15-D0A90CF443DB}" dt="2022-11-24T09:12:39.024" v="2626"/>
          <ac:cxnSpMkLst>
            <pc:docMk/>
            <pc:sldMk cId="3754294947" sldId="342"/>
            <ac:cxnSpMk id="25" creationId="{3B41FD17-BDB8-43F6-899D-F385150A6872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511801324" sldId="343"/>
        </pc:sldMkLst>
      </pc:sldChg>
      <pc:sldChg chg="add del">
        <pc:chgData name="Lewis Evans" userId="2f1cca16-934e-4fa4-b56f-9977d10481f7" providerId="ADAL" clId="{4702AA9D-A8FD-407E-8B15-D0A90CF443DB}" dt="2022-11-24T09:13:25.220" v="2640" actId="47"/>
        <pc:sldMkLst>
          <pc:docMk/>
          <pc:sldMk cId="3137666703" sldId="343"/>
        </pc:sldMkLst>
      </pc:sldChg>
      <pc:sldChg chg="addSp delSp modSp add mod">
        <pc:chgData name="Lewis Evans" userId="2f1cca16-934e-4fa4-b56f-9977d10481f7" providerId="ADAL" clId="{4702AA9D-A8FD-407E-8B15-D0A90CF443DB}" dt="2022-11-24T09:23:23.221" v="3029" actId="20577"/>
        <pc:sldMkLst>
          <pc:docMk/>
          <pc:sldMk cId="1093448785" sldId="344"/>
        </pc:sldMkLst>
        <pc:spChg chg="mod">
          <ac:chgData name="Lewis Evans" userId="2f1cca16-934e-4fa4-b56f-9977d10481f7" providerId="ADAL" clId="{4702AA9D-A8FD-407E-8B15-D0A90CF443DB}" dt="2022-11-24T09:23:23.221" v="3029" actId="20577"/>
          <ac:spMkLst>
            <pc:docMk/>
            <pc:sldMk cId="1093448785" sldId="344"/>
            <ac:spMk id="3" creationId="{7AE302E5-1F6D-B0CB-E659-81917A5BF5B4}"/>
          </ac:spMkLst>
        </pc:spChg>
        <pc:picChg chg="add del">
          <ac:chgData name="Lewis Evans" userId="2f1cca16-934e-4fa4-b56f-9977d10481f7" providerId="ADAL" clId="{4702AA9D-A8FD-407E-8B15-D0A90CF443DB}" dt="2022-11-24T09:18:08.747" v="2648" actId="478"/>
          <ac:picMkLst>
            <pc:docMk/>
            <pc:sldMk cId="1093448785" sldId="344"/>
            <ac:picMk id="8" creationId="{3F1AE821-4D54-4CB0-B202-88B0A3BCE560}"/>
          </ac:picMkLst>
        </pc:picChg>
        <pc:picChg chg="add mod">
          <ac:chgData name="Lewis Evans" userId="2f1cca16-934e-4fa4-b56f-9977d10481f7" providerId="ADAL" clId="{4702AA9D-A8FD-407E-8B15-D0A90CF443DB}" dt="2022-11-24T09:20:21.186" v="2952" actId="1076"/>
          <ac:picMkLst>
            <pc:docMk/>
            <pc:sldMk cId="1093448785" sldId="344"/>
            <ac:picMk id="11" creationId="{39C18571-2854-4B3A-8A46-2098A0FD8C3B}"/>
          </ac:picMkLst>
        </pc:picChg>
      </pc:sldChg>
      <pc:sldChg chg="addSp modSp add mod">
        <pc:chgData name="Lewis Evans" userId="2f1cca16-934e-4fa4-b56f-9977d10481f7" providerId="ADAL" clId="{4702AA9D-A8FD-407E-8B15-D0A90CF443DB}" dt="2022-11-24T09:58:34.531" v="3036" actId="20577"/>
        <pc:sldMkLst>
          <pc:docMk/>
          <pc:sldMk cId="1125039586" sldId="345"/>
        </pc:sldMkLst>
        <pc:spChg chg="mod">
          <ac:chgData name="Lewis Evans" userId="2f1cca16-934e-4fa4-b56f-9977d10481f7" providerId="ADAL" clId="{4702AA9D-A8FD-407E-8B15-D0A90CF443DB}" dt="2022-11-24T09:58:34.531" v="3036" actId="20577"/>
          <ac:spMkLst>
            <pc:docMk/>
            <pc:sldMk cId="1125039586" sldId="345"/>
            <ac:spMk id="2" creationId="{097BBE48-BF0B-10D9-90A0-A42987663370}"/>
          </ac:spMkLst>
        </pc:spChg>
        <pc:spChg chg="add mod">
          <ac:chgData name="Lewis Evans" userId="2f1cca16-934e-4fa4-b56f-9977d10481f7" providerId="ADAL" clId="{4702AA9D-A8FD-407E-8B15-D0A90CF443DB}" dt="2022-11-24T08:23:45.932" v="618" actId="20577"/>
          <ac:spMkLst>
            <pc:docMk/>
            <pc:sldMk cId="1125039586" sldId="345"/>
            <ac:spMk id="14" creationId="{79EDF1E3-479A-4548-8BCF-31932FD5CFB8}"/>
          </ac:spMkLst>
        </pc:spChg>
        <pc:spChg chg="add mod">
          <ac:chgData name="Lewis Evans" userId="2f1cca16-934e-4fa4-b56f-9977d10481f7" providerId="ADAL" clId="{4702AA9D-A8FD-407E-8B15-D0A90CF443DB}" dt="2022-11-24T08:23:51.296" v="622"/>
          <ac:spMkLst>
            <pc:docMk/>
            <pc:sldMk cId="1125039586" sldId="345"/>
            <ac:spMk id="15" creationId="{449589E8-FAA5-4E98-ABE2-016558A607A1}"/>
          </ac:spMkLst>
        </pc:spChg>
        <pc:spChg chg="add mod">
          <ac:chgData name="Lewis Evans" userId="2f1cca16-934e-4fa4-b56f-9977d10481f7" providerId="ADAL" clId="{4702AA9D-A8FD-407E-8B15-D0A90CF443DB}" dt="2022-11-24T08:23:52.233" v="623"/>
          <ac:spMkLst>
            <pc:docMk/>
            <pc:sldMk cId="1125039586" sldId="345"/>
            <ac:spMk id="16" creationId="{9A1EA506-E728-4AE7-9E0E-A0ED3047B067}"/>
          </ac:spMkLst>
        </pc:spChg>
        <pc:cxnChg chg="add mod">
          <ac:chgData name="Lewis Evans" userId="2f1cca16-934e-4fa4-b56f-9977d10481f7" providerId="ADAL" clId="{4702AA9D-A8FD-407E-8B15-D0A90CF443DB}" dt="2022-11-24T08:23:52.233" v="623"/>
          <ac:cxnSpMkLst>
            <pc:docMk/>
            <pc:sldMk cId="1125039586" sldId="345"/>
            <ac:cxnSpMk id="17" creationId="{BB183DE3-9EF3-431A-9D96-A8F78D119B24}"/>
          </ac:cxnSpMkLst>
        </pc:cxnChg>
        <pc:cxnChg chg="add mod">
          <ac:chgData name="Lewis Evans" userId="2f1cca16-934e-4fa4-b56f-9977d10481f7" providerId="ADAL" clId="{4702AA9D-A8FD-407E-8B15-D0A90CF443DB}" dt="2022-11-24T08:23:51.296" v="622"/>
          <ac:cxnSpMkLst>
            <pc:docMk/>
            <pc:sldMk cId="1125039586" sldId="345"/>
            <ac:cxnSpMk id="18" creationId="{216CFDCC-BFDA-4EB1-897A-E50AE86EF4F3}"/>
          </ac:cxnSpMkLst>
        </pc:cxnChg>
        <pc:cxnChg chg="add mod">
          <ac:chgData name="Lewis Evans" userId="2f1cca16-934e-4fa4-b56f-9977d10481f7" providerId="ADAL" clId="{4702AA9D-A8FD-407E-8B15-D0A90CF443DB}" dt="2022-11-24T08:23:45.932" v="618" actId="20577"/>
          <ac:cxnSpMkLst>
            <pc:docMk/>
            <pc:sldMk cId="1125039586" sldId="345"/>
            <ac:cxnSpMk id="20" creationId="{86466359-7F92-48EF-B5B1-FC82D27185C5}"/>
          </ac:cxnSpMkLst>
        </pc:cxnChg>
      </pc:sldChg>
      <pc:sldChg chg="modSp add mod">
        <pc:chgData name="Lewis Evans" userId="2f1cca16-934e-4fa4-b56f-9977d10481f7" providerId="ADAL" clId="{4702AA9D-A8FD-407E-8B15-D0A90CF443DB}" dt="2022-11-24T08:25:30.464" v="680" actId="20577"/>
        <pc:sldMkLst>
          <pc:docMk/>
          <pc:sldMk cId="3470047984" sldId="346"/>
        </pc:sldMkLst>
        <pc:spChg chg="mod">
          <ac:chgData name="Lewis Evans" userId="2f1cca16-934e-4fa4-b56f-9977d10481f7" providerId="ADAL" clId="{4702AA9D-A8FD-407E-8B15-D0A90CF443DB}" dt="2022-11-24T08:25:30.464" v="680" actId="20577"/>
          <ac:spMkLst>
            <pc:docMk/>
            <pc:sldMk cId="3470047984" sldId="346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24:51.888" v="668" actId="20577"/>
          <ac:spMkLst>
            <pc:docMk/>
            <pc:sldMk cId="3470047984" sldId="346"/>
            <ac:spMk id="14" creationId="{79EDF1E3-479A-4548-8BCF-31932FD5CFB8}"/>
          </ac:spMkLst>
        </pc:spChg>
        <pc:spChg chg="mod">
          <ac:chgData name="Lewis Evans" userId="2f1cca16-934e-4fa4-b56f-9977d10481f7" providerId="ADAL" clId="{4702AA9D-A8FD-407E-8B15-D0A90CF443DB}" dt="2022-11-24T08:25:25.008" v="672"/>
          <ac:spMkLst>
            <pc:docMk/>
            <pc:sldMk cId="3470047984" sldId="346"/>
            <ac:spMk id="15" creationId="{449589E8-FAA5-4E98-ABE2-016558A607A1}"/>
          </ac:spMkLst>
        </pc:spChg>
        <pc:spChg chg="mod">
          <ac:chgData name="Lewis Evans" userId="2f1cca16-934e-4fa4-b56f-9977d10481f7" providerId="ADAL" clId="{4702AA9D-A8FD-407E-8B15-D0A90CF443DB}" dt="2022-11-24T08:25:26.105" v="673"/>
          <ac:spMkLst>
            <pc:docMk/>
            <pc:sldMk cId="3470047984" sldId="346"/>
            <ac:spMk id="16" creationId="{9A1EA506-E728-4AE7-9E0E-A0ED3047B067}"/>
          </ac:spMkLst>
        </pc:spChg>
        <pc:cxnChg chg="mod">
          <ac:chgData name="Lewis Evans" userId="2f1cca16-934e-4fa4-b56f-9977d10481f7" providerId="ADAL" clId="{4702AA9D-A8FD-407E-8B15-D0A90CF443DB}" dt="2022-11-24T08:25:26.105" v="673"/>
          <ac:cxnSpMkLst>
            <pc:docMk/>
            <pc:sldMk cId="3470047984" sldId="346"/>
            <ac:cxnSpMk id="17" creationId="{BB183DE3-9EF3-431A-9D96-A8F78D119B24}"/>
          </ac:cxnSpMkLst>
        </pc:cxnChg>
        <pc:cxnChg chg="mod">
          <ac:chgData name="Lewis Evans" userId="2f1cca16-934e-4fa4-b56f-9977d10481f7" providerId="ADAL" clId="{4702AA9D-A8FD-407E-8B15-D0A90CF443DB}" dt="2022-11-24T08:25:25.008" v="672"/>
          <ac:cxnSpMkLst>
            <pc:docMk/>
            <pc:sldMk cId="3470047984" sldId="346"/>
            <ac:cxnSpMk id="18" creationId="{216CFDCC-BFDA-4EB1-897A-E50AE86EF4F3}"/>
          </ac:cxnSpMkLst>
        </pc:cxnChg>
        <pc:cxnChg chg="mod">
          <ac:chgData name="Lewis Evans" userId="2f1cca16-934e-4fa4-b56f-9977d10481f7" providerId="ADAL" clId="{4702AA9D-A8FD-407E-8B15-D0A90CF443DB}" dt="2022-11-24T08:24:48.169" v="657" actId="20577"/>
          <ac:cxnSpMkLst>
            <pc:docMk/>
            <pc:sldMk cId="3470047984" sldId="346"/>
            <ac:cxnSpMk id="20" creationId="{86466359-7F92-48EF-B5B1-FC82D27185C5}"/>
          </ac:cxnSpMkLst>
        </pc:cxnChg>
      </pc:sldChg>
      <pc:sldChg chg="addSp delSp modSp add mod">
        <pc:chgData name="Lewis Evans" userId="2f1cca16-934e-4fa4-b56f-9977d10481f7" providerId="ADAL" clId="{4702AA9D-A8FD-407E-8B15-D0A90CF443DB}" dt="2022-11-24T08:31:35.321" v="959" actId="1076"/>
        <pc:sldMkLst>
          <pc:docMk/>
          <pc:sldMk cId="2910480048" sldId="347"/>
        </pc:sldMkLst>
        <pc:spChg chg="mod">
          <ac:chgData name="Lewis Evans" userId="2f1cca16-934e-4fa4-b56f-9977d10481f7" providerId="ADAL" clId="{4702AA9D-A8FD-407E-8B15-D0A90CF443DB}" dt="2022-11-24T08:27:42.319" v="774" actId="20577"/>
          <ac:spMkLst>
            <pc:docMk/>
            <pc:sldMk cId="2910480048" sldId="347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7" creationId="{EAEB4498-93AA-4929-9134-5E9942A58A0A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1" creationId="{FE50715C-AA1F-42E3-A370-977BD4563F9C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5" creationId="{3BB50F53-7D94-4C75-BC11-70F2B176D9A9}"/>
          </ac:spMkLst>
        </pc:spChg>
        <pc:spChg chg="del">
          <ac:chgData name="Lewis Evans" userId="2f1cca16-934e-4fa4-b56f-9977d10481f7" providerId="ADAL" clId="{4702AA9D-A8FD-407E-8B15-D0A90CF443DB}" dt="2022-11-24T08:27:52.202" v="779" actId="478"/>
          <ac:spMkLst>
            <pc:docMk/>
            <pc:sldMk cId="2910480048" sldId="347"/>
            <ac:spMk id="16" creationId="{D8CFB61C-9DE9-46E7-BE72-5CE2E37C542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17" creationId="{51C6E0F8-16B4-49FB-A514-60D50F96C274}"/>
          </ac:spMkLst>
        </pc:spChg>
        <pc:spChg chg="mod">
          <ac:chgData name="Lewis Evans" userId="2f1cca16-934e-4fa4-b56f-9977d10481f7" providerId="ADAL" clId="{4702AA9D-A8FD-407E-8B15-D0A90CF443DB}" dt="2022-11-24T08:28:16.408" v="798" actId="1076"/>
          <ac:spMkLst>
            <pc:docMk/>
            <pc:sldMk cId="2910480048" sldId="347"/>
            <ac:spMk id="19" creationId="{911E17F2-289F-4B92-B273-0170E59D829D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0" creationId="{2EAD3342-D215-4C06-B7F4-758E7080009C}"/>
          </ac:spMkLst>
        </pc:spChg>
        <pc:spChg chg="mod">
          <ac:chgData name="Lewis Evans" userId="2f1cca16-934e-4fa4-b56f-9977d10481f7" providerId="ADAL" clId="{4702AA9D-A8FD-407E-8B15-D0A90CF443DB}" dt="2022-11-24T08:28:09.377" v="793" actId="404"/>
          <ac:spMkLst>
            <pc:docMk/>
            <pc:sldMk cId="2910480048" sldId="347"/>
            <ac:spMk id="21" creationId="{312EDB55-8C4C-47CF-93AA-C1FB0EBF2D08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3" creationId="{3316ABE1-874D-4B5C-8451-27D11681AC5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5" creationId="{1C6407FE-D3A1-41B1-833B-2C945087C75D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6" creationId="{95B4D395-6AE5-47E2-8CA5-D38D5A14BD03}"/>
          </ac:spMkLst>
        </pc:spChg>
        <pc:spChg chg="mod">
          <ac:chgData name="Lewis Evans" userId="2f1cca16-934e-4fa4-b56f-9977d10481f7" providerId="ADAL" clId="{4702AA9D-A8FD-407E-8B15-D0A90CF443DB}" dt="2022-11-24T08:28:20.040" v="801"/>
          <ac:spMkLst>
            <pc:docMk/>
            <pc:sldMk cId="2910480048" sldId="347"/>
            <ac:spMk id="27" creationId="{344CA032-8A72-453C-A4DF-9117112D1293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29" creationId="{FDE767C2-76B5-4E12-96D6-852BF1D238D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1" creationId="{AD3BA89A-53AC-4860-8F20-FA416F5A42C4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2" creationId="{AB995681-9081-4CCD-ABF3-2ED738787C66}"/>
          </ac:spMkLst>
        </pc:spChg>
        <pc:spChg chg="mod">
          <ac:chgData name="Lewis Evans" userId="2f1cca16-934e-4fa4-b56f-9977d10481f7" providerId="ADAL" clId="{4702AA9D-A8FD-407E-8B15-D0A90CF443DB}" dt="2022-11-24T08:28:20.569" v="802"/>
          <ac:spMkLst>
            <pc:docMk/>
            <pc:sldMk cId="2910480048" sldId="347"/>
            <ac:spMk id="33" creationId="{18AF9910-6008-4528-9433-D2E44DA367F2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5" creationId="{3A659081-BDB4-460D-A76E-E5AB1A6C78CA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7" creationId="{3C79E14B-77DD-4F97-BA80-A9BC7B253770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8" creationId="{DC31E5E3-7419-4D68-9D2C-B46BDFB40286}"/>
          </ac:spMkLst>
        </pc:spChg>
        <pc:spChg chg="mod">
          <ac:chgData name="Lewis Evans" userId="2f1cca16-934e-4fa4-b56f-9977d10481f7" providerId="ADAL" clId="{4702AA9D-A8FD-407E-8B15-D0A90CF443DB}" dt="2022-11-24T08:28:20.812" v="803"/>
          <ac:spMkLst>
            <pc:docMk/>
            <pc:sldMk cId="2910480048" sldId="347"/>
            <ac:spMk id="39" creationId="{8FB8A1A7-ACED-49C3-B5ED-58FDA0B213D3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1" creationId="{56F98021-E7CF-4130-A88B-80442CAF4BD7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3" creationId="{F0CD6420-F067-4632-A29A-2C2193816E5B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4" creationId="{20448E1F-8365-4E74-AA44-3B5BC2601089}"/>
          </ac:spMkLst>
        </pc:spChg>
        <pc:spChg chg="mod">
          <ac:chgData name="Lewis Evans" userId="2f1cca16-934e-4fa4-b56f-9977d10481f7" providerId="ADAL" clId="{4702AA9D-A8FD-407E-8B15-D0A90CF443DB}" dt="2022-11-24T08:28:21.017" v="804"/>
          <ac:spMkLst>
            <pc:docMk/>
            <pc:sldMk cId="2910480048" sldId="347"/>
            <ac:spMk id="45" creationId="{CB6D872B-8833-4490-BA7B-18B5EB3EDE5A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7" creationId="{49659C6A-6725-4E0B-B49F-183C3B63E1F8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49" creationId="{65AE1C19-A573-4269-AA73-F1835A139487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0" creationId="{1FB10633-484A-4525-8092-C200EB034C1D}"/>
          </ac:spMkLst>
        </pc:spChg>
        <pc:spChg chg="mod">
          <ac:chgData name="Lewis Evans" userId="2f1cca16-934e-4fa4-b56f-9977d10481f7" providerId="ADAL" clId="{4702AA9D-A8FD-407E-8B15-D0A90CF443DB}" dt="2022-11-24T08:28:21.302" v="805"/>
          <ac:spMkLst>
            <pc:docMk/>
            <pc:sldMk cId="2910480048" sldId="347"/>
            <ac:spMk id="51" creationId="{4BF7F335-E405-4159-AD8D-4326D8F5ECEC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3" creationId="{A5302AB5-3618-4021-A4AD-2DC1A30D5936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5" creationId="{37EBC63B-9FB2-453D-A1EF-0049B3B01679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6" creationId="{EE10631B-53A3-4892-8AEC-329D37A6D554}"/>
          </ac:spMkLst>
        </pc:spChg>
        <pc:spChg chg="mod">
          <ac:chgData name="Lewis Evans" userId="2f1cca16-934e-4fa4-b56f-9977d10481f7" providerId="ADAL" clId="{4702AA9D-A8FD-407E-8B15-D0A90CF443DB}" dt="2022-11-24T08:28:21.415" v="806"/>
          <ac:spMkLst>
            <pc:docMk/>
            <pc:sldMk cId="2910480048" sldId="347"/>
            <ac:spMk id="57" creationId="{7DA3C63C-BC83-438C-B293-C2C7EA07E0FA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59" creationId="{7815444B-9D6C-4B5B-BCDD-091E6EC17EC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1" creationId="{2DF60B49-EDBA-487F-B0AA-ADCB66447D7B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2" creationId="{77304331-CA92-4135-9637-6AC87FE44860}"/>
          </ac:spMkLst>
        </pc:spChg>
        <pc:spChg chg="mod">
          <ac:chgData name="Lewis Evans" userId="2f1cca16-934e-4fa4-b56f-9977d10481f7" providerId="ADAL" clId="{4702AA9D-A8FD-407E-8B15-D0A90CF443DB}" dt="2022-11-24T08:28:21.513" v="807"/>
          <ac:spMkLst>
            <pc:docMk/>
            <pc:sldMk cId="2910480048" sldId="347"/>
            <ac:spMk id="63" creationId="{6FE89B12-C6C6-4006-8EFE-8C93225971CC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5" creationId="{524B7E43-374A-4120-9094-2260DA6493A7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7" creationId="{3CC09032-B6E7-460B-8C5D-C54A89C69003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8" creationId="{7F68D01D-A4A6-42DB-94F4-2E9BB1CAD640}"/>
          </ac:spMkLst>
        </pc:spChg>
        <pc:spChg chg="mod">
          <ac:chgData name="Lewis Evans" userId="2f1cca16-934e-4fa4-b56f-9977d10481f7" providerId="ADAL" clId="{4702AA9D-A8FD-407E-8B15-D0A90CF443DB}" dt="2022-11-24T08:28:21.837" v="808"/>
          <ac:spMkLst>
            <pc:docMk/>
            <pc:sldMk cId="2910480048" sldId="347"/>
            <ac:spMk id="69" creationId="{2980CEC1-3C10-4004-AA48-8FCD988E85BE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1" creationId="{86B0DE4D-A399-462C-ADEA-4B862F2439AA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3" creationId="{64866E20-B2FE-46BA-A556-E638CB436083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4" creationId="{5E3D65A1-303A-4612-BDA5-A13E72C07128}"/>
          </ac:spMkLst>
        </pc:spChg>
        <pc:spChg chg="mod">
          <ac:chgData name="Lewis Evans" userId="2f1cca16-934e-4fa4-b56f-9977d10481f7" providerId="ADAL" clId="{4702AA9D-A8FD-407E-8B15-D0A90CF443DB}" dt="2022-11-24T08:28:22.133" v="809"/>
          <ac:spMkLst>
            <pc:docMk/>
            <pc:sldMk cId="2910480048" sldId="347"/>
            <ac:spMk id="75" creationId="{17118B29-F455-4E01-AC29-B1B2858A15A5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7" creationId="{658469B0-A117-4EBF-A7CB-B717652A5C72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79" creationId="{C5950C41-2A06-48F7-A514-E3CEBD281108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0" creationId="{E96906CB-FE20-4CD9-B869-7E57BAE3437A}"/>
          </ac:spMkLst>
        </pc:spChg>
        <pc:spChg chg="mod">
          <ac:chgData name="Lewis Evans" userId="2f1cca16-934e-4fa4-b56f-9977d10481f7" providerId="ADAL" clId="{4702AA9D-A8FD-407E-8B15-D0A90CF443DB}" dt="2022-11-24T08:28:24.882" v="810"/>
          <ac:spMkLst>
            <pc:docMk/>
            <pc:sldMk cId="2910480048" sldId="347"/>
            <ac:spMk id="81" creationId="{C9D3E574-A93C-4F12-B7F7-9B856B4A2945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3" creationId="{040F1FA2-A251-4E02-9D3E-D6F3CF514313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5" creationId="{F9311A86-F14A-49A2-828B-30A2A73452C0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6" creationId="{1FED1E22-3B52-401B-8DBA-5BB1D0F24838}"/>
          </ac:spMkLst>
        </pc:spChg>
        <pc:spChg chg="mod">
          <ac:chgData name="Lewis Evans" userId="2f1cca16-934e-4fa4-b56f-9977d10481f7" providerId="ADAL" clId="{4702AA9D-A8FD-407E-8B15-D0A90CF443DB}" dt="2022-11-24T08:28:25.280" v="811"/>
          <ac:spMkLst>
            <pc:docMk/>
            <pc:sldMk cId="2910480048" sldId="347"/>
            <ac:spMk id="87" creationId="{74D9AD87-4CC1-4093-A451-620261F6977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89" creationId="{C0F974CD-A257-4F38-AE24-3DB1A60B5E8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1" creationId="{12E3683D-6AAE-4BC5-8662-9C20587A456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2" creationId="{5BF7ED89-8C2A-41E7-854B-0FF8A9C23F3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3" creationId="{E49EC534-335B-4763-AD15-38BB45616ADD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5" creationId="{F44D00B1-3740-45F0-872B-931F77226A1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7" creationId="{FC005D40-B36F-41EF-A7D5-C481C065B99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8" creationId="{6D3F2D96-1BB0-40DE-BADC-28D2397EBC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99" creationId="{7A4A37A6-48CA-443F-B7CA-0584D338C4B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1" creationId="{F68338F3-65EA-4B57-83AE-A034E3F0C89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3" creationId="{4D65668C-04D4-4C73-A0B2-00EEE9E968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4" creationId="{0318D862-BADE-43E8-B026-F42D0AF8116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5" creationId="{8809EC0D-10D4-453E-A794-561AB5C535A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7" creationId="{DD04EF8C-ADD8-4D78-B74B-E9D24F345F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09" creationId="{0AAE2A13-0DB8-40B9-AD01-57D76B576A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0" creationId="{C4EEED01-07DF-4EFC-B68D-23A18E33B98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1" creationId="{E3B93EC6-9862-4521-91EC-485B652E5C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3" creationId="{35424783-8725-450A-A2EC-FDDF4A924C8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5" creationId="{03F3A40F-5A6B-4117-9655-CEAEE47A7EF3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6" creationId="{935784EE-972E-4946-A6AE-8C5E696951BB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7" creationId="{3003CE36-DAB9-4F50-B2B7-B945F2FEFAA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19" creationId="{31B7C337-1CB8-4A17-BE1E-AF404528753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1" creationId="{236CD37E-69B6-49B1-8303-2765F68DD02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2" creationId="{B339D799-8479-42A2-98A2-62F50E3FDF0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3" creationId="{78A53A32-F854-4160-9292-2CDE6A989F8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5" creationId="{B87275B1-B943-46C3-AABB-068297A96DA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7" creationId="{B119A028-9F90-4F47-96C2-2E3C8F327A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8" creationId="{EF6E3D19-19DD-464B-8D87-13BFE2E3834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29" creationId="{4340982D-3C6D-4BD5-A644-86E1250461C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1" creationId="{4BC47269-C24A-4AD8-A492-0D129B92F621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3" creationId="{91C1FCEB-1891-4156-8202-3381FD90575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4" creationId="{3A1AC976-AF5A-477B-8955-82649B00CB85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5" creationId="{52619EF3-DE1E-4D93-A08D-E5F052F106E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7" creationId="{4CEC003C-C405-4FE2-85F2-37673EB61E28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39" creationId="{9AB2A3CB-DBCF-47DF-BDC3-D9E0B64B01E4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0" creationId="{5D2277A9-E74A-4CFA-8338-D7602439496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1" creationId="{D4B3C617-2EC7-43A2-974A-9322A708E14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3" creationId="{0E2627D9-276D-4979-9069-AC5DFD8D2F2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5" creationId="{2D429E23-81F3-4DAF-A9E4-8873F38D2C3A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6" creationId="{E814C09B-DAE1-4091-8CC9-580D11E9733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7" creationId="{D7850B75-8BF1-41F6-9D11-821DB67FAAAC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49" creationId="{844B76C1-3E6D-4C98-A535-B81CFAC4FD72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1" creationId="{DB05A4DA-F0E4-4FEC-BC32-E411DBE42777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2" creationId="{1E7655B4-0C79-4F1D-9A74-2C917A18710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3" creationId="{41A2F577-9602-442C-B11E-579E5C49C326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5" creationId="{D9F0E034-C3C4-4D1B-A2CC-32B04002E96F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7" creationId="{8A91D355-54C0-4639-9DBD-153FAAB7CB9E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8" creationId="{449A7658-44BB-4AAE-A4AA-48D3C64D9F49}"/>
          </ac:spMkLst>
        </pc:spChg>
        <pc:spChg chg="mod">
          <ac:chgData name="Lewis Evans" userId="2f1cca16-934e-4fa4-b56f-9977d10481f7" providerId="ADAL" clId="{4702AA9D-A8FD-407E-8B15-D0A90CF443DB}" dt="2022-11-24T08:28:44.311" v="826"/>
          <ac:spMkLst>
            <pc:docMk/>
            <pc:sldMk cId="2910480048" sldId="347"/>
            <ac:spMk id="159" creationId="{791F6F0F-28E5-40AC-BB3D-E9F531FC70D1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1" creationId="{F23A5197-D40E-43D7-9A08-08E45217C7E7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3" creationId="{42FD36E1-85DC-4CB6-8FB4-C24F2E38E343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4" creationId="{AA6D3044-35DB-4F5C-A1C5-E0AC1D295505}"/>
          </ac:spMkLst>
        </pc:spChg>
        <pc:spChg chg="mod">
          <ac:chgData name="Lewis Evans" userId="2f1cca16-934e-4fa4-b56f-9977d10481f7" providerId="ADAL" clId="{4702AA9D-A8FD-407E-8B15-D0A90CF443DB}" dt="2022-11-24T08:31:22.547" v="936"/>
          <ac:spMkLst>
            <pc:docMk/>
            <pc:sldMk cId="2910480048" sldId="347"/>
            <ac:spMk id="165" creationId="{1FC87ED1-0EE0-4102-9EDE-55DDCEBC8532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7" creationId="{4C69B513-4506-4D78-A16F-FBBA18EAA4D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69" creationId="{85A9D6A9-B040-4280-8D64-089F8251F31A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0" creationId="{ABECA16A-7349-4FA0-959E-3647056F9A36}"/>
          </ac:spMkLst>
        </pc:spChg>
        <pc:spChg chg="mod">
          <ac:chgData name="Lewis Evans" userId="2f1cca16-934e-4fa4-b56f-9977d10481f7" providerId="ADAL" clId="{4702AA9D-A8FD-407E-8B15-D0A90CF443DB}" dt="2022-11-24T08:31:23.028" v="937"/>
          <ac:spMkLst>
            <pc:docMk/>
            <pc:sldMk cId="2910480048" sldId="347"/>
            <ac:spMk id="171" creationId="{3A567D7C-F370-4E63-BFC1-0BFFF853C08A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3" creationId="{EB63EA63-60BD-46A6-AB78-4A83C5F12A89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5" creationId="{FF767086-C567-4D93-9044-C187F65D135B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6" creationId="{9A8D2B4F-DD0D-4BD7-89FB-615CD6D568EC}"/>
          </ac:spMkLst>
        </pc:spChg>
        <pc:spChg chg="mod">
          <ac:chgData name="Lewis Evans" userId="2f1cca16-934e-4fa4-b56f-9977d10481f7" providerId="ADAL" clId="{4702AA9D-A8FD-407E-8B15-D0A90CF443DB}" dt="2022-11-24T08:31:23.286" v="938"/>
          <ac:spMkLst>
            <pc:docMk/>
            <pc:sldMk cId="2910480048" sldId="347"/>
            <ac:spMk id="177" creationId="{A145DA61-0103-4559-8797-05E8CE0FD206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79" creationId="{E8EC9654-8D30-4C49-B5D3-7311B980791B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1" creationId="{BFD7F074-1CED-47BC-A461-2D1E42FE0F9C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2" creationId="{6789A87F-0E6D-4239-B4F3-0376844BBDEE}"/>
          </ac:spMkLst>
        </pc:spChg>
        <pc:spChg chg="mod">
          <ac:chgData name="Lewis Evans" userId="2f1cca16-934e-4fa4-b56f-9977d10481f7" providerId="ADAL" clId="{4702AA9D-A8FD-407E-8B15-D0A90CF443DB}" dt="2022-11-24T08:31:23.513" v="939"/>
          <ac:spMkLst>
            <pc:docMk/>
            <pc:sldMk cId="2910480048" sldId="347"/>
            <ac:spMk id="183" creationId="{CEEC483D-A607-4CBB-8861-7DCA292C1970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5" creationId="{DE9DD5F0-FEF0-48FD-8CA3-0EDF6E86FB88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7" creationId="{D351CB3A-D184-4302-8D8F-FD5F1ED480D9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8" creationId="{E37E73BA-79BC-4D0F-A53F-3FE0F3DE949D}"/>
          </ac:spMkLst>
        </pc:spChg>
        <pc:spChg chg="mod">
          <ac:chgData name="Lewis Evans" userId="2f1cca16-934e-4fa4-b56f-9977d10481f7" providerId="ADAL" clId="{4702AA9D-A8FD-407E-8B15-D0A90CF443DB}" dt="2022-11-24T08:31:23.736" v="940"/>
          <ac:spMkLst>
            <pc:docMk/>
            <pc:sldMk cId="2910480048" sldId="347"/>
            <ac:spMk id="189" creationId="{31D831EE-6FF0-4CCC-A240-4F7CCDABBAD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1" creationId="{31ECAE5E-2DC3-42AC-8E46-24C9DC14B611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3" creationId="{531C6BDC-831A-434C-9B7D-B4F11922AD54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4" creationId="{7A3A7EB6-8592-41C9-9769-146A30C06655}"/>
          </ac:spMkLst>
        </pc:spChg>
        <pc:spChg chg="mod">
          <ac:chgData name="Lewis Evans" userId="2f1cca16-934e-4fa4-b56f-9977d10481f7" providerId="ADAL" clId="{4702AA9D-A8FD-407E-8B15-D0A90CF443DB}" dt="2022-11-24T08:31:23.955" v="941"/>
          <ac:spMkLst>
            <pc:docMk/>
            <pc:sldMk cId="2910480048" sldId="347"/>
            <ac:spMk id="195" creationId="{ED236D33-8265-4407-84F2-DC6F94010B93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7" creationId="{C14D18E1-D857-418E-9166-FD07DEFBB715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199" creationId="{1A55F691-FA55-4B1C-9900-572A21CEC580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0" creationId="{30E832EF-850C-4E27-9148-7335E333475C}"/>
          </ac:spMkLst>
        </pc:spChg>
        <pc:spChg chg="mod">
          <ac:chgData name="Lewis Evans" userId="2f1cca16-934e-4fa4-b56f-9977d10481f7" providerId="ADAL" clId="{4702AA9D-A8FD-407E-8B15-D0A90CF443DB}" dt="2022-11-24T08:31:24.147" v="942"/>
          <ac:spMkLst>
            <pc:docMk/>
            <pc:sldMk cId="2910480048" sldId="347"/>
            <ac:spMk id="201" creationId="{59F1A0AE-9D2C-4F1F-9692-7105E20F66CC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3" creationId="{331EEB0D-3573-463C-B7FE-E51350812F95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5" creationId="{73455B27-906F-48BC-B712-609802FC7223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6" creationId="{A43DA893-E90B-42EE-AEEB-D58CADC47D3E}"/>
          </ac:spMkLst>
        </pc:spChg>
        <pc:spChg chg="mod">
          <ac:chgData name="Lewis Evans" userId="2f1cca16-934e-4fa4-b56f-9977d10481f7" providerId="ADAL" clId="{4702AA9D-A8FD-407E-8B15-D0A90CF443DB}" dt="2022-11-24T08:31:24.327" v="943"/>
          <ac:spMkLst>
            <pc:docMk/>
            <pc:sldMk cId="2910480048" sldId="347"/>
            <ac:spMk id="207" creationId="{8FD24A2B-2C47-4D7C-886A-A29186E6BBD3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09" creationId="{2EE441F2-A2EB-49CC-8C4A-BA028313C680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1" creationId="{164045D4-8CA4-46A8-B2B1-AA4ED8D88FE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2" creationId="{F915E38B-7BB5-41CA-8031-C692AB4EDEB5}"/>
          </ac:spMkLst>
        </pc:spChg>
        <pc:spChg chg="mod">
          <ac:chgData name="Lewis Evans" userId="2f1cca16-934e-4fa4-b56f-9977d10481f7" providerId="ADAL" clId="{4702AA9D-A8FD-407E-8B15-D0A90CF443DB}" dt="2022-11-24T08:31:24.544" v="944"/>
          <ac:spMkLst>
            <pc:docMk/>
            <pc:sldMk cId="2910480048" sldId="347"/>
            <ac:spMk id="213" creationId="{49D34E5C-7C84-46B8-A467-76CAE0EC409D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5" creationId="{1DA87D66-FF85-4111-9B9A-42517F1135B4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7" creationId="{4376E296-152B-41A9-806E-E1BA9A0BA643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8" creationId="{EEB02DCB-6C1F-4BFA-B920-FB256D58AEF5}"/>
          </ac:spMkLst>
        </pc:spChg>
        <pc:spChg chg="mod">
          <ac:chgData name="Lewis Evans" userId="2f1cca16-934e-4fa4-b56f-9977d10481f7" providerId="ADAL" clId="{4702AA9D-A8FD-407E-8B15-D0A90CF443DB}" dt="2022-11-24T08:31:24.691" v="945"/>
          <ac:spMkLst>
            <pc:docMk/>
            <pc:sldMk cId="2910480048" sldId="347"/>
            <ac:spMk id="219" creationId="{CAE438F4-25EF-403D-9CD7-6DFDB7648B3E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1" creationId="{0AAE1D3C-3043-49D6-8530-C161E30E2DF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3" creationId="{F1B6AA58-2043-4C8F-BE4F-B2DAC7519AD7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4" creationId="{3B66DB78-D2D2-4DA9-9C6F-97888C611FBA}"/>
          </ac:spMkLst>
        </pc:spChg>
        <pc:spChg chg="mod">
          <ac:chgData name="Lewis Evans" userId="2f1cca16-934e-4fa4-b56f-9977d10481f7" providerId="ADAL" clId="{4702AA9D-A8FD-407E-8B15-D0A90CF443DB}" dt="2022-11-24T08:31:24.995" v="946"/>
          <ac:spMkLst>
            <pc:docMk/>
            <pc:sldMk cId="2910480048" sldId="347"/>
            <ac:spMk id="225" creationId="{B6AACF3C-1870-4766-A3D4-30A0949BCF83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7" creationId="{FB413EBB-4DCB-4764-9C2A-50E9F82D84B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29" creationId="{714FC40D-3297-4BAB-A650-43F75476F1D9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0" creationId="{6FFA79F6-09FA-4162-9858-4CE1B3CAA062}"/>
          </ac:spMkLst>
        </pc:spChg>
        <pc:spChg chg="mod">
          <ac:chgData name="Lewis Evans" userId="2f1cca16-934e-4fa4-b56f-9977d10481f7" providerId="ADAL" clId="{4702AA9D-A8FD-407E-8B15-D0A90CF443DB}" dt="2022-11-24T08:31:25.193" v="947"/>
          <ac:spMkLst>
            <pc:docMk/>
            <pc:sldMk cId="2910480048" sldId="347"/>
            <ac:spMk id="231" creationId="{3F03CCF4-CC83-47FF-9B46-2E929DFD98D0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3" creationId="{CF2156D2-BEDB-4F90-B0D9-2FDCC4AC80A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5" creationId="{A5966F0F-8533-4253-B858-813756591ADC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6" creationId="{4145DA88-330D-4B4E-A742-78C84E52BD0A}"/>
          </ac:spMkLst>
        </pc:spChg>
        <pc:spChg chg="mod">
          <ac:chgData name="Lewis Evans" userId="2f1cca16-934e-4fa4-b56f-9977d10481f7" providerId="ADAL" clId="{4702AA9D-A8FD-407E-8B15-D0A90CF443DB}" dt="2022-11-24T08:31:25.355" v="948"/>
          <ac:spMkLst>
            <pc:docMk/>
            <pc:sldMk cId="2910480048" sldId="347"/>
            <ac:spMk id="237" creationId="{8ABDC57E-2B15-46EF-977A-E08010354E2B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39" creationId="{32B1C33F-4F66-4C18-A9FC-B39A302E4FB9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1" creationId="{090D45EE-49B4-4EF3-99FB-C6FC732EA78E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2" creationId="{6E31AA9E-AB57-4DFB-B473-C2B8699FC332}"/>
          </ac:spMkLst>
        </pc:spChg>
        <pc:spChg chg="mod">
          <ac:chgData name="Lewis Evans" userId="2f1cca16-934e-4fa4-b56f-9977d10481f7" providerId="ADAL" clId="{4702AA9D-A8FD-407E-8B15-D0A90CF443DB}" dt="2022-11-24T08:31:25.507" v="949"/>
          <ac:spMkLst>
            <pc:docMk/>
            <pc:sldMk cId="2910480048" sldId="347"/>
            <ac:spMk id="243" creationId="{2236D4D9-9A31-4429-9F85-510AAA19489E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5" creationId="{73F9CC9F-C33F-4D6C-B665-B4F92C7A77D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7" creationId="{E31269E1-338D-4F24-AB9E-6BF01AD5C4A0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8" creationId="{A2C8F8CE-BF4B-4A70-BEEE-2EAC96F9177D}"/>
          </ac:spMkLst>
        </pc:spChg>
        <pc:spChg chg="mod">
          <ac:chgData name="Lewis Evans" userId="2f1cca16-934e-4fa4-b56f-9977d10481f7" providerId="ADAL" clId="{4702AA9D-A8FD-407E-8B15-D0A90CF443DB}" dt="2022-11-24T08:31:25.650" v="950"/>
          <ac:spMkLst>
            <pc:docMk/>
            <pc:sldMk cId="2910480048" sldId="347"/>
            <ac:spMk id="249" creationId="{9F49FFF9-2DDA-4070-A7EB-4FCF0D7C2B00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1" creationId="{865948BB-313D-42DA-B492-EE339CD3462D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3" creationId="{9E0AD3A8-A002-4690-BBAA-365B4C410F57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4" creationId="{EF1F556C-2F98-4BD8-8795-171087DDF6C6}"/>
          </ac:spMkLst>
        </pc:spChg>
        <pc:spChg chg="mod">
          <ac:chgData name="Lewis Evans" userId="2f1cca16-934e-4fa4-b56f-9977d10481f7" providerId="ADAL" clId="{4702AA9D-A8FD-407E-8B15-D0A90CF443DB}" dt="2022-11-24T08:31:25.834" v="951"/>
          <ac:spMkLst>
            <pc:docMk/>
            <pc:sldMk cId="2910480048" sldId="347"/>
            <ac:spMk id="255" creationId="{4AA4B3F6-E18F-4E31-96B9-9554F6DFAE30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7" creationId="{1B2AAC63-196E-4526-8E0D-A84595238509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59" creationId="{D4D2A66A-7558-426B-81C8-19DBC9EB3DFD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0" creationId="{F415E20C-0830-472F-BB55-F0F187B36E95}"/>
          </ac:spMkLst>
        </pc:spChg>
        <pc:spChg chg="mod">
          <ac:chgData name="Lewis Evans" userId="2f1cca16-934e-4fa4-b56f-9977d10481f7" providerId="ADAL" clId="{4702AA9D-A8FD-407E-8B15-D0A90CF443DB}" dt="2022-11-24T08:31:26.052" v="952"/>
          <ac:spMkLst>
            <pc:docMk/>
            <pc:sldMk cId="2910480048" sldId="347"/>
            <ac:spMk id="261" creationId="{1CB24AA1-C3B6-4E56-9C2D-6A5BFD01C77F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3" creationId="{FA0CF5C6-4ECA-4B7C-8F5B-B09EE556B181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5" creationId="{952222BA-69D6-4B0C-ADC3-C2FD13673BA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6" creationId="{F0DD1C18-A694-4D59-9E8D-43026C701E1D}"/>
          </ac:spMkLst>
        </pc:spChg>
        <pc:spChg chg="mod">
          <ac:chgData name="Lewis Evans" userId="2f1cca16-934e-4fa4-b56f-9977d10481f7" providerId="ADAL" clId="{4702AA9D-A8FD-407E-8B15-D0A90CF443DB}" dt="2022-11-24T08:31:26.402" v="953"/>
          <ac:spMkLst>
            <pc:docMk/>
            <pc:sldMk cId="2910480048" sldId="347"/>
            <ac:spMk id="267" creationId="{6BC82119-D8B4-496A-BF7B-8C3BC4129D9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69" creationId="{280D241D-07F6-4A42-910D-3751AF7AE57A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1" creationId="{35463939-0E25-4599-9EC5-F569CA291E79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2" creationId="{2EECAB9E-C242-4CF0-9D62-1F9C266B69DC}"/>
          </ac:spMkLst>
        </pc:spChg>
        <pc:spChg chg="mod">
          <ac:chgData name="Lewis Evans" userId="2f1cca16-934e-4fa4-b56f-9977d10481f7" providerId="ADAL" clId="{4702AA9D-A8FD-407E-8B15-D0A90CF443DB}" dt="2022-11-24T08:31:26.965" v="954"/>
          <ac:spMkLst>
            <pc:docMk/>
            <pc:sldMk cId="2910480048" sldId="347"/>
            <ac:spMk id="273" creationId="{37886622-A9A4-4F0D-94E2-061DADBDD6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5" creationId="{128018C8-D3F4-4CCC-9333-0465A76D0B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7" creationId="{A168D27E-EBD3-4230-9CE5-5D16B23323C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8" creationId="{63912FC4-B951-42DD-85BE-BC4953711D0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79" creationId="{3CE6AB42-DCBE-464A-BE02-CF251057EFC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1" creationId="{D420E9C3-9638-4600-89A1-3BFBE01EA28C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3" creationId="{44426BC1-E73E-43D3-81E0-5210F1BAD96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4" creationId="{EBBC6122-243B-4EFC-9897-F373C1A100C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5" creationId="{0004AC0A-586A-449B-AB0E-2D775B8024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7" creationId="{AE45D7E4-3230-4514-A79E-5808742058B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89" creationId="{0809C74D-72B9-4540-BCAF-190CAF7F281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0" creationId="{D05FF535-532A-4D29-BD19-88C73870323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1" creationId="{6BA9DF3E-AE03-47B1-A45D-AA67C3617CF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3" creationId="{F2D34B8C-1C65-477A-9D0D-EC7C3DDCAD8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5" creationId="{16711AA6-0F72-4E17-A5C2-E77F5419A18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6" creationId="{B19467D5-244C-44D2-8FBA-6AE6DA3BF5C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7" creationId="{4633AFBB-210A-4F57-B9FD-111F8F898B2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299" creationId="{B115BDD1-4129-4F2D-8C81-0AA3D6314A4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1" creationId="{28C4056F-0E48-4C07-9E48-C20D9A97161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2" creationId="{B687DEDA-8436-4F43-B467-C799E9EC73F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3" creationId="{EE7793B6-7A1B-45F9-819C-423EBCFF1B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5" creationId="{7B496A60-546D-47F0-9BC2-E22BA206FD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7" creationId="{D405A58B-F535-4F01-BCFA-0803D28AD23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8" creationId="{23412BDD-5E8E-4984-A788-783791727FA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09" creationId="{2BA7C6A9-BB00-4BEB-B7E5-9AC5C3C0B58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1" creationId="{716BE0E3-BF3D-44EF-9673-7F34F8CA35E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3" creationId="{3B4B7E46-B31B-4442-BC58-35F65CC8B2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4" creationId="{B4ED64EC-8B5D-4D26-AE80-2D6330CCA26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5" creationId="{0AF81E7D-F7D7-4126-9D4C-D2FA29A9E25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7" creationId="{E7FCF399-34C3-4266-BFA2-18FFAD337B1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19" creationId="{C69312C6-41DE-44D7-8A8D-F4B484DDE39A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0" creationId="{B0430DAF-457E-479B-A6D8-566D3FA9BE12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1" creationId="{38B399D4-EA4C-43E7-92DE-07DAE6C7937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3" creationId="{C808B638-835E-4AD8-9A64-599358330DF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5" creationId="{EF27D3B9-F199-4829-B94E-89751DA6696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6" creationId="{4E79A896-7F96-404F-ACFB-07256F652A0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7" creationId="{9654620F-3A62-4666-9390-C8111523D55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29" creationId="{87A19DD9-310D-42FB-A705-4A496EE0787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1" creationId="{B5E130AB-DC29-4C5B-9D16-F85D4DF68F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2" creationId="{5099BAFF-6339-4C9C-930F-9D9196A350D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3" creationId="{55E0610B-163A-42EF-915C-1C62D3FDE75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5" creationId="{938DE723-B0A3-40B6-875F-78753844B3E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7" creationId="{22E7641A-BC13-47E7-A7B4-A52F96546C4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8" creationId="{923B4C5B-232D-40A8-A70D-D881A3C7808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39" creationId="{3474BE1B-BDB1-4D38-BFEB-590C6DE751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1" creationId="{37B02A56-149C-46F2-AEF0-4549F7166CF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3" creationId="{5EC1F83D-B92E-466B-8343-14E7039C060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4" creationId="{9B29384F-D712-4FDE-AC59-D25ACE88C39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5" creationId="{9020D629-4640-4ECF-85DF-ED5357D771E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7" creationId="{942D04B6-DB4C-47F3-B26A-49D6457E010B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49" creationId="{B16E0F88-D3AD-4F1C-95E7-4F02A6EA47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0" creationId="{9CEA5226-1509-4043-880C-58B8B2AADA4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1" creationId="{30B3AFCF-DCD2-4E2A-BDD1-60AA03D81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3" creationId="{2959F9E0-9ECA-40C7-BA05-AFB82CBE73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5" creationId="{499B6177-1B4B-438D-B3A9-7857A2ACA1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6" creationId="{2918456E-51E3-47E1-AF3C-9EEADD3F48A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7" creationId="{C8A1D1EA-4236-400C-9F06-8BADBD1C92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59" creationId="{B0D1CC6E-E4CA-4D42-80DE-E07BC14B73D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1" creationId="{66E52B7B-C4E6-4F58-A6AC-D3D8182C838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2" creationId="{0E02C624-29A4-4E36-9455-0C21963C7C7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3" creationId="{FC7839E6-1E44-440A-AB77-62247FE5CBD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5" creationId="{95A1B823-E8BF-42A4-9062-8630429548B4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7" creationId="{BC053F5C-AA27-4533-86AB-6004CD08251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8" creationId="{E72B5510-A61D-42F4-BD23-F7EF64240F07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69" creationId="{5CACF70E-54A8-4005-A8B4-C3F592539F2F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1" creationId="{47ADBC4A-D277-43A5-9504-3CB8522C4FE5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3" creationId="{E9342294-A5AD-4EB9-8DC7-5837DB42769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4" creationId="{FA4C5FD2-D09F-436F-916B-E61B916D47C0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5" creationId="{D5B1B242-D3C2-4DA9-9A9B-03DB3EC165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7" creationId="{6202DADA-4AE3-4953-93C0-AF2773EFB0E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79" creationId="{92AF252B-B28D-4DD3-91DD-659970322DF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0" creationId="{C766F48B-0351-47D4-BA07-C143B0A6CD6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1" creationId="{8CDA3B38-3036-4015-811A-2397203CC79D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3" creationId="{DF590939-F7A1-42DD-8BEE-4BC975112E33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5" creationId="{86457996-73B8-4344-82C5-80C4D0741D4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6" creationId="{A4BEB2ED-1898-452B-ABBE-3D105A1AD2C8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7" creationId="{7BCF08EF-09C1-4C9C-B231-339AFC5D2886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89" creationId="{163F1ED8-988E-4FC2-BED8-EDB358AB9311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1" creationId="{29DDE730-4A20-4073-9F84-5CD4B97682C9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2" creationId="{8E8E526C-AD0C-47F5-A7AE-60FB6381733E}"/>
          </ac:spMkLst>
        </pc:spChg>
        <pc:spChg chg="mod">
          <ac:chgData name="Lewis Evans" userId="2f1cca16-934e-4fa4-b56f-9977d10481f7" providerId="ADAL" clId="{4702AA9D-A8FD-407E-8B15-D0A90CF443DB}" dt="2022-11-24T08:31:29.637" v="958"/>
          <ac:spMkLst>
            <pc:docMk/>
            <pc:sldMk cId="2910480048" sldId="347"/>
            <ac:spMk id="393" creationId="{8AAD10DD-8859-4970-A290-13C8EDE7AC60}"/>
          </ac:spMkLst>
        </pc:s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14" creationId="{66B68A42-7812-494C-8572-6D0C7B6AD68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2" creationId="{9010EA50-F76E-48B5-A30E-92150BAA4121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28" creationId="{96F1D389-4D52-46C7-BF3E-99089FC76ACE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34" creationId="{C11E1762-2B3E-484C-BCA8-EEB8396520D8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0" creationId="{C597988B-F9E9-4306-8B80-5D69409E8D7B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46" creationId="{743BE910-EFBF-4BDD-881A-BF3D2A2355D9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2" creationId="{B8231D66-2B4F-4203-AEC3-C2F88DE7030A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58" creationId="{20D98F3A-AE9C-43CE-9074-5D3F3A3BB26D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64" creationId="{3E7967FD-F1D5-434D-AEFC-D745B658BB77}"/>
          </ac:grpSpMkLst>
        </pc:grpChg>
        <pc:grpChg chg="add del mod ord">
          <ac:chgData name="Lewis Evans" userId="2f1cca16-934e-4fa4-b56f-9977d10481f7" providerId="ADAL" clId="{4702AA9D-A8FD-407E-8B15-D0A90CF443DB}" dt="2022-11-24T08:31:14.383" v="929" actId="478"/>
          <ac:grpSpMkLst>
            <pc:docMk/>
            <pc:sldMk cId="2910480048" sldId="347"/>
            <ac:grpSpMk id="70" creationId="{9A5A773C-92EE-47E1-9C24-D39F0A54E57F}"/>
          </ac:grpSpMkLst>
        </pc:grpChg>
        <pc:grpChg chg="add del mod ord">
          <ac:chgData name="Lewis Evans" userId="2f1cca16-934e-4fa4-b56f-9977d10481f7" providerId="ADAL" clId="{4702AA9D-A8FD-407E-8B15-D0A90CF443DB}" dt="2022-11-24T08:31:16.670" v="930" actId="478"/>
          <ac:grpSpMkLst>
            <pc:docMk/>
            <pc:sldMk cId="2910480048" sldId="347"/>
            <ac:grpSpMk id="76" creationId="{FD459752-1448-4245-9959-9820DC0CDA5D}"/>
          </ac:grpSpMkLst>
        </pc:grpChg>
        <pc:grpChg chg="add mod ord">
          <ac:chgData name="Lewis Evans" userId="2f1cca16-934e-4fa4-b56f-9977d10481f7" providerId="ADAL" clId="{4702AA9D-A8FD-407E-8B15-D0A90CF443DB}" dt="2022-11-24T08:31:22.007" v="935" actId="1076"/>
          <ac:grpSpMkLst>
            <pc:docMk/>
            <pc:sldMk cId="2910480048" sldId="347"/>
            <ac:grpSpMk id="82" creationId="{6195F63D-184C-4B2A-A691-364D558C5DF6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88" creationId="{16E52607-4CDC-4C4C-8C53-80AF45EE4A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94" creationId="{3C2C2A14-60FC-4915-ABB6-0E177B09C51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0" creationId="{2055F812-71C2-4FCA-9310-9F32F0E0422F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06" creationId="{CACA54D3-BF86-4BE4-8124-517AEFFB4B7A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2" creationId="{CD730A63-1CE0-4FE3-9E51-4E32356621E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18" creationId="{32D6CD18-1DB1-499C-8C79-60077E6BB8D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24" creationId="{083441EC-8FEA-42F1-9DCB-FC910B2F4B0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0" creationId="{7EAA3436-08B3-44CE-BDB1-B9279169F2B3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36" creationId="{48BD8F96-CF5D-486C-A958-F6AC90E4AB18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2" creationId="{AFAADA4E-595D-4DEF-9882-561C796E4B1D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48" creationId="{CFDEAA5F-51DB-49F7-86CE-C580501AA302}"/>
          </ac:grpSpMkLst>
        </pc:grpChg>
        <pc:grpChg chg="add del mod ord">
          <ac:chgData name="Lewis Evans" userId="2f1cca16-934e-4fa4-b56f-9977d10481f7" providerId="ADAL" clId="{4702AA9D-A8FD-407E-8B15-D0A90CF443DB}" dt="2022-11-24T08:30:11.575" v="888" actId="478"/>
          <ac:grpSpMkLst>
            <pc:docMk/>
            <pc:sldMk cId="2910480048" sldId="347"/>
            <ac:grpSpMk id="154" creationId="{F41918FB-23F9-4A17-B482-1ACCFE8A2C32}"/>
          </ac:grpSpMkLst>
        </pc:grpChg>
        <pc:grpChg chg="add mod">
          <ac:chgData name="Lewis Evans" userId="2f1cca16-934e-4fa4-b56f-9977d10481f7" providerId="ADAL" clId="{4702AA9D-A8FD-407E-8B15-D0A90CF443DB}" dt="2022-11-24T08:31:22.547" v="936"/>
          <ac:grpSpMkLst>
            <pc:docMk/>
            <pc:sldMk cId="2910480048" sldId="347"/>
            <ac:grpSpMk id="160" creationId="{9358F965-3808-45C1-A6C8-D4AFBA07BA2B}"/>
          </ac:grpSpMkLst>
        </pc:grpChg>
        <pc:grpChg chg="add mod">
          <ac:chgData name="Lewis Evans" userId="2f1cca16-934e-4fa4-b56f-9977d10481f7" providerId="ADAL" clId="{4702AA9D-A8FD-407E-8B15-D0A90CF443DB}" dt="2022-11-24T08:31:23.028" v="937"/>
          <ac:grpSpMkLst>
            <pc:docMk/>
            <pc:sldMk cId="2910480048" sldId="347"/>
            <ac:grpSpMk id="166" creationId="{F2929A2D-684D-411A-BBC8-DA33F32FB07F}"/>
          </ac:grpSpMkLst>
        </pc:grpChg>
        <pc:grpChg chg="add mod">
          <ac:chgData name="Lewis Evans" userId="2f1cca16-934e-4fa4-b56f-9977d10481f7" providerId="ADAL" clId="{4702AA9D-A8FD-407E-8B15-D0A90CF443DB}" dt="2022-11-24T08:31:23.286" v="938"/>
          <ac:grpSpMkLst>
            <pc:docMk/>
            <pc:sldMk cId="2910480048" sldId="347"/>
            <ac:grpSpMk id="172" creationId="{741734F7-FF91-45F0-B710-51F985094E83}"/>
          </ac:grpSpMkLst>
        </pc:grpChg>
        <pc:grpChg chg="add mod">
          <ac:chgData name="Lewis Evans" userId="2f1cca16-934e-4fa4-b56f-9977d10481f7" providerId="ADAL" clId="{4702AA9D-A8FD-407E-8B15-D0A90CF443DB}" dt="2022-11-24T08:31:23.513" v="939"/>
          <ac:grpSpMkLst>
            <pc:docMk/>
            <pc:sldMk cId="2910480048" sldId="347"/>
            <ac:grpSpMk id="178" creationId="{7FD9685E-BB61-486B-B4BA-7BF81FCF3D2F}"/>
          </ac:grpSpMkLst>
        </pc:grpChg>
        <pc:grpChg chg="add mod">
          <ac:chgData name="Lewis Evans" userId="2f1cca16-934e-4fa4-b56f-9977d10481f7" providerId="ADAL" clId="{4702AA9D-A8FD-407E-8B15-D0A90CF443DB}" dt="2022-11-24T08:31:23.736" v="940"/>
          <ac:grpSpMkLst>
            <pc:docMk/>
            <pc:sldMk cId="2910480048" sldId="347"/>
            <ac:grpSpMk id="184" creationId="{8BE63DF7-0330-49F2-93A7-E012A9673FD7}"/>
          </ac:grpSpMkLst>
        </pc:grpChg>
        <pc:grpChg chg="add mod">
          <ac:chgData name="Lewis Evans" userId="2f1cca16-934e-4fa4-b56f-9977d10481f7" providerId="ADAL" clId="{4702AA9D-A8FD-407E-8B15-D0A90CF443DB}" dt="2022-11-24T08:31:23.955" v="941"/>
          <ac:grpSpMkLst>
            <pc:docMk/>
            <pc:sldMk cId="2910480048" sldId="347"/>
            <ac:grpSpMk id="190" creationId="{74A5AD1B-4DDA-4A1F-88C4-7946BA2E8723}"/>
          </ac:grpSpMkLst>
        </pc:grpChg>
        <pc:grpChg chg="add mod">
          <ac:chgData name="Lewis Evans" userId="2f1cca16-934e-4fa4-b56f-9977d10481f7" providerId="ADAL" clId="{4702AA9D-A8FD-407E-8B15-D0A90CF443DB}" dt="2022-11-24T08:31:24.147" v="942"/>
          <ac:grpSpMkLst>
            <pc:docMk/>
            <pc:sldMk cId="2910480048" sldId="347"/>
            <ac:grpSpMk id="196" creationId="{AC5A1146-3149-4546-8AF2-983C793E23E4}"/>
          </ac:grpSpMkLst>
        </pc:grpChg>
        <pc:grpChg chg="add mod">
          <ac:chgData name="Lewis Evans" userId="2f1cca16-934e-4fa4-b56f-9977d10481f7" providerId="ADAL" clId="{4702AA9D-A8FD-407E-8B15-D0A90CF443DB}" dt="2022-11-24T08:31:24.327" v="943"/>
          <ac:grpSpMkLst>
            <pc:docMk/>
            <pc:sldMk cId="2910480048" sldId="347"/>
            <ac:grpSpMk id="202" creationId="{2816E97C-C0BC-4DC0-A2B5-090F4C5E7DBC}"/>
          </ac:grpSpMkLst>
        </pc:grpChg>
        <pc:grpChg chg="add mod">
          <ac:chgData name="Lewis Evans" userId="2f1cca16-934e-4fa4-b56f-9977d10481f7" providerId="ADAL" clId="{4702AA9D-A8FD-407E-8B15-D0A90CF443DB}" dt="2022-11-24T08:31:24.544" v="944"/>
          <ac:grpSpMkLst>
            <pc:docMk/>
            <pc:sldMk cId="2910480048" sldId="347"/>
            <ac:grpSpMk id="208" creationId="{FF20E896-8E56-4151-BAA9-29466B95391D}"/>
          </ac:grpSpMkLst>
        </pc:grpChg>
        <pc:grpChg chg="add mod">
          <ac:chgData name="Lewis Evans" userId="2f1cca16-934e-4fa4-b56f-9977d10481f7" providerId="ADAL" clId="{4702AA9D-A8FD-407E-8B15-D0A90CF443DB}" dt="2022-11-24T08:31:24.691" v="945"/>
          <ac:grpSpMkLst>
            <pc:docMk/>
            <pc:sldMk cId="2910480048" sldId="347"/>
            <ac:grpSpMk id="214" creationId="{F86BBEC1-913C-4AB8-985A-375B7F76FC6A}"/>
          </ac:grpSpMkLst>
        </pc:grpChg>
        <pc:grpChg chg="add mod">
          <ac:chgData name="Lewis Evans" userId="2f1cca16-934e-4fa4-b56f-9977d10481f7" providerId="ADAL" clId="{4702AA9D-A8FD-407E-8B15-D0A90CF443DB}" dt="2022-11-24T08:31:24.995" v="946"/>
          <ac:grpSpMkLst>
            <pc:docMk/>
            <pc:sldMk cId="2910480048" sldId="347"/>
            <ac:grpSpMk id="220" creationId="{8F37D1B2-9E46-483E-B5A0-B6B3E5454865}"/>
          </ac:grpSpMkLst>
        </pc:grpChg>
        <pc:grpChg chg="add mod">
          <ac:chgData name="Lewis Evans" userId="2f1cca16-934e-4fa4-b56f-9977d10481f7" providerId="ADAL" clId="{4702AA9D-A8FD-407E-8B15-D0A90CF443DB}" dt="2022-11-24T08:31:25.193" v="947"/>
          <ac:grpSpMkLst>
            <pc:docMk/>
            <pc:sldMk cId="2910480048" sldId="347"/>
            <ac:grpSpMk id="226" creationId="{31CBF61D-4473-42D7-9300-49E32409A362}"/>
          </ac:grpSpMkLst>
        </pc:grpChg>
        <pc:grpChg chg="add mod">
          <ac:chgData name="Lewis Evans" userId="2f1cca16-934e-4fa4-b56f-9977d10481f7" providerId="ADAL" clId="{4702AA9D-A8FD-407E-8B15-D0A90CF443DB}" dt="2022-11-24T08:31:25.355" v="948"/>
          <ac:grpSpMkLst>
            <pc:docMk/>
            <pc:sldMk cId="2910480048" sldId="347"/>
            <ac:grpSpMk id="232" creationId="{CA1C1A0B-D9C9-429F-BC8E-062A728E6B62}"/>
          </ac:grpSpMkLst>
        </pc:grpChg>
        <pc:grpChg chg="add mod">
          <ac:chgData name="Lewis Evans" userId="2f1cca16-934e-4fa4-b56f-9977d10481f7" providerId="ADAL" clId="{4702AA9D-A8FD-407E-8B15-D0A90CF443DB}" dt="2022-11-24T08:31:25.507" v="949"/>
          <ac:grpSpMkLst>
            <pc:docMk/>
            <pc:sldMk cId="2910480048" sldId="347"/>
            <ac:grpSpMk id="238" creationId="{EE303362-6480-4334-8569-50C8B897FFFE}"/>
          </ac:grpSpMkLst>
        </pc:grpChg>
        <pc:grpChg chg="add mod">
          <ac:chgData name="Lewis Evans" userId="2f1cca16-934e-4fa4-b56f-9977d10481f7" providerId="ADAL" clId="{4702AA9D-A8FD-407E-8B15-D0A90CF443DB}" dt="2022-11-24T08:31:25.650" v="950"/>
          <ac:grpSpMkLst>
            <pc:docMk/>
            <pc:sldMk cId="2910480048" sldId="347"/>
            <ac:grpSpMk id="244" creationId="{99D990B5-880A-41A6-823A-47D116A4FF60}"/>
          </ac:grpSpMkLst>
        </pc:grpChg>
        <pc:grpChg chg="add mod">
          <ac:chgData name="Lewis Evans" userId="2f1cca16-934e-4fa4-b56f-9977d10481f7" providerId="ADAL" clId="{4702AA9D-A8FD-407E-8B15-D0A90CF443DB}" dt="2022-11-24T08:31:25.834" v="951"/>
          <ac:grpSpMkLst>
            <pc:docMk/>
            <pc:sldMk cId="2910480048" sldId="347"/>
            <ac:grpSpMk id="250" creationId="{FEB9F1EF-0220-4A7F-9F92-8CE22C3F6EBE}"/>
          </ac:grpSpMkLst>
        </pc:grpChg>
        <pc:grpChg chg="add mod">
          <ac:chgData name="Lewis Evans" userId="2f1cca16-934e-4fa4-b56f-9977d10481f7" providerId="ADAL" clId="{4702AA9D-A8FD-407E-8B15-D0A90CF443DB}" dt="2022-11-24T08:31:26.052" v="952"/>
          <ac:grpSpMkLst>
            <pc:docMk/>
            <pc:sldMk cId="2910480048" sldId="347"/>
            <ac:grpSpMk id="256" creationId="{EBF35740-B89B-4255-8A17-A05ED3FB9BCE}"/>
          </ac:grpSpMkLst>
        </pc:grpChg>
        <pc:grpChg chg="add mod">
          <ac:chgData name="Lewis Evans" userId="2f1cca16-934e-4fa4-b56f-9977d10481f7" providerId="ADAL" clId="{4702AA9D-A8FD-407E-8B15-D0A90CF443DB}" dt="2022-11-24T08:31:26.402" v="953"/>
          <ac:grpSpMkLst>
            <pc:docMk/>
            <pc:sldMk cId="2910480048" sldId="347"/>
            <ac:grpSpMk id="262" creationId="{F7008C94-142F-43E6-99A1-EFEAB19F02BB}"/>
          </ac:grpSpMkLst>
        </pc:grpChg>
        <pc:grpChg chg="add mod">
          <ac:chgData name="Lewis Evans" userId="2f1cca16-934e-4fa4-b56f-9977d10481f7" providerId="ADAL" clId="{4702AA9D-A8FD-407E-8B15-D0A90CF443DB}" dt="2022-11-24T08:31:26.965" v="954"/>
          <ac:grpSpMkLst>
            <pc:docMk/>
            <pc:sldMk cId="2910480048" sldId="347"/>
            <ac:grpSpMk id="268" creationId="{5C48B50A-12B8-42A2-A371-950952D061B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74" creationId="{73BE9E3D-97EF-42FD-9DDB-A0E93F048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0" creationId="{BB71E9D3-2D29-4A69-BEC4-72D06383F54F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86" creationId="{CE92E68F-CEF4-4B48-BA1C-E4CD62E6553D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2" creationId="{0B56E711-8917-4E24-AD3C-5C8640270A6A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298" creationId="{9A4BC6DD-1F89-464C-8D3E-9B690DC4DAE5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04" creationId="{63B8FF34-91FA-484C-A4CA-AE7EDD09B6DE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0" creationId="{0910A324-72C0-4CEA-95F3-15B33E444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16" creationId="{EE23DFC6-E611-4D6F-BCC9-15CDDB7696B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2" creationId="{D385E8CE-F80B-4B8F-A488-6E92F98AD9C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28" creationId="{7ABAD8F5-2D56-4756-88E7-3C065E021D92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34" creationId="{7A96BA05-0576-4178-83BB-DA5D635862F4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0" creationId="{D393D5C6-FC86-43FF-8AA3-ABD0C1084F4B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46" creationId="{7F60073C-D5A9-4B4A-8E6C-4F08C2C4A2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2" creationId="{5615BF87-5136-4AD8-8A66-7A7C15CB0491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58" creationId="{561272BB-74DA-4AE8-89A8-67E56A8197F8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64" creationId="{D8A3B6E8-EFEA-4458-8EEC-03152C4249F0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0" creationId="{283D48C9-9EF4-4BE2-AE62-C554918B2C97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76" creationId="{F08997AA-657E-4D7F-9FA9-CC74EA3FBF69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2" creationId="{344EBFFF-3B0A-4676-816B-4397A0848CB3}"/>
          </ac:grpSpMkLst>
        </pc:grpChg>
        <pc:grpChg chg="add mod">
          <ac:chgData name="Lewis Evans" userId="2f1cca16-934e-4fa4-b56f-9977d10481f7" providerId="ADAL" clId="{4702AA9D-A8FD-407E-8B15-D0A90CF443DB}" dt="2022-11-24T08:31:35.321" v="959" actId="1076"/>
          <ac:grpSpMkLst>
            <pc:docMk/>
            <pc:sldMk cId="2910480048" sldId="347"/>
            <ac:grpSpMk id="388" creationId="{1778A5D0-5475-4007-9364-58038A3936C1}"/>
          </ac:grpSpMkLst>
        </pc:grpChg>
        <pc:cxnChg chg="del mod">
          <ac:chgData name="Lewis Evans" userId="2f1cca16-934e-4fa4-b56f-9977d10481f7" providerId="ADAL" clId="{4702AA9D-A8FD-407E-8B15-D0A90CF443DB}" dt="2022-11-24T08:27:52.202" v="779" actId="478"/>
          <ac:cxnSpMkLst>
            <pc:docMk/>
            <pc:sldMk cId="2910480048" sldId="347"/>
            <ac:cxnSpMk id="10" creationId="{BC327591-5A8A-4E86-BA74-40D083004FFC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18" creationId="{6FE3F994-75C3-4908-8A13-274293215932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24" creationId="{5FBE0384-90E9-441C-AC4C-87E69B5A18F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0" creationId="{35E82B57-1405-47D0-9ED0-A4DA024284B9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36" creationId="{8C3B820D-8F81-41F5-BF4D-C9316BE5FCB1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2" creationId="{DC881FA3-7C69-4DA0-A67D-EE58FA42DB24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48" creationId="{2B5AFA95-859E-4CE6-95F2-186ED5188A43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54" creationId="{41321B57-B9ED-4901-8F29-2965AA07BC07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0" creationId="{276913D5-BD0B-4FD5-9D31-7D52DBC1C23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66" creationId="{2CB6DC7E-8F18-44CF-8DB0-CD2D468F7D15}"/>
          </ac:cxnSpMkLst>
        </pc:cxnChg>
        <pc:cxnChg chg="mod">
          <ac:chgData name="Lewis Evans" userId="2f1cca16-934e-4fa4-b56f-9977d10481f7" providerId="ADAL" clId="{4702AA9D-A8FD-407E-8B15-D0A90CF443DB}" dt="2022-11-24T08:31:14.383" v="929" actId="478"/>
          <ac:cxnSpMkLst>
            <pc:docMk/>
            <pc:sldMk cId="2910480048" sldId="347"/>
            <ac:cxnSpMk id="72" creationId="{79B19321-1AF5-438A-B66E-73F4B51E4DDD}"/>
          </ac:cxnSpMkLst>
        </pc:cxnChg>
        <pc:cxnChg chg="mod">
          <ac:chgData name="Lewis Evans" userId="2f1cca16-934e-4fa4-b56f-9977d10481f7" providerId="ADAL" clId="{4702AA9D-A8FD-407E-8B15-D0A90CF443DB}" dt="2022-11-24T08:31:16.670" v="930" actId="478"/>
          <ac:cxnSpMkLst>
            <pc:docMk/>
            <pc:sldMk cId="2910480048" sldId="347"/>
            <ac:cxnSpMk id="78" creationId="{740D7D71-29B3-4437-B0BD-08DAF9F61056}"/>
          </ac:cxnSpMkLst>
        </pc:cxnChg>
        <pc:cxnChg chg="mod">
          <ac:chgData name="Lewis Evans" userId="2f1cca16-934e-4fa4-b56f-9977d10481f7" providerId="ADAL" clId="{4702AA9D-A8FD-407E-8B15-D0A90CF443DB}" dt="2022-11-24T08:28:25.280" v="811"/>
          <ac:cxnSpMkLst>
            <pc:docMk/>
            <pc:sldMk cId="2910480048" sldId="347"/>
            <ac:cxnSpMk id="84" creationId="{4AEC4E02-FFCD-46BA-9BDF-CB012FBB7C19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0" creationId="{CEE430D9-6878-454C-B363-299AFAF6DF25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96" creationId="{E67CE38C-4A01-4BD1-9B65-4DEDAA9EF591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2" creationId="{662D3EED-2844-4FC9-85B2-0B6C153FB2B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08" creationId="{65ED725E-8D40-4B85-BBBA-33B837A4A80E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14" creationId="{C0404C2B-2A65-435E-A21D-E66E62F33CCD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0" creationId="{7F7D14D9-206E-474E-B76C-EA58989236F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26" creationId="{360A05EF-F5A3-4466-AACE-B15A403E8AB8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2" creationId="{FACA4AC2-ECE0-4EAB-B6A2-FA444FA05F8F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38" creationId="{F477CCB1-7770-43E9-B6DF-1AF271C109A6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44" creationId="{8229DF45-E44E-466A-8A4D-187A3C41F3CB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0" creationId="{3E77B31E-6602-495B-B1CC-36019FC0EB00}"/>
          </ac:cxnSpMkLst>
        </pc:cxnChg>
        <pc:cxnChg chg="mod">
          <ac:chgData name="Lewis Evans" userId="2f1cca16-934e-4fa4-b56f-9977d10481f7" providerId="ADAL" clId="{4702AA9D-A8FD-407E-8B15-D0A90CF443DB}" dt="2022-11-24T08:30:11.575" v="888" actId="478"/>
          <ac:cxnSpMkLst>
            <pc:docMk/>
            <pc:sldMk cId="2910480048" sldId="347"/>
            <ac:cxnSpMk id="156" creationId="{F3CE0A63-1165-4517-B899-6E05B6D6327B}"/>
          </ac:cxnSpMkLst>
        </pc:cxnChg>
        <pc:cxnChg chg="mod">
          <ac:chgData name="Lewis Evans" userId="2f1cca16-934e-4fa4-b56f-9977d10481f7" providerId="ADAL" clId="{4702AA9D-A8FD-407E-8B15-D0A90CF443DB}" dt="2022-11-24T08:31:22.547" v="936"/>
          <ac:cxnSpMkLst>
            <pc:docMk/>
            <pc:sldMk cId="2910480048" sldId="347"/>
            <ac:cxnSpMk id="162" creationId="{782CDC82-4CEF-43E7-94A1-B35718EF401A}"/>
          </ac:cxnSpMkLst>
        </pc:cxnChg>
        <pc:cxnChg chg="mod">
          <ac:chgData name="Lewis Evans" userId="2f1cca16-934e-4fa4-b56f-9977d10481f7" providerId="ADAL" clId="{4702AA9D-A8FD-407E-8B15-D0A90CF443DB}" dt="2022-11-24T08:31:23.028" v="937"/>
          <ac:cxnSpMkLst>
            <pc:docMk/>
            <pc:sldMk cId="2910480048" sldId="347"/>
            <ac:cxnSpMk id="168" creationId="{BB701F94-7CCC-4257-85AA-94DD8057F26E}"/>
          </ac:cxnSpMkLst>
        </pc:cxnChg>
        <pc:cxnChg chg="mod">
          <ac:chgData name="Lewis Evans" userId="2f1cca16-934e-4fa4-b56f-9977d10481f7" providerId="ADAL" clId="{4702AA9D-A8FD-407E-8B15-D0A90CF443DB}" dt="2022-11-24T08:31:23.286" v="938"/>
          <ac:cxnSpMkLst>
            <pc:docMk/>
            <pc:sldMk cId="2910480048" sldId="347"/>
            <ac:cxnSpMk id="174" creationId="{0D3423A6-2531-46B0-A9AD-E0FD773AE504}"/>
          </ac:cxnSpMkLst>
        </pc:cxnChg>
        <pc:cxnChg chg="mod">
          <ac:chgData name="Lewis Evans" userId="2f1cca16-934e-4fa4-b56f-9977d10481f7" providerId="ADAL" clId="{4702AA9D-A8FD-407E-8B15-D0A90CF443DB}" dt="2022-11-24T08:31:23.513" v="939"/>
          <ac:cxnSpMkLst>
            <pc:docMk/>
            <pc:sldMk cId="2910480048" sldId="347"/>
            <ac:cxnSpMk id="180" creationId="{7F17D705-9F78-434C-A026-D6678482548A}"/>
          </ac:cxnSpMkLst>
        </pc:cxnChg>
        <pc:cxnChg chg="mod">
          <ac:chgData name="Lewis Evans" userId="2f1cca16-934e-4fa4-b56f-9977d10481f7" providerId="ADAL" clId="{4702AA9D-A8FD-407E-8B15-D0A90CF443DB}" dt="2022-11-24T08:31:23.736" v="940"/>
          <ac:cxnSpMkLst>
            <pc:docMk/>
            <pc:sldMk cId="2910480048" sldId="347"/>
            <ac:cxnSpMk id="186" creationId="{51C74711-C93D-41E1-8A38-C72D7D1059BD}"/>
          </ac:cxnSpMkLst>
        </pc:cxnChg>
        <pc:cxnChg chg="mod">
          <ac:chgData name="Lewis Evans" userId="2f1cca16-934e-4fa4-b56f-9977d10481f7" providerId="ADAL" clId="{4702AA9D-A8FD-407E-8B15-D0A90CF443DB}" dt="2022-11-24T08:31:23.955" v="941"/>
          <ac:cxnSpMkLst>
            <pc:docMk/>
            <pc:sldMk cId="2910480048" sldId="347"/>
            <ac:cxnSpMk id="192" creationId="{F9EF62C5-CD65-4354-937A-700A482583BE}"/>
          </ac:cxnSpMkLst>
        </pc:cxnChg>
        <pc:cxnChg chg="mod">
          <ac:chgData name="Lewis Evans" userId="2f1cca16-934e-4fa4-b56f-9977d10481f7" providerId="ADAL" clId="{4702AA9D-A8FD-407E-8B15-D0A90CF443DB}" dt="2022-11-24T08:31:24.147" v="942"/>
          <ac:cxnSpMkLst>
            <pc:docMk/>
            <pc:sldMk cId="2910480048" sldId="347"/>
            <ac:cxnSpMk id="198" creationId="{1EAD5D11-9760-40BE-8305-259C8596A5EF}"/>
          </ac:cxnSpMkLst>
        </pc:cxnChg>
        <pc:cxnChg chg="mod">
          <ac:chgData name="Lewis Evans" userId="2f1cca16-934e-4fa4-b56f-9977d10481f7" providerId="ADAL" clId="{4702AA9D-A8FD-407E-8B15-D0A90CF443DB}" dt="2022-11-24T08:31:24.327" v="943"/>
          <ac:cxnSpMkLst>
            <pc:docMk/>
            <pc:sldMk cId="2910480048" sldId="347"/>
            <ac:cxnSpMk id="204" creationId="{C83ED55E-5D9C-436A-ADED-A41469C8E012}"/>
          </ac:cxnSpMkLst>
        </pc:cxnChg>
        <pc:cxnChg chg="mod">
          <ac:chgData name="Lewis Evans" userId="2f1cca16-934e-4fa4-b56f-9977d10481f7" providerId="ADAL" clId="{4702AA9D-A8FD-407E-8B15-D0A90CF443DB}" dt="2022-11-24T08:31:24.544" v="944"/>
          <ac:cxnSpMkLst>
            <pc:docMk/>
            <pc:sldMk cId="2910480048" sldId="347"/>
            <ac:cxnSpMk id="210" creationId="{A1A1AA90-7EB0-4688-8911-3BEA5E331A4D}"/>
          </ac:cxnSpMkLst>
        </pc:cxnChg>
        <pc:cxnChg chg="mod">
          <ac:chgData name="Lewis Evans" userId="2f1cca16-934e-4fa4-b56f-9977d10481f7" providerId="ADAL" clId="{4702AA9D-A8FD-407E-8B15-D0A90CF443DB}" dt="2022-11-24T08:31:24.691" v="945"/>
          <ac:cxnSpMkLst>
            <pc:docMk/>
            <pc:sldMk cId="2910480048" sldId="347"/>
            <ac:cxnSpMk id="216" creationId="{4AA0BF0C-56EA-4A42-927D-9B33B86DC033}"/>
          </ac:cxnSpMkLst>
        </pc:cxnChg>
        <pc:cxnChg chg="mod">
          <ac:chgData name="Lewis Evans" userId="2f1cca16-934e-4fa4-b56f-9977d10481f7" providerId="ADAL" clId="{4702AA9D-A8FD-407E-8B15-D0A90CF443DB}" dt="2022-11-24T08:31:24.995" v="946"/>
          <ac:cxnSpMkLst>
            <pc:docMk/>
            <pc:sldMk cId="2910480048" sldId="347"/>
            <ac:cxnSpMk id="222" creationId="{DEF40AB1-1748-42E2-AAF0-741569129480}"/>
          </ac:cxnSpMkLst>
        </pc:cxnChg>
        <pc:cxnChg chg="mod">
          <ac:chgData name="Lewis Evans" userId="2f1cca16-934e-4fa4-b56f-9977d10481f7" providerId="ADAL" clId="{4702AA9D-A8FD-407E-8B15-D0A90CF443DB}" dt="2022-11-24T08:31:25.193" v="947"/>
          <ac:cxnSpMkLst>
            <pc:docMk/>
            <pc:sldMk cId="2910480048" sldId="347"/>
            <ac:cxnSpMk id="228" creationId="{7EFEFE6C-E9DC-4F82-B4DF-963797822E3A}"/>
          </ac:cxnSpMkLst>
        </pc:cxnChg>
        <pc:cxnChg chg="mod">
          <ac:chgData name="Lewis Evans" userId="2f1cca16-934e-4fa4-b56f-9977d10481f7" providerId="ADAL" clId="{4702AA9D-A8FD-407E-8B15-D0A90CF443DB}" dt="2022-11-24T08:31:25.355" v="948"/>
          <ac:cxnSpMkLst>
            <pc:docMk/>
            <pc:sldMk cId="2910480048" sldId="347"/>
            <ac:cxnSpMk id="234" creationId="{FFE0296D-20F9-4384-B1A1-E48C55F89092}"/>
          </ac:cxnSpMkLst>
        </pc:cxnChg>
        <pc:cxnChg chg="mod">
          <ac:chgData name="Lewis Evans" userId="2f1cca16-934e-4fa4-b56f-9977d10481f7" providerId="ADAL" clId="{4702AA9D-A8FD-407E-8B15-D0A90CF443DB}" dt="2022-11-24T08:31:25.507" v="949"/>
          <ac:cxnSpMkLst>
            <pc:docMk/>
            <pc:sldMk cId="2910480048" sldId="347"/>
            <ac:cxnSpMk id="240" creationId="{D2177E84-2D45-4D57-A6B6-D45BD0256324}"/>
          </ac:cxnSpMkLst>
        </pc:cxnChg>
        <pc:cxnChg chg="mod">
          <ac:chgData name="Lewis Evans" userId="2f1cca16-934e-4fa4-b56f-9977d10481f7" providerId="ADAL" clId="{4702AA9D-A8FD-407E-8B15-D0A90CF443DB}" dt="2022-11-24T08:31:25.650" v="950"/>
          <ac:cxnSpMkLst>
            <pc:docMk/>
            <pc:sldMk cId="2910480048" sldId="347"/>
            <ac:cxnSpMk id="246" creationId="{F917470D-D461-41CB-9428-2870378F1705}"/>
          </ac:cxnSpMkLst>
        </pc:cxnChg>
        <pc:cxnChg chg="mod">
          <ac:chgData name="Lewis Evans" userId="2f1cca16-934e-4fa4-b56f-9977d10481f7" providerId="ADAL" clId="{4702AA9D-A8FD-407E-8B15-D0A90CF443DB}" dt="2022-11-24T08:31:25.834" v="951"/>
          <ac:cxnSpMkLst>
            <pc:docMk/>
            <pc:sldMk cId="2910480048" sldId="347"/>
            <ac:cxnSpMk id="252" creationId="{82836C11-C4AC-4A65-B040-FC066F4B2B7A}"/>
          </ac:cxnSpMkLst>
        </pc:cxnChg>
        <pc:cxnChg chg="mod">
          <ac:chgData name="Lewis Evans" userId="2f1cca16-934e-4fa4-b56f-9977d10481f7" providerId="ADAL" clId="{4702AA9D-A8FD-407E-8B15-D0A90CF443DB}" dt="2022-11-24T08:31:26.052" v="952"/>
          <ac:cxnSpMkLst>
            <pc:docMk/>
            <pc:sldMk cId="2910480048" sldId="347"/>
            <ac:cxnSpMk id="258" creationId="{C1B0E058-5621-4A86-9133-4A732146B17B}"/>
          </ac:cxnSpMkLst>
        </pc:cxnChg>
        <pc:cxnChg chg="mod">
          <ac:chgData name="Lewis Evans" userId="2f1cca16-934e-4fa4-b56f-9977d10481f7" providerId="ADAL" clId="{4702AA9D-A8FD-407E-8B15-D0A90CF443DB}" dt="2022-11-24T08:31:26.402" v="953"/>
          <ac:cxnSpMkLst>
            <pc:docMk/>
            <pc:sldMk cId="2910480048" sldId="347"/>
            <ac:cxnSpMk id="264" creationId="{F5C280FF-D12B-4239-91AC-D30387FBD839}"/>
          </ac:cxnSpMkLst>
        </pc:cxnChg>
        <pc:cxnChg chg="mod">
          <ac:chgData name="Lewis Evans" userId="2f1cca16-934e-4fa4-b56f-9977d10481f7" providerId="ADAL" clId="{4702AA9D-A8FD-407E-8B15-D0A90CF443DB}" dt="2022-11-24T08:31:26.965" v="954"/>
          <ac:cxnSpMkLst>
            <pc:docMk/>
            <pc:sldMk cId="2910480048" sldId="347"/>
            <ac:cxnSpMk id="270" creationId="{629EAD10-0E47-4DD1-8974-5338C4A39A3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76" creationId="{5DD31CEB-3160-45ED-A35C-9FB88612BAB6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2" creationId="{C325CF6A-5AA0-4D85-B70F-5A832C9377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88" creationId="{66047BCF-A73A-4DDB-85B0-14AB197BA1A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294" creationId="{61F95012-369D-4325-A294-63766E95A374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0" creationId="{1F0BED1D-76C6-427C-A59E-3C825834F44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06" creationId="{D71F92ED-07ED-4E7E-A3BA-7F670CE9642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2" creationId="{C14736D0-69E4-4524-9F5D-78E79253E3D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18" creationId="{EA3836AA-51DE-481F-A059-FF08576C15DA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24" creationId="{62B9281D-5FE6-49AC-9ADD-3C36C2763477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0" creationId="{FF5317E3-FE5C-4F1D-B0C7-FD7C43FC166D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36" creationId="{B817E27C-5138-441A-9469-0C0F8DA48F7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2" creationId="{AD526515-7D0F-4566-99DD-CF93B36255C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48" creationId="{9D017111-F104-45B4-B64A-37827EE007D2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54" creationId="{EB22FA5B-B6EC-4126-8C56-4DE9FE9C2B5C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0" creationId="{1B2FBD49-FCD4-40F9-9F5B-44E05A8FDDF8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66" creationId="{E20427EB-5261-4274-B1D4-1F8F37AC77E0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2" creationId="{B36422C9-6E72-4693-BA1A-4BFBDCFCAF6F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78" creationId="{CC567984-F9A2-42A6-9741-B9A7C8E00E4E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84" creationId="{2D6BBC74-1606-43B5-A68A-4231AC260B73}"/>
          </ac:cxnSpMkLst>
        </pc:cxnChg>
        <pc:cxnChg chg="mod">
          <ac:chgData name="Lewis Evans" userId="2f1cca16-934e-4fa4-b56f-9977d10481f7" providerId="ADAL" clId="{4702AA9D-A8FD-407E-8B15-D0A90CF443DB}" dt="2022-11-24T08:31:29.637" v="958"/>
          <ac:cxnSpMkLst>
            <pc:docMk/>
            <pc:sldMk cId="2910480048" sldId="347"/>
            <ac:cxnSpMk id="390" creationId="{B35D169C-342C-4A01-977F-BE58F38D38FE}"/>
          </ac:cxnSpMkLst>
        </pc:cxnChg>
      </pc:sldChg>
      <pc:sldChg chg="modSp add mod">
        <pc:chgData name="Lewis Evans" userId="2f1cca16-934e-4fa4-b56f-9977d10481f7" providerId="ADAL" clId="{4702AA9D-A8FD-407E-8B15-D0A90CF443DB}" dt="2022-11-24T08:40:56.595" v="1576"/>
        <pc:sldMkLst>
          <pc:docMk/>
          <pc:sldMk cId="2702438733" sldId="348"/>
        </pc:sldMkLst>
        <pc:spChg chg="mod">
          <ac:chgData name="Lewis Evans" userId="2f1cca16-934e-4fa4-b56f-9977d10481f7" providerId="ADAL" clId="{4702AA9D-A8FD-407E-8B15-D0A90CF443DB}" dt="2022-11-24T08:40:47.795" v="1571" actId="20577"/>
          <ac:spMkLst>
            <pc:docMk/>
            <pc:sldMk cId="2702438733" sldId="348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0:56.595" v="1576"/>
          <ac:spMkLst>
            <pc:docMk/>
            <pc:sldMk cId="2702438733" sldId="348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8462845" sldId="349"/>
        </pc:sldMkLst>
      </pc:sldChg>
      <pc:sldChg chg="addSp delSp modSp add mod modAnim">
        <pc:chgData name="Lewis Evans" userId="2f1cca16-934e-4fa4-b56f-9977d10481f7" providerId="ADAL" clId="{4702AA9D-A8FD-407E-8B15-D0A90CF443DB}" dt="2022-11-24T08:42:04.728" v="1630" actId="1076"/>
        <pc:sldMkLst>
          <pc:docMk/>
          <pc:sldMk cId="1727117470" sldId="349"/>
        </pc:sldMkLst>
        <pc:spChg chg="mod">
          <ac:chgData name="Lewis Evans" userId="2f1cca16-934e-4fa4-b56f-9977d10481f7" providerId="ADAL" clId="{4702AA9D-A8FD-407E-8B15-D0A90CF443DB}" dt="2022-11-24T08:41:23.378" v="1609" actId="20577"/>
          <ac:spMkLst>
            <pc:docMk/>
            <pc:sldMk cId="1727117470" sldId="349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42:02.848" v="1629" actId="14100"/>
          <ac:spMkLst>
            <pc:docMk/>
            <pc:sldMk cId="1727117470" sldId="349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0" creationId="{679B0408-E684-435D-88F8-5293CAD6290C}"/>
          </ac:spMkLst>
        </pc:spChg>
        <pc:spChg chg="add del mod">
          <ac:chgData name="Lewis Evans" userId="2f1cca16-934e-4fa4-b56f-9977d10481f7" providerId="ADAL" clId="{4702AA9D-A8FD-407E-8B15-D0A90CF443DB}" dt="2022-11-24T08:41:12.285" v="1581"/>
          <ac:spMkLst>
            <pc:docMk/>
            <pc:sldMk cId="1727117470" sldId="349"/>
            <ac:spMk id="11" creationId="{EF3D0275-14DA-4A7F-926B-9A69ECA4E664}"/>
          </ac:spMkLst>
        </pc:spChg>
        <pc:spChg chg="add mod">
          <ac:chgData name="Lewis Evans" userId="2f1cca16-934e-4fa4-b56f-9977d10481f7" providerId="ADAL" clId="{4702AA9D-A8FD-407E-8B15-D0A90CF443DB}" dt="2022-11-24T08:42:04.728" v="1630" actId="1076"/>
          <ac:spMkLst>
            <pc:docMk/>
            <pc:sldMk cId="1727117470" sldId="349"/>
            <ac:spMk id="14" creationId="{35F80AEE-E178-42EB-B0AE-476F378CE1D2}"/>
          </ac:spMkLst>
        </pc:spChg>
      </pc:sldChg>
      <pc:sldChg chg="addSp delSp modSp add mod">
        <pc:chgData name="Lewis Evans" userId="2f1cca16-934e-4fa4-b56f-9977d10481f7" providerId="ADAL" clId="{4702AA9D-A8FD-407E-8B15-D0A90CF443DB}" dt="2022-11-24T08:44:11.467" v="1654" actId="20577"/>
        <pc:sldMkLst>
          <pc:docMk/>
          <pc:sldMk cId="3078227538" sldId="350"/>
        </pc:sldMkLst>
        <pc:spChg chg="mod">
          <ac:chgData name="Lewis Evans" userId="2f1cca16-934e-4fa4-b56f-9977d10481f7" providerId="ADAL" clId="{4702AA9D-A8FD-407E-8B15-D0A90CF443DB}" dt="2022-11-24T08:44:11.467" v="1654" actId="20577"/>
          <ac:spMkLst>
            <pc:docMk/>
            <pc:sldMk cId="3078227538" sldId="350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4:06.768" v="1634" actId="478"/>
          <ac:spMkLst>
            <pc:docMk/>
            <pc:sldMk cId="3078227538" sldId="350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44:07.013" v="1635"/>
          <ac:spMkLst>
            <pc:docMk/>
            <pc:sldMk cId="3078227538" sldId="350"/>
            <ac:spMk id="15" creationId="{C4EAD898-1071-44D7-A1FC-F5CBF770BBDD}"/>
          </ac:spMkLst>
        </pc:sp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0" creationId="{C60CAE6A-BE88-4096-8E6F-4C391A3EE310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1" creationId="{4B1449E8-CDF3-4AB6-B796-E06056DBB28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4:07.013" v="1635"/>
          <ac:graphicFrameMkLst>
            <pc:docMk/>
            <pc:sldMk cId="3078227538" sldId="350"/>
            <ac:graphicFrameMk id="14" creationId="{B66357A4-7DE5-42EF-8CF8-9CF2179E50CD}"/>
          </ac:graphicFrameMkLst>
        </pc:graphicFrame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4143428263" sldId="35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79148830" sldId="351"/>
        </pc:sldMkLst>
      </pc:sldChg>
      <pc:sldChg chg="modSp add mod ord">
        <pc:chgData name="Lewis Evans" userId="2f1cca16-934e-4fa4-b56f-9977d10481f7" providerId="ADAL" clId="{4702AA9D-A8FD-407E-8B15-D0A90CF443DB}" dt="2022-11-24T08:40:12.585" v="1531"/>
        <pc:sldMkLst>
          <pc:docMk/>
          <pc:sldMk cId="2881535967" sldId="351"/>
        </pc:sldMkLst>
        <pc:spChg chg="mod">
          <ac:chgData name="Lewis Evans" userId="2f1cca16-934e-4fa4-b56f-9977d10481f7" providerId="ADAL" clId="{4702AA9D-A8FD-407E-8B15-D0A90CF443DB}" dt="2022-11-24T08:40:01.667" v="1527" actId="20577"/>
          <ac:spMkLst>
            <pc:docMk/>
            <pc:sldMk cId="2881535967" sldId="351"/>
            <ac:spMk id="2" creationId="{097BBE48-BF0B-10D9-90A0-A42987663370}"/>
          </ac:spMkLst>
        </pc:spChg>
        <pc:spChg chg="mod">
          <ac:chgData name="Lewis Evans" userId="2f1cca16-934e-4fa4-b56f-9977d10481f7" providerId="ADAL" clId="{4702AA9D-A8FD-407E-8B15-D0A90CF443DB}" dt="2022-11-24T08:39:59.502" v="1519"/>
          <ac:spMkLst>
            <pc:docMk/>
            <pc:sldMk cId="2881535967" sldId="351"/>
            <ac:spMk id="3" creationId="{7AE302E5-1F6D-B0CB-E659-81917A5BF5B4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21914011" sldId="352"/>
        </pc:sldMkLst>
      </pc:sldChg>
      <pc:sldChg chg="addSp delSp modSp add mod modAnim">
        <pc:chgData name="Lewis Evans" userId="2f1cca16-934e-4fa4-b56f-9977d10481f7" providerId="ADAL" clId="{4702AA9D-A8FD-407E-8B15-D0A90CF443DB}" dt="2022-11-24T08:57:01.055" v="1942" actId="14100"/>
        <pc:sldMkLst>
          <pc:docMk/>
          <pc:sldMk cId="972801246" sldId="352"/>
        </pc:sldMkLst>
        <pc:spChg chg="mod">
          <ac:chgData name="Lewis Evans" userId="2f1cca16-934e-4fa4-b56f-9977d10481f7" providerId="ADAL" clId="{4702AA9D-A8FD-407E-8B15-D0A90CF443DB}" dt="2022-11-24T08:46:45.666" v="1890" actId="20577"/>
          <ac:spMkLst>
            <pc:docMk/>
            <pc:sldMk cId="972801246" sldId="352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46:47.912" v="1891" actId="478"/>
          <ac:spMkLst>
            <pc:docMk/>
            <pc:sldMk cId="972801246" sldId="352"/>
            <ac:spMk id="3" creationId="{7AE302E5-1F6D-B0CB-E659-81917A5BF5B4}"/>
          </ac:spMkLst>
        </pc:spChg>
        <pc:spChg chg="mod">
          <ac:chgData name="Lewis Evans" userId="2f1cca16-934e-4fa4-b56f-9977d10481f7" providerId="ADAL" clId="{4702AA9D-A8FD-407E-8B15-D0A90CF443DB}" dt="2022-11-24T08:46:48.164" v="1892"/>
          <ac:spMkLst>
            <pc:docMk/>
            <pc:sldMk cId="972801246" sldId="352"/>
            <ac:spMk id="19" creationId="{5C9513B4-0C05-4CC2-9866-CC6FF29AED6E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2" creationId="{1696F56B-E943-4AC5-9669-EDA1CB7D4D43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4" creationId="{61DCAA99-AE3E-4DA6-B99B-43CAAFC23FA9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6" creationId="{6059D195-51FD-409F-A664-C703DD7161B0}"/>
          </ac:spMkLst>
        </pc:spChg>
        <pc:spChg chg="add mod">
          <ac:chgData name="Lewis Evans" userId="2f1cca16-934e-4fa4-b56f-9977d10481f7" providerId="ADAL" clId="{4702AA9D-A8FD-407E-8B15-D0A90CF443DB}" dt="2022-11-24T08:46:50.516" v="1893" actId="1076"/>
          <ac:spMkLst>
            <pc:docMk/>
            <pc:sldMk cId="972801246" sldId="352"/>
            <ac:spMk id="27" creationId="{353033B7-C78A-4122-A6FE-F01B72D0F1B7}"/>
          </ac:spMkLst>
        </pc:spChg>
        <pc:grpChg chg="add mod">
          <ac:chgData name="Lewis Evans" userId="2f1cca16-934e-4fa4-b56f-9977d10481f7" providerId="ADAL" clId="{4702AA9D-A8FD-407E-8B15-D0A90CF443DB}" dt="2022-11-24T08:46:50.516" v="1893" actId="1076"/>
          <ac:grpSpMkLst>
            <pc:docMk/>
            <pc:sldMk cId="972801246" sldId="352"/>
            <ac:grpSpMk id="10" creationId="{F8D5C7FC-40FF-44F8-9374-4AC5A0EC59C6}"/>
          </ac:grpSpMkLst>
        </pc:grp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4" creationId="{593BA3BB-35DC-4E6B-AB3F-6461636FE585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5" creationId="{7D121347-57FB-4DA5-B8E3-9E5AE1235307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6" creationId="{246F8F65-822B-4554-B5B3-E245C9046D74}"/>
          </ac:graphicFrameMkLst>
        </pc:graphicFrameChg>
        <pc:graphicFrameChg chg="mod">
          <ac:chgData name="Lewis Evans" userId="2f1cca16-934e-4fa4-b56f-9977d10481f7" providerId="ADAL" clId="{4702AA9D-A8FD-407E-8B15-D0A90CF443DB}" dt="2022-11-24T08:46:48.164" v="1892"/>
          <ac:graphicFrameMkLst>
            <pc:docMk/>
            <pc:sldMk cId="972801246" sldId="352"/>
            <ac:graphicFrameMk id="17" creationId="{383741CA-5DC6-4CCC-88FD-106BCB6DB26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46:50.516" v="1893" actId="1076"/>
          <ac:graphicFrameMkLst>
            <pc:docMk/>
            <pc:sldMk cId="972801246" sldId="352"/>
            <ac:graphicFrameMk id="21" creationId="{BFCF83FC-FAB6-467B-83BC-89884A16DAB8}"/>
          </ac:graphicFrameMkLst>
        </pc:graphicFrameChg>
        <pc:picChg chg="add del mod modCrop">
          <ac:chgData name="Lewis Evans" userId="2f1cca16-934e-4fa4-b56f-9977d10481f7" providerId="ADAL" clId="{4702AA9D-A8FD-407E-8B15-D0A90CF443DB}" dt="2022-11-24T08:52:12.345" v="1923" actId="478"/>
          <ac:picMkLst>
            <pc:docMk/>
            <pc:sldMk cId="972801246" sldId="352"/>
            <ac:picMk id="8" creationId="{AF7AF503-5554-4CD6-B18F-69E1143925E2}"/>
          </ac:picMkLst>
        </pc:picChg>
        <pc:picChg chg="add mod">
          <ac:chgData name="Lewis Evans" userId="2f1cca16-934e-4fa4-b56f-9977d10481f7" providerId="ADAL" clId="{4702AA9D-A8FD-407E-8B15-D0A90CF443DB}" dt="2022-11-24T08:56:58.486" v="1938" actId="1076"/>
          <ac:picMkLst>
            <pc:docMk/>
            <pc:sldMk cId="972801246" sldId="352"/>
            <ac:picMk id="33" creationId="{4C2BC286-5B87-433E-ACA6-6C1982FD0FAC}"/>
          </ac:picMkLst>
        </pc:pic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1" creationId="{E3AC161D-C8C2-4F78-B536-920C955EE0D4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18" creationId="{B2948FA5-7274-4C87-9D6E-CA86BD4DD40D}"/>
          </ac:cxnSpMkLst>
        </pc:cxnChg>
        <pc:cxnChg chg="mod">
          <ac:chgData name="Lewis Evans" userId="2f1cca16-934e-4fa4-b56f-9977d10481f7" providerId="ADAL" clId="{4702AA9D-A8FD-407E-8B15-D0A90CF443DB}" dt="2022-11-24T08:46:48.164" v="1892"/>
          <ac:cxnSpMkLst>
            <pc:docMk/>
            <pc:sldMk cId="972801246" sldId="352"/>
            <ac:cxnSpMk id="20" creationId="{864E30FA-DCE2-48F4-AD92-E89128D73CF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3" creationId="{711D3DFD-1B4B-4446-89C0-201FB257B62B}"/>
          </ac:cxnSpMkLst>
        </pc:cxnChg>
        <pc:cxnChg chg="add mod">
          <ac:chgData name="Lewis Evans" userId="2f1cca16-934e-4fa4-b56f-9977d10481f7" providerId="ADAL" clId="{4702AA9D-A8FD-407E-8B15-D0A90CF443DB}" dt="2022-11-24T08:46:50.516" v="1893" actId="1076"/>
          <ac:cxnSpMkLst>
            <pc:docMk/>
            <pc:sldMk cId="972801246" sldId="352"/>
            <ac:cxnSpMk id="25" creationId="{D39BADFB-5B5E-4883-A9DC-F9934FB38FDE}"/>
          </ac:cxnSpMkLst>
        </pc:cxnChg>
        <pc:cxnChg chg="add mod">
          <ac:chgData name="Lewis Evans" userId="2f1cca16-934e-4fa4-b56f-9977d10481f7" providerId="ADAL" clId="{4702AA9D-A8FD-407E-8B15-D0A90CF443DB}" dt="2022-11-24T08:57:01.055" v="1942" actId="14100"/>
          <ac:cxnSpMkLst>
            <pc:docMk/>
            <pc:sldMk cId="972801246" sldId="352"/>
            <ac:cxnSpMk id="28" creationId="{65C5D129-89F5-49A4-B962-F46BAEE79A57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8:58:12.437" v="2123" actId="14100"/>
        <pc:sldMkLst>
          <pc:docMk/>
          <pc:sldMk cId="180347998" sldId="353"/>
        </pc:sldMkLst>
        <pc:spChg chg="mod">
          <ac:chgData name="Lewis Evans" userId="2f1cca16-934e-4fa4-b56f-9977d10481f7" providerId="ADAL" clId="{4702AA9D-A8FD-407E-8B15-D0A90CF443DB}" dt="2022-11-24T08:57:34.949" v="1971" actId="20577"/>
          <ac:spMkLst>
            <pc:docMk/>
            <pc:sldMk cId="180347998" sldId="353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7:21.539" v="1946" actId="478"/>
          <ac:spMkLst>
            <pc:docMk/>
            <pc:sldMk cId="180347998" sldId="353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16" creationId="{7FF84683-DE3A-4D6D-898D-8245B056BE80}"/>
          </ac:spMkLst>
        </pc:spChg>
        <pc:spChg chg="add mod">
          <ac:chgData name="Lewis Evans" userId="2f1cca16-934e-4fa4-b56f-9977d10481f7" providerId="ADAL" clId="{4702AA9D-A8FD-407E-8B15-D0A90CF443DB}" dt="2022-11-24T08:57:25.022" v="1948" actId="1076"/>
          <ac:spMkLst>
            <pc:docMk/>
            <pc:sldMk cId="180347998" sldId="353"/>
            <ac:spMk id="20" creationId="{BDE2FC38-D841-4DC8-9CC0-1BF26A01416D}"/>
          </ac:spMkLst>
        </pc:spChg>
        <pc:spChg chg="add mod">
          <ac:chgData name="Lewis Evans" userId="2f1cca16-934e-4fa4-b56f-9977d10481f7" providerId="ADAL" clId="{4702AA9D-A8FD-407E-8B15-D0A90CF443DB}" dt="2022-11-24T08:58:12.437" v="2123" actId="14100"/>
          <ac:spMkLst>
            <pc:docMk/>
            <pc:sldMk cId="180347998" sldId="353"/>
            <ac:spMk id="22" creationId="{9DE95A61-947C-4A81-9394-BE8467BCD131}"/>
          </ac:spMkLst>
        </pc:sp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0" creationId="{B7F50D06-9F6B-4694-8A5D-EE4DA085353B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1" creationId="{840A4054-8FEF-49AA-AEE5-C0F083D4F2D5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14" creationId="{3706EF63-D6B2-4AA9-AF1F-025099C1BC36}"/>
          </ac:graphicFrameMkLst>
        </pc:graphicFrameChg>
        <pc:graphicFrameChg chg="add mod">
          <ac:chgData name="Lewis Evans" userId="2f1cca16-934e-4fa4-b56f-9977d10481f7" providerId="ADAL" clId="{4702AA9D-A8FD-407E-8B15-D0A90CF443DB}" dt="2022-11-24T08:57:25.022" v="1948" actId="1076"/>
          <ac:graphicFrameMkLst>
            <pc:docMk/>
            <pc:sldMk cId="180347998" sldId="353"/>
            <ac:graphicFrameMk id="21" creationId="{F1DBFB9A-E701-4C01-9785-DDBEF7CE8648}"/>
          </ac:graphicFrameMkLst>
        </pc:graphicFrame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5" creationId="{315A0C9F-AB81-4BBD-A47D-4C005D8A08F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7" creationId="{622FA45A-BB51-4CCA-B052-049BCBF98C7B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8" creationId="{45886A93-7B03-4F72-82D0-4111AFC9C898}"/>
          </ac:cxnSpMkLst>
        </pc:cxnChg>
        <pc:cxnChg chg="add mod">
          <ac:chgData name="Lewis Evans" userId="2f1cca16-934e-4fa4-b56f-9977d10481f7" providerId="ADAL" clId="{4702AA9D-A8FD-407E-8B15-D0A90CF443DB}" dt="2022-11-24T08:57:25.022" v="1948" actId="1076"/>
          <ac:cxnSpMkLst>
            <pc:docMk/>
            <pc:sldMk cId="180347998" sldId="353"/>
            <ac:cxnSpMk id="19" creationId="{5B388B54-9A39-400A-A0B5-1C3D9D96CEE2}"/>
          </ac:cxnSpMkLst>
        </pc:cxnChg>
      </pc:sldChg>
      <pc:sldChg chg="addSp delSp modSp add mod modAnim">
        <pc:chgData name="Lewis Evans" userId="2f1cca16-934e-4fa4-b56f-9977d10481f7" providerId="ADAL" clId="{4702AA9D-A8FD-407E-8B15-D0A90CF443DB}" dt="2022-11-24T09:05:20.202" v="2404" actId="20577"/>
        <pc:sldMkLst>
          <pc:docMk/>
          <pc:sldMk cId="1834864668" sldId="354"/>
        </pc:sldMkLst>
        <pc:spChg chg="mod">
          <ac:chgData name="Lewis Evans" userId="2f1cca16-934e-4fa4-b56f-9977d10481f7" providerId="ADAL" clId="{4702AA9D-A8FD-407E-8B15-D0A90CF443DB}" dt="2022-11-24T08:58:27.878" v="2144" actId="20577"/>
          <ac:spMkLst>
            <pc:docMk/>
            <pc:sldMk cId="1834864668" sldId="354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8:58:20.446" v="2127" actId="478"/>
          <ac:spMkLst>
            <pc:docMk/>
            <pc:sldMk cId="1834864668" sldId="354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5:00.891" v="2351" actId="1076"/>
          <ac:spMkLst>
            <pc:docMk/>
            <pc:sldMk cId="1834864668" sldId="354"/>
            <ac:spMk id="10" creationId="{3EFFC07D-1C98-4F7C-8583-5BDFE49A3F32}"/>
          </ac:spMkLst>
        </pc:spChg>
        <pc:spChg chg="add mod">
          <ac:chgData name="Lewis Evans" userId="2f1cca16-934e-4fa4-b56f-9977d10481f7" providerId="ADAL" clId="{4702AA9D-A8FD-407E-8B15-D0A90CF443DB}" dt="2022-11-24T09:05:20.202" v="2404" actId="20577"/>
          <ac:spMkLst>
            <pc:docMk/>
            <pc:sldMk cId="1834864668" sldId="354"/>
            <ac:spMk id="11" creationId="{B82235B0-CAB1-4A55-ACB4-1DFC3EFC491F}"/>
          </ac:spMkLst>
        </pc:sp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1785112896" sldId="355"/>
        </pc:sldMkLst>
      </pc:sldChg>
      <pc:sldChg chg="addSp delSp modSp add mod delAnim modAnim">
        <pc:chgData name="Lewis Evans" userId="2f1cca16-934e-4fa4-b56f-9977d10481f7" providerId="ADAL" clId="{4702AA9D-A8FD-407E-8B15-D0A90CF443DB}" dt="2022-11-24T09:11:17.440" v="2578" actId="478"/>
        <pc:sldMkLst>
          <pc:docMk/>
          <pc:sldMk cId="3519017223" sldId="355"/>
        </pc:sldMkLst>
        <pc:spChg chg="del">
          <ac:chgData name="Lewis Evans" userId="2f1cca16-934e-4fa4-b56f-9977d10481f7" providerId="ADAL" clId="{4702AA9D-A8FD-407E-8B15-D0A90CF443DB}" dt="2022-11-24T09:09:42.743" v="2568" actId="478"/>
          <ac:spMkLst>
            <pc:docMk/>
            <pc:sldMk cId="3519017223" sldId="355"/>
            <ac:spMk id="3" creationId="{7AE302E5-1F6D-B0CB-E659-81917A5BF5B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0" creationId="{63D952CC-6ACA-4BF7-9BA5-FB0BBFCB504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1" creationId="{F1AEB7A4-DE44-4A67-ACCC-AD11A406EF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4" creationId="{AADDC973-0BA1-49E9-9FED-65AD81A10E6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5" creationId="{F18C6E89-7CB2-41C0-809E-D1E6488741A1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6" creationId="{6699DB86-F24A-47CA-B34B-823C14F22D9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7" creationId="{15B2EC48-07A2-4DD3-88DA-A5DFFF58F4BB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18" creationId="{FACC47DC-82D6-4780-92AE-8C8898BD8617}"/>
          </ac:spMkLst>
        </pc:spChg>
        <pc:spChg chg="add del mod">
          <ac:chgData name="Lewis Evans" userId="2f1cca16-934e-4fa4-b56f-9977d10481f7" providerId="ADAL" clId="{4702AA9D-A8FD-407E-8B15-D0A90CF443DB}" dt="2022-11-24T09:11:17.440" v="2578" actId="478"/>
          <ac:spMkLst>
            <pc:docMk/>
            <pc:sldMk cId="3519017223" sldId="355"/>
            <ac:spMk id="19" creationId="{586A240F-DDA2-4F3E-BBB9-D2C0F27F4595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0" creationId="{C381A0BC-0189-4436-AC4E-B673D560AB24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1" creationId="{33F46366-0DAE-47A7-98B3-0410C8AB242F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6" creationId="{EB539DDD-4C4B-4E80-9C5D-20004DBF8B98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27" creationId="{DABE2EE2-C276-4991-9169-6F025EEB31DA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2" creationId="{4E0C829B-C918-4827-A61F-AD13FAF696AE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33" creationId="{D568B07F-8D4B-445C-8203-EC3227139736}"/>
          </ac:spMkLst>
        </pc:spChg>
        <pc:spChg chg="add mod">
          <ac:chgData name="Lewis Evans" userId="2f1cca16-934e-4fa4-b56f-9977d10481f7" providerId="ADAL" clId="{4702AA9D-A8FD-407E-8B15-D0A90CF443DB}" dt="2022-11-24T09:09:32.145" v="2563"/>
          <ac:spMkLst>
            <pc:docMk/>
            <pc:sldMk cId="3519017223" sldId="355"/>
            <ac:spMk id="41" creationId="{F7EADEC5-8EEE-4C5A-8162-2A200504CF0E}"/>
          </ac:spMkLst>
        </pc:spChg>
        <pc:grpChg chg="del">
          <ac:chgData name="Lewis Evans" userId="2f1cca16-934e-4fa4-b56f-9977d10481f7" providerId="ADAL" clId="{4702AA9D-A8FD-407E-8B15-D0A90CF443DB}" dt="2022-11-24T09:09:37.119" v="2564" actId="478"/>
          <ac:grpSpMkLst>
            <pc:docMk/>
            <pc:sldMk cId="3519017223" sldId="355"/>
            <ac:grpSpMk id="4" creationId="{C12DFBC4-198A-8279-E3F7-67AD3C13E60A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2" creationId="{65A8AA33-8C2A-4028-8D73-13624C3D9AF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28" creationId="{01A05C9C-A72C-431F-9B14-C3D78940B710}"/>
          </ac:grpSpMkLst>
        </pc:grpChg>
        <pc:grpChg chg="add mod">
          <ac:chgData name="Lewis Evans" userId="2f1cca16-934e-4fa4-b56f-9977d10481f7" providerId="ADAL" clId="{4702AA9D-A8FD-407E-8B15-D0A90CF443DB}" dt="2022-11-24T09:09:32.145" v="2563"/>
          <ac:grpSpMkLst>
            <pc:docMk/>
            <pc:sldMk cId="3519017223" sldId="355"/>
            <ac:grpSpMk id="34" creationId="{3A967C70-D1D6-43CE-8806-9F2018E5B70B}"/>
          </ac:grpSpMkLst>
        </pc:grpChg>
        <pc:picChg chg="add mod ord">
          <ac:chgData name="Lewis Evans" userId="2f1cca16-934e-4fa4-b56f-9977d10481f7" providerId="ADAL" clId="{4702AA9D-A8FD-407E-8B15-D0A90CF443DB}" dt="2022-11-24T09:10:05.556" v="2574" actId="1076"/>
          <ac:picMkLst>
            <pc:docMk/>
            <pc:sldMk cId="3519017223" sldId="355"/>
            <ac:picMk id="8" creationId="{4516057D-5F41-47BA-87A7-1649CFD1B05F}"/>
          </ac:picMkLst>
        </pc:pic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3" creationId="{E1A10C98-486D-4D39-8F9A-26F2F02D2D9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4" creationId="{093A7C68-82C5-4E8A-9464-4F0C93D82A9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5" creationId="{C0C29198-77D4-4C38-86F6-B8C528EE40C9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29" creationId="{C0F44573-C294-4467-B700-E5190217FCF5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0" creationId="{84FE233E-A26D-4FDA-9429-2D97DE52063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1" creationId="{2C8D25E7-1045-4B43-9A0E-27F22EC078F1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5" creationId="{9980665F-D3B7-40E4-A7DF-8910FC989BD2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6" creationId="{F16D375E-6572-4D3B-98AE-64E3AC0E91FA}"/>
          </ac:cxnSpMkLst>
        </pc:cxnChg>
        <pc:cxnChg chg="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7" creationId="{B5735D3E-5A47-411C-91B3-BADD37F4B82B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8" creationId="{46B206BD-F37A-4DD4-A715-AD580CCC53FD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39" creationId="{FBE8C6CD-69F1-466F-AC55-E58A6B9152B1}"/>
          </ac:cxnSpMkLst>
        </pc:cxnChg>
        <pc:cxnChg chg="add mod">
          <ac:chgData name="Lewis Evans" userId="2f1cca16-934e-4fa4-b56f-9977d10481f7" providerId="ADAL" clId="{4702AA9D-A8FD-407E-8B15-D0A90CF443DB}" dt="2022-11-24T09:09:32.145" v="2563"/>
          <ac:cxnSpMkLst>
            <pc:docMk/>
            <pc:sldMk cId="3519017223" sldId="355"/>
            <ac:cxnSpMk id="40" creationId="{E83A3250-21D1-4A45-99CA-7AE546EFAD52}"/>
          </ac:cxnSpMkLst>
        </pc:cxnChg>
      </pc:sldChg>
      <pc:sldChg chg="addSp delSp modSp add del mod delAnim modAnim">
        <pc:chgData name="Lewis Evans" userId="2f1cca16-934e-4fa4-b56f-9977d10481f7" providerId="ADAL" clId="{4702AA9D-A8FD-407E-8B15-D0A90CF443DB}" dt="2022-11-24T09:11:56.547" v="2614" actId="47"/>
        <pc:sldMkLst>
          <pc:docMk/>
          <pc:sldMk cId="1407109288" sldId="356"/>
        </pc:sldMkLst>
        <pc:spChg chg="mod">
          <ac:chgData name="Lewis Evans" userId="2f1cca16-934e-4fa4-b56f-9977d10481f7" providerId="ADAL" clId="{4702AA9D-A8FD-407E-8B15-D0A90CF443DB}" dt="2022-11-24T09:11:48.339" v="2607" actId="20577"/>
          <ac:spMkLst>
            <pc:docMk/>
            <pc:sldMk cId="1407109288" sldId="356"/>
            <ac:spMk id="2" creationId="{097BBE48-BF0B-10D9-90A0-A42987663370}"/>
          </ac:spMkLst>
        </pc:spChg>
        <pc:spChg chg="del">
          <ac:chgData name="Lewis Evans" userId="2f1cca16-934e-4fa4-b56f-9977d10481f7" providerId="ADAL" clId="{4702AA9D-A8FD-407E-8B15-D0A90CF443DB}" dt="2022-11-24T09:11:40.151" v="2582" actId="478"/>
          <ac:spMkLst>
            <pc:docMk/>
            <pc:sldMk cId="1407109288" sldId="356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0" creationId="{369BFA5C-196A-4094-BFA8-563392F51BAA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17" creationId="{C36457A3-408F-4889-AA05-D301935E7C64}"/>
          </ac:spMkLst>
        </pc:spChg>
        <pc:spChg chg="add del mod">
          <ac:chgData name="Lewis Evans" userId="2f1cca16-934e-4fa4-b56f-9977d10481f7" providerId="ADAL" clId="{4702AA9D-A8FD-407E-8B15-D0A90CF443DB}" dt="2022-11-24T09:11:52.798" v="2611" actId="21"/>
          <ac:spMkLst>
            <pc:docMk/>
            <pc:sldMk cId="1407109288" sldId="356"/>
            <ac:spMk id="21" creationId="{CE15ECD7-0AA2-4697-A0E0-83C962F144CB}"/>
          </ac:spMkLst>
        </pc:sp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1" creationId="{396FD690-750E-4FE0-ADFF-196461CC504B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4" creationId="{93505756-FBF3-4C85-BB3B-9DD37B3D148C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15" creationId="{59F5F0E7-3A53-4213-9E0E-F884E62E6501}"/>
          </ac:graphicFrameMkLst>
        </pc:graphicFrameChg>
        <pc:graphicFrameChg chg="add del mod">
          <ac:chgData name="Lewis Evans" userId="2f1cca16-934e-4fa4-b56f-9977d10481f7" providerId="ADAL" clId="{4702AA9D-A8FD-407E-8B15-D0A90CF443DB}" dt="2022-11-24T09:11:52.798" v="2611" actId="21"/>
          <ac:graphicFrameMkLst>
            <pc:docMk/>
            <pc:sldMk cId="1407109288" sldId="356"/>
            <ac:graphicFrameMk id="22" creationId="{7449E11C-A16E-4042-83D3-AB815C0B6C79}"/>
          </ac:graphicFrameMkLst>
        </pc:graphicFrame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6" creationId="{C6391722-3830-4CEC-8B14-86CA9CCC293B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8" creationId="{EA17EA7D-D9BC-4A22-BDD0-5F2E687EBA3A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19" creationId="{CE9CE391-40A1-4758-B3E7-93D0B598C49F}"/>
          </ac:cxnSpMkLst>
        </pc:cxnChg>
        <pc:cxnChg chg="add del mod">
          <ac:chgData name="Lewis Evans" userId="2f1cca16-934e-4fa4-b56f-9977d10481f7" providerId="ADAL" clId="{4702AA9D-A8FD-407E-8B15-D0A90CF443DB}" dt="2022-11-24T09:11:52.798" v="2611" actId="21"/>
          <ac:cxnSpMkLst>
            <pc:docMk/>
            <pc:sldMk cId="1407109288" sldId="356"/>
            <ac:cxnSpMk id="20" creationId="{4E970E47-F600-45D5-9EE0-4E0721042D87}"/>
          </ac:cxnSpMkLst>
        </pc:cxnChg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76928913" sldId="358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654817358" sldId="359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985377962" sldId="360"/>
        </pc:sldMkLst>
      </pc:sldChg>
      <pc:sldChg chg="del">
        <pc:chgData name="Lewis Evans" userId="2f1cca16-934e-4fa4-b56f-9977d10481f7" providerId="ADAL" clId="{4702AA9D-A8FD-407E-8B15-D0A90CF443DB}" dt="2022-11-24T08:13:16.920" v="181" actId="47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A926796C-DE68-4DFC-8ACE-14B0BCC9DECF}"/>
    <pc:docChg chg="custSel modSld replTag delTag">
      <pc:chgData name="Lewis Evans" userId="2f1cca16-934e-4fa4-b56f-9977d10481f7" providerId="ADAL" clId="{A926796C-DE68-4DFC-8ACE-14B0BCC9DECF}" dt="2022-10-06T14:43:27.055" v="61"/>
      <pc:docMkLst>
        <pc:docMk/>
      </pc:docMkLst>
      <pc:sldChg chg="modSp mod">
        <pc:chgData name="Lewis Evans" userId="2f1cca16-934e-4fa4-b56f-9977d10481f7" providerId="ADAL" clId="{A926796C-DE68-4DFC-8ACE-14B0BCC9DECF}" dt="2022-10-06T14:43:24.353" v="58" actId="20577"/>
        <pc:sldMkLst>
          <pc:docMk/>
          <pc:sldMk cId="1409264936" sldId="267"/>
        </pc:sldMkLst>
        <pc:spChg chg="mod">
          <ac:chgData name="Lewis Evans" userId="2f1cca16-934e-4fa4-b56f-9977d10481f7" providerId="ADAL" clId="{A926796C-DE68-4DFC-8ACE-14B0BCC9DECF}" dt="2022-10-06T14:43:24.353" v="58" actId="20577"/>
          <ac:spMkLst>
            <pc:docMk/>
            <pc:sldMk cId="1409264936" sldId="267"/>
            <ac:spMk id="3" creationId="{57D46B6B-F760-4BE3-B537-84425F7E928B}"/>
          </ac:spMkLst>
        </pc:spChg>
      </pc:sldChg>
    </pc:docChg>
  </pc:docChgLst>
  <pc:docChgLst>
    <pc:chgData name="Lewis Evans" userId="2f1cca16-934e-4fa4-b56f-9977d10481f7" providerId="ADAL" clId="{85D29B7C-D65F-4D83-85B4-516BF5549728}"/>
    <pc:docChg chg="modSld">
      <pc:chgData name="Lewis Evans" userId="2f1cca16-934e-4fa4-b56f-9977d10481f7" providerId="ADAL" clId="{85D29B7C-D65F-4D83-85B4-516BF5549728}" dt="2022-10-13T12:36:53.781" v="0" actId="14100"/>
      <pc:docMkLst>
        <pc:docMk/>
      </pc:docMkLst>
      <pc:sldChg chg="modSp mod">
        <pc:chgData name="Lewis Evans" userId="2f1cca16-934e-4fa4-b56f-9977d10481f7" providerId="ADAL" clId="{85D29B7C-D65F-4D83-85B4-516BF5549728}" dt="2022-10-13T12:36:53.781" v="0" actId="14100"/>
        <pc:sldMkLst>
          <pc:docMk/>
          <pc:sldMk cId="3343181041" sldId="278"/>
        </pc:sldMkLst>
        <pc:spChg chg="mod">
          <ac:chgData name="Lewis Evans" userId="2f1cca16-934e-4fa4-b56f-9977d10481f7" providerId="ADAL" clId="{85D29B7C-D65F-4D83-85B4-516BF5549728}" dt="2022-10-13T12:36:53.781" v="0" actId="14100"/>
          <ac:spMkLst>
            <pc:docMk/>
            <pc:sldMk cId="3343181041" sldId="278"/>
            <ac:spMk id="30" creationId="{98371E7A-A708-427D-B3A8-45287B51F106}"/>
          </ac:spMkLst>
        </pc:spChg>
      </pc:sldChg>
    </pc:docChg>
  </pc:docChgLst>
  <pc:docChgLst>
    <pc:chgData name="Lewis Evans" userId="2f1cca16-934e-4fa4-b56f-9977d10481f7" providerId="ADAL" clId="{E4DCDBEF-BE57-4163-BA5C-9A072BC1D731}"/>
    <pc:docChg chg="modSld">
      <pc:chgData name="Lewis Evans" userId="2f1cca16-934e-4fa4-b56f-9977d10481f7" providerId="ADAL" clId="{E4DCDBEF-BE57-4163-BA5C-9A072BC1D731}" dt="2022-11-27T22:01:33.678" v="1" actId="20577"/>
      <pc:docMkLst>
        <pc:docMk/>
      </pc:docMkLst>
      <pc:sldChg chg="modSp">
        <pc:chgData name="Lewis Evans" userId="2f1cca16-934e-4fa4-b56f-9977d10481f7" providerId="ADAL" clId="{E4DCDBEF-BE57-4163-BA5C-9A072BC1D731}" dt="2022-11-27T22:01:28.857" v="0" actId="20577"/>
        <pc:sldMkLst>
          <pc:docMk/>
          <pc:sldMk cId="3754294947" sldId="342"/>
        </pc:sldMkLst>
        <pc:spChg chg="mod">
          <ac:chgData name="Lewis Evans" userId="2f1cca16-934e-4fa4-b56f-9977d10481f7" providerId="ADAL" clId="{E4DCDBEF-BE57-4163-BA5C-9A072BC1D731}" dt="2022-11-27T22:01:28.857" v="0" actId="20577"/>
          <ac:spMkLst>
            <pc:docMk/>
            <pc:sldMk cId="3754294947" sldId="342"/>
            <ac:spMk id="10" creationId="{7BA5A2B3-A4B0-4A5C-819B-C5CD6751D4A6}"/>
          </ac:spMkLst>
        </pc:spChg>
      </pc:sldChg>
      <pc:sldChg chg="modSp">
        <pc:chgData name="Lewis Evans" userId="2f1cca16-934e-4fa4-b56f-9977d10481f7" providerId="ADAL" clId="{E4DCDBEF-BE57-4163-BA5C-9A072BC1D731}" dt="2022-11-27T22:01:33.678" v="1" actId="20577"/>
        <pc:sldMkLst>
          <pc:docMk/>
          <pc:sldMk cId="1834864668" sldId="354"/>
        </pc:sldMkLst>
        <pc:spChg chg="mod">
          <ac:chgData name="Lewis Evans" userId="2f1cca16-934e-4fa4-b56f-9977d10481f7" providerId="ADAL" clId="{E4DCDBEF-BE57-4163-BA5C-9A072BC1D731}" dt="2022-11-27T22:01:33.678" v="1" actId="20577"/>
          <ac:spMkLst>
            <pc:docMk/>
            <pc:sldMk cId="1834864668" sldId="354"/>
            <ac:spMk id="10" creationId="{3EFFC07D-1C98-4F7C-8583-5BDFE49A3F32}"/>
          </ac:spMkLst>
        </pc:spChg>
      </pc:sldChg>
    </pc:docChg>
  </pc:docChgLst>
  <pc:docChgLst>
    <pc:chgData name="Lewis Evans" userId="2f1cca16-934e-4fa4-b56f-9977d10481f7" providerId="ADAL" clId="{10CC38C7-593F-4A63-930F-F59E56C4A3A8}"/>
    <pc:docChg chg="undo custSel modSld">
      <pc:chgData name="Lewis Evans" userId="2f1cca16-934e-4fa4-b56f-9977d10481f7" providerId="ADAL" clId="{10CC38C7-593F-4A63-930F-F59E56C4A3A8}" dt="2022-11-27T21:57:46.081" v="12" actId="20577"/>
      <pc:docMkLst>
        <pc:docMk/>
      </pc:docMkLst>
      <pc:sldChg chg="addSp delSp modSp mod">
        <pc:chgData name="Lewis Evans" userId="2f1cca16-934e-4fa4-b56f-9977d10481f7" providerId="ADAL" clId="{10CC38C7-593F-4A63-930F-F59E56C4A3A8}" dt="2022-11-27T21:57:27.269" v="9" actId="14826"/>
        <pc:sldMkLst>
          <pc:docMk/>
          <pc:sldMk cId="2729613933" sldId="319"/>
        </pc:sldMkLst>
        <pc:picChg chg="add del mod">
          <ac:chgData name="Lewis Evans" userId="2f1cca16-934e-4fa4-b56f-9977d10481f7" providerId="ADAL" clId="{10CC38C7-593F-4A63-930F-F59E56C4A3A8}" dt="2022-11-27T21:57:13.834" v="2"/>
          <ac:picMkLst>
            <pc:docMk/>
            <pc:sldMk cId="2729613933" sldId="319"/>
            <ac:picMk id="4" creationId="{E4C5780C-F299-1055-22B3-41A0E7B7BCD6}"/>
          </ac:picMkLst>
        </pc:picChg>
        <pc:picChg chg="mod ord">
          <ac:chgData name="Lewis Evans" userId="2f1cca16-934e-4fa4-b56f-9977d10481f7" providerId="ADAL" clId="{10CC38C7-593F-4A63-930F-F59E56C4A3A8}" dt="2022-11-27T21:57:27.269" v="9" actId="14826"/>
          <ac:picMkLst>
            <pc:docMk/>
            <pc:sldMk cId="2729613933" sldId="319"/>
            <ac:picMk id="9" creationId="{3690B15F-1EE6-4BF8-BF59-F1F636253A39}"/>
          </ac:picMkLst>
        </pc:picChg>
        <pc:picChg chg="add del mod">
          <ac:chgData name="Lewis Evans" userId="2f1cca16-934e-4fa4-b56f-9977d10481f7" providerId="ADAL" clId="{10CC38C7-593F-4A63-930F-F59E56C4A3A8}" dt="2022-11-27T21:57:21.710" v="6" actId="478"/>
          <ac:picMkLst>
            <pc:docMk/>
            <pc:sldMk cId="2729613933" sldId="319"/>
            <ac:picMk id="13" creationId="{5DB9EABF-1D9F-D461-F257-EC671C29EBC8}"/>
          </ac:picMkLst>
        </pc:picChg>
      </pc:sldChg>
      <pc:sldChg chg="modSp mod">
        <pc:chgData name="Lewis Evans" userId="2f1cca16-934e-4fa4-b56f-9977d10481f7" providerId="ADAL" clId="{10CC38C7-593F-4A63-930F-F59E56C4A3A8}" dt="2022-11-27T21:57:46.081" v="12" actId="20577"/>
        <pc:sldMkLst>
          <pc:docMk/>
          <pc:sldMk cId="1093448785" sldId="344"/>
        </pc:sldMkLst>
        <pc:spChg chg="mod">
          <ac:chgData name="Lewis Evans" userId="2f1cca16-934e-4fa4-b56f-9977d10481f7" providerId="ADAL" clId="{10CC38C7-593F-4A63-930F-F59E56C4A3A8}" dt="2022-11-27T21:57:46.081" v="12" actId="20577"/>
          <ac:spMkLst>
            <pc:docMk/>
            <pc:sldMk cId="1093448785" sldId="344"/>
            <ac:spMk id="3" creationId="{7AE302E5-1F6D-B0CB-E659-81917A5BF5B4}"/>
          </ac:spMkLst>
        </pc:spChg>
      </pc:sldChg>
      <pc:sldChg chg="modSp mod">
        <pc:chgData name="Lewis Evans" userId="2f1cca16-934e-4fa4-b56f-9977d10481f7" providerId="ADAL" clId="{10CC38C7-593F-4A63-930F-F59E56C4A3A8}" dt="2022-11-25T22:44:08.079" v="0" actId="14100"/>
        <pc:sldMkLst>
          <pc:docMk/>
          <pc:sldMk cId="972801246" sldId="352"/>
        </pc:sldMkLst>
        <pc:cxnChg chg="mod">
          <ac:chgData name="Lewis Evans" userId="2f1cca16-934e-4fa4-b56f-9977d10481f7" providerId="ADAL" clId="{10CC38C7-593F-4A63-930F-F59E56C4A3A8}" dt="2022-11-25T22:44:08.079" v="0" actId="14100"/>
          <ac:cxnSpMkLst>
            <pc:docMk/>
            <pc:sldMk cId="972801246" sldId="352"/>
            <ac:cxnSpMk id="25" creationId="{D39BADFB-5B5E-4883-A9DC-F9934FB38FDE}"/>
          </ac:cxnSpMkLst>
        </pc:cxnChg>
      </pc:sldChg>
    </pc:docChg>
  </pc:docChgLst>
  <pc:docChgLst>
    <pc:chgData name="Lewis Evans" userId="2f1cca16-934e-4fa4-b56f-9977d10481f7" providerId="ADAL" clId="{3C442124-65F6-48CC-8810-444BFBA37377}"/>
    <pc:docChg chg="custSel modSld replTag delTag">
      <pc:chgData name="Lewis Evans" userId="2f1cca16-934e-4fa4-b56f-9977d10481f7" providerId="ADAL" clId="{3C442124-65F6-48CC-8810-444BFBA37377}" dt="2022-10-12T07:16:36.054" v="3"/>
      <pc:docMkLst>
        <pc:docMk/>
      </pc:docMkLst>
      <pc:sldChg chg="modAnim">
        <pc:chgData name="Lewis Evans" userId="2f1cca16-934e-4fa4-b56f-9977d10481f7" providerId="ADAL" clId="{3C442124-65F6-48CC-8810-444BFBA37377}" dt="2022-10-12T07:16:27.279" v="0"/>
        <pc:sldMkLst>
          <pc:docMk/>
          <pc:sldMk cId="2073993246" sldId="277"/>
        </pc:sldMkLst>
      </pc:sldChg>
    </pc:docChg>
  </pc:docChgLst>
  <pc:docChgLst>
    <pc:chgData name="Lewis Evans" userId="2f1cca16-934e-4fa4-b56f-9977d10481f7" providerId="ADAL" clId="{2B112036-0622-4C4F-B970-1F8737F310E4}"/>
    <pc:docChg chg="undo custSel addSld modSld replTag delTag">
      <pc:chgData name="Lewis Evans" userId="2f1cca16-934e-4fa4-b56f-9977d10481f7" providerId="ADAL" clId="{2B112036-0622-4C4F-B970-1F8737F310E4}" dt="2022-11-21T12:32:45.951" v="1157"/>
      <pc:docMkLst>
        <pc:docMk/>
      </pc:docMkLst>
      <pc:sldChg chg="modSp mod">
        <pc:chgData name="Lewis Evans" userId="2f1cca16-934e-4fa4-b56f-9977d10481f7" providerId="ADAL" clId="{2B112036-0622-4C4F-B970-1F8737F310E4}" dt="2022-11-21T12:32:43.710" v="1154" actId="20577"/>
        <pc:sldMkLst>
          <pc:docMk/>
          <pc:sldMk cId="2729613933" sldId="319"/>
        </pc:sldMkLst>
        <pc:spChg chg="mod">
          <ac:chgData name="Lewis Evans" userId="2f1cca16-934e-4fa4-b56f-9977d10481f7" providerId="ADAL" clId="{2B112036-0622-4C4F-B970-1F8737F310E4}" dt="2022-11-21T12:32:43.710" v="1154" actId="20577"/>
          <ac:spMkLst>
            <pc:docMk/>
            <pc:sldMk cId="2729613933" sldId="319"/>
            <ac:spMk id="2" creationId="{567F63DA-7D21-6D9C-BBEC-DFCF5FDB53A7}"/>
          </ac:spMkLst>
        </pc:spChg>
      </pc:sldChg>
      <pc:sldChg chg="addSp delSp modSp add mod delAnim">
        <pc:chgData name="Lewis Evans" userId="2f1cca16-934e-4fa4-b56f-9977d10481f7" providerId="ADAL" clId="{2B112036-0622-4C4F-B970-1F8737F310E4}" dt="2022-11-21T12:05:25.465" v="647" actId="14826"/>
        <pc:sldMkLst>
          <pc:docMk/>
          <pc:sldMk cId="2985377962" sldId="360"/>
        </pc:sldMkLst>
        <pc:spChg chg="mod">
          <ac:chgData name="Lewis Evans" userId="2f1cca16-934e-4fa4-b56f-9977d10481f7" providerId="ADAL" clId="{2B112036-0622-4C4F-B970-1F8737F310E4}" dt="2022-11-21T11:47:22.081" v="14" actId="20577"/>
          <ac:spMkLst>
            <pc:docMk/>
            <pc:sldMk cId="2985377962" sldId="360"/>
            <ac:spMk id="2" creationId="{097BBE48-BF0B-10D9-90A0-A42987663370}"/>
          </ac:spMkLst>
        </pc:spChg>
        <pc:spChg chg="del">
          <ac:chgData name="Lewis Evans" userId="2f1cca16-934e-4fa4-b56f-9977d10481f7" providerId="ADAL" clId="{2B112036-0622-4C4F-B970-1F8737F310E4}" dt="2022-11-21T12:00:43.657" v="228" actId="478"/>
          <ac:spMkLst>
            <pc:docMk/>
            <pc:sldMk cId="2985377962" sldId="360"/>
            <ac:spMk id="12" creationId="{89F544D6-F6DF-75F1-8CCE-AE0EB507A6B3}"/>
          </ac:spMkLst>
        </pc:spChg>
        <pc:spChg chg="mod">
          <ac:chgData name="Lewis Evans" userId="2f1cca16-934e-4fa4-b56f-9977d10481f7" providerId="ADAL" clId="{2B112036-0622-4C4F-B970-1F8737F310E4}" dt="2022-11-21T12:03:27.605" v="643" actId="27636"/>
          <ac:spMkLst>
            <pc:docMk/>
            <pc:sldMk cId="2985377962" sldId="360"/>
            <ac:spMk id="16" creationId="{5FA69E61-4F12-2C5E-2887-064E7B7174CE}"/>
          </ac:spMkLst>
        </pc:spChg>
        <pc:spChg chg="del">
          <ac:chgData name="Lewis Evans" userId="2f1cca16-934e-4fa4-b56f-9977d10481f7" providerId="ADAL" clId="{2B112036-0622-4C4F-B970-1F8737F310E4}" dt="2022-11-21T12:00:44.825" v="230" actId="478"/>
          <ac:spMkLst>
            <pc:docMk/>
            <pc:sldMk cId="2985377962" sldId="360"/>
            <ac:spMk id="21" creationId="{0BA1BFC7-3906-60AA-6B67-F0EFCC21B008}"/>
          </ac:spMkLst>
        </pc:spChg>
        <pc:spChg chg="del">
          <ac:chgData name="Lewis Evans" userId="2f1cca16-934e-4fa4-b56f-9977d10481f7" providerId="ADAL" clId="{2B112036-0622-4C4F-B970-1F8737F310E4}" dt="2022-11-21T12:00:44.205" v="229" actId="478"/>
          <ac:spMkLst>
            <pc:docMk/>
            <pc:sldMk cId="2985377962" sldId="360"/>
            <ac:spMk id="22" creationId="{6282E99D-990A-9F8C-E05E-5739B64F4787}"/>
          </ac:spMkLst>
        </pc:spChg>
        <pc:picChg chg="add mod">
          <ac:chgData name="Lewis Evans" userId="2f1cca16-934e-4fa4-b56f-9977d10481f7" providerId="ADAL" clId="{2B112036-0622-4C4F-B970-1F8737F310E4}" dt="2022-11-21T12:05:25.465" v="647" actId="14826"/>
          <ac:picMkLst>
            <pc:docMk/>
            <pc:sldMk cId="2985377962" sldId="360"/>
            <ac:picMk id="7" creationId="{AF13DAFD-1866-4985-9C0A-EB82D9AD865D}"/>
          </ac:picMkLst>
        </pc:picChg>
        <pc:picChg chg="del">
          <ac:chgData name="Lewis Evans" userId="2f1cca16-934e-4fa4-b56f-9977d10481f7" providerId="ADAL" clId="{2B112036-0622-4C4F-B970-1F8737F310E4}" dt="2022-11-21T12:00:42.825" v="227" actId="478"/>
          <ac:picMkLst>
            <pc:docMk/>
            <pc:sldMk cId="2985377962" sldId="360"/>
            <ac:picMk id="18" creationId="{4E4CEAC8-71A6-3532-FD46-92817A917C62}"/>
          </ac:picMkLst>
        </pc:picChg>
      </pc:sldChg>
      <pc:sldChg chg="addSp delSp modSp add mod modAnim">
        <pc:chgData name="Lewis Evans" userId="2f1cca16-934e-4fa4-b56f-9977d10481f7" providerId="ADAL" clId="{2B112036-0622-4C4F-B970-1F8737F310E4}" dt="2022-11-21T12:31:04.797" v="951"/>
        <pc:sldMkLst>
          <pc:docMk/>
          <pc:sldMk cId="2242658290" sldId="361"/>
        </pc:sldMkLst>
        <pc:spChg chg="add del mod">
          <ac:chgData name="Lewis Evans" userId="2f1cca16-934e-4fa4-b56f-9977d10481f7" providerId="ADAL" clId="{2B112036-0622-4C4F-B970-1F8737F310E4}" dt="2022-11-21T12:24:49.997" v="657" actId="478"/>
          <ac:spMkLst>
            <pc:docMk/>
            <pc:sldMk cId="2242658290" sldId="361"/>
            <ac:spMk id="8" creationId="{50B79713-F477-4F2E-B5EE-2542A7CAB383}"/>
          </ac:spMkLst>
        </pc:spChg>
        <pc:spChg chg="add mod">
          <ac:chgData name="Lewis Evans" userId="2f1cca16-934e-4fa4-b56f-9977d10481f7" providerId="ADAL" clId="{2B112036-0622-4C4F-B970-1F8737F310E4}" dt="2022-11-21T12:25:44.243" v="811" actId="14100"/>
          <ac:spMkLst>
            <pc:docMk/>
            <pc:sldMk cId="2242658290" sldId="361"/>
            <ac:spMk id="14" creationId="{A9C4B7C8-BDF4-4DD2-B4BC-01331710097A}"/>
          </ac:spMkLst>
        </pc:spChg>
        <pc:spChg chg="del">
          <ac:chgData name="Lewis Evans" userId="2f1cca16-934e-4fa4-b56f-9977d10481f7" providerId="ADAL" clId="{2B112036-0622-4C4F-B970-1F8737F310E4}" dt="2022-11-21T12:24:47.573" v="653" actId="478"/>
          <ac:spMkLst>
            <pc:docMk/>
            <pc:sldMk cId="2242658290" sldId="361"/>
            <ac:spMk id="16" creationId="{5FA69E61-4F12-2C5E-2887-064E7B7174CE}"/>
          </ac:spMkLst>
        </pc:spChg>
        <pc:picChg chg="del">
          <ac:chgData name="Lewis Evans" userId="2f1cca16-934e-4fa4-b56f-9977d10481f7" providerId="ADAL" clId="{2B112036-0622-4C4F-B970-1F8737F310E4}" dt="2022-11-21T12:24:46.189" v="652" actId="478"/>
          <ac:picMkLst>
            <pc:docMk/>
            <pc:sldMk cId="2242658290" sldId="361"/>
            <ac:picMk id="7" creationId="{AF13DAFD-1866-4985-9C0A-EB82D9AD865D}"/>
          </ac:picMkLst>
        </pc:picChg>
        <pc:picChg chg="add del mod">
          <ac:chgData name="Lewis Evans" userId="2f1cca16-934e-4fa4-b56f-9977d10481f7" providerId="ADAL" clId="{2B112036-0622-4C4F-B970-1F8737F310E4}" dt="2022-11-21T12:26:43.759" v="819" actId="478"/>
          <ac:picMkLst>
            <pc:docMk/>
            <pc:sldMk cId="2242658290" sldId="361"/>
            <ac:picMk id="12" creationId="{90DC6448-B22D-4EA7-BF5F-82AD80D8B9C6}"/>
          </ac:picMkLst>
        </pc:picChg>
        <pc:picChg chg="add mod ord">
          <ac:chgData name="Lewis Evans" userId="2f1cca16-934e-4fa4-b56f-9977d10481f7" providerId="ADAL" clId="{2B112036-0622-4C4F-B970-1F8737F310E4}" dt="2022-11-21T12:29:07.402" v="882" actId="166"/>
          <ac:picMkLst>
            <pc:docMk/>
            <pc:sldMk cId="2242658290" sldId="361"/>
            <ac:picMk id="15" creationId="{6B6A6674-4B66-4ED2-8719-05FBE3995582}"/>
          </ac:picMkLst>
        </pc:picChg>
        <pc:picChg chg="add mod">
          <ac:chgData name="Lewis Evans" userId="2f1cca16-934e-4fa4-b56f-9977d10481f7" providerId="ADAL" clId="{2B112036-0622-4C4F-B970-1F8737F310E4}" dt="2022-11-21T12:29:20.360" v="889" actId="14100"/>
          <ac:picMkLst>
            <pc:docMk/>
            <pc:sldMk cId="2242658290" sldId="361"/>
            <ac:picMk id="18" creationId="{1F514B6E-D25A-45CF-AD8D-44E4256F6D04}"/>
          </ac:picMkLst>
        </pc:picChg>
        <pc:picChg chg="add mod">
          <ac:chgData name="Lewis Evans" userId="2f1cca16-934e-4fa4-b56f-9977d10481f7" providerId="ADAL" clId="{2B112036-0622-4C4F-B970-1F8737F310E4}" dt="2022-11-21T12:29:23.106" v="893" actId="1076"/>
          <ac:picMkLst>
            <pc:docMk/>
            <pc:sldMk cId="2242658290" sldId="361"/>
            <ac:picMk id="20" creationId="{BB342632-4D6B-4D64-8E3D-90247E625CB9}"/>
          </ac:picMkLst>
        </pc:picChg>
        <pc:picChg chg="add mod">
          <ac:chgData name="Lewis Evans" userId="2f1cca16-934e-4fa4-b56f-9977d10481f7" providerId="ADAL" clId="{2B112036-0622-4C4F-B970-1F8737F310E4}" dt="2022-11-21T12:30:21.112" v="934" actId="14100"/>
          <ac:picMkLst>
            <pc:docMk/>
            <pc:sldMk cId="2242658290" sldId="361"/>
            <ac:picMk id="22" creationId="{49876139-AA10-47CA-A4DF-404A35BD852B}"/>
          </ac:picMkLst>
        </pc:picChg>
        <pc:picChg chg="add mod">
          <ac:chgData name="Lewis Evans" userId="2f1cca16-934e-4fa4-b56f-9977d10481f7" providerId="ADAL" clId="{2B112036-0622-4C4F-B970-1F8737F310E4}" dt="2022-11-21T12:30:02.359" v="917" actId="14100"/>
          <ac:picMkLst>
            <pc:docMk/>
            <pc:sldMk cId="2242658290" sldId="361"/>
            <ac:picMk id="23" creationId="{87BE6D66-4484-43DF-A042-9C40451AAB91}"/>
          </ac:picMkLst>
        </pc:picChg>
        <pc:picChg chg="add mod">
          <ac:chgData name="Lewis Evans" userId="2f1cca16-934e-4fa4-b56f-9977d10481f7" providerId="ADAL" clId="{2B112036-0622-4C4F-B970-1F8737F310E4}" dt="2022-11-21T12:30:04.721" v="919" actId="1076"/>
          <ac:picMkLst>
            <pc:docMk/>
            <pc:sldMk cId="2242658290" sldId="361"/>
            <ac:picMk id="24" creationId="{0F64BA9C-ACB3-46C7-B886-CA459D9BE5EF}"/>
          </ac:picMkLst>
        </pc:picChg>
        <pc:picChg chg="add mod">
          <ac:chgData name="Lewis Evans" userId="2f1cca16-934e-4fa4-b56f-9977d10481f7" providerId="ADAL" clId="{2B112036-0622-4C4F-B970-1F8737F310E4}" dt="2022-11-21T12:30:06.480" v="921" actId="1076"/>
          <ac:picMkLst>
            <pc:docMk/>
            <pc:sldMk cId="2242658290" sldId="361"/>
            <ac:picMk id="25" creationId="{EA86A51A-9117-4808-B34B-8B45B9683BB2}"/>
          </ac:picMkLst>
        </pc:picChg>
        <pc:picChg chg="add mod">
          <ac:chgData name="Lewis Evans" userId="2f1cca16-934e-4fa4-b56f-9977d10481f7" providerId="ADAL" clId="{2B112036-0622-4C4F-B970-1F8737F310E4}" dt="2022-11-21T12:30:16.721" v="930" actId="14100"/>
          <ac:picMkLst>
            <pc:docMk/>
            <pc:sldMk cId="2242658290" sldId="361"/>
            <ac:picMk id="26" creationId="{A71B3D58-3C45-4178-8243-E486E4F04955}"/>
          </ac:picMkLst>
        </pc:picChg>
      </pc:sldChg>
    </pc:docChg>
  </pc:docChgLst>
  <pc:docChgLst>
    <pc:chgData name="Lewis Evans" userId="2f1cca16-934e-4fa4-b56f-9977d10481f7" providerId="ADAL" clId="{707151D1-22DB-41CD-A2C7-6BDAB65D7504}"/>
    <pc:docChg chg="custSel modSld replTag delTag modShowInfo">
      <pc:chgData name="Lewis Evans" userId="2f1cca16-934e-4fa4-b56f-9977d10481f7" providerId="ADAL" clId="{707151D1-22DB-41CD-A2C7-6BDAB65D7504}" dt="2022-11-21T16:32:06.100" v="46"/>
      <pc:docMkLst>
        <pc:docMk/>
      </pc:docMkLst>
      <pc:sldChg chg="delSp mod delAnim">
        <pc:chgData name="Lewis Evans" userId="2f1cca16-934e-4fa4-b56f-9977d10481f7" providerId="ADAL" clId="{707151D1-22DB-41CD-A2C7-6BDAB65D7504}" dt="2022-11-21T16:31:56.923" v="43" actId="478"/>
        <pc:sldMkLst>
          <pc:docMk/>
          <pc:sldMk cId="3431951021" sldId="256"/>
        </pc:sldMkLst>
        <pc:spChg chg="del">
          <ac:chgData name="Lewis Evans" userId="2f1cca16-934e-4fa4-b56f-9977d10481f7" providerId="ADAL" clId="{707151D1-22DB-41CD-A2C7-6BDAB65D7504}" dt="2022-11-21T16:31:56.923" v="43" actId="478"/>
          <ac:spMkLst>
            <pc:docMk/>
            <pc:sldMk cId="3431951021" sldId="256"/>
            <ac:spMk id="4" creationId="{38AB55EB-24E2-1383-883B-22DEBC7AD00A}"/>
          </ac:spMkLst>
        </pc:spChg>
      </pc:sldChg>
      <pc:sldChg chg="modTransition">
        <pc:chgData name="Lewis Evans" userId="2f1cca16-934e-4fa4-b56f-9977d10481f7" providerId="ADAL" clId="{707151D1-22DB-41CD-A2C7-6BDAB65D7504}" dt="2022-11-21T14:46:54.118" v="1"/>
        <pc:sldMkLst>
          <pc:docMk/>
          <pc:sldMk cId="1230678481" sldId="331"/>
        </pc:sldMkLst>
      </pc:sldChg>
      <pc:sldChg chg="modSp mod modTransition">
        <pc:chgData name="Lewis Evans" userId="2f1cca16-934e-4fa4-b56f-9977d10481f7" providerId="ADAL" clId="{707151D1-22DB-41CD-A2C7-6BDAB65D7504}" dt="2022-11-21T14:48:15.454" v="29" actId="20577"/>
        <pc:sldMkLst>
          <pc:docMk/>
          <pc:sldMk cId="2645966330" sldId="333"/>
        </pc:sldMkLst>
        <pc:spChg chg="mod">
          <ac:chgData name="Lewis Evans" userId="2f1cca16-934e-4fa4-b56f-9977d10481f7" providerId="ADAL" clId="{707151D1-22DB-41CD-A2C7-6BDAB65D7504}" dt="2022-11-21T14:48:15.454" v="29" actId="20577"/>
          <ac:spMkLst>
            <pc:docMk/>
            <pc:sldMk cId="2645966330" sldId="333"/>
            <ac:spMk id="2" creationId="{097BBE48-BF0B-10D9-90A0-A42987663370}"/>
          </ac:spMkLst>
        </pc:spChg>
      </pc:sldChg>
      <pc:sldChg chg="modTransition">
        <pc:chgData name="Lewis Evans" userId="2f1cca16-934e-4fa4-b56f-9977d10481f7" providerId="ADAL" clId="{707151D1-22DB-41CD-A2C7-6BDAB65D7504}" dt="2022-11-21T14:48:04.984" v="13"/>
        <pc:sldMkLst>
          <pc:docMk/>
          <pc:sldMk cId="2148039584" sldId="335"/>
        </pc:sldMkLst>
      </pc:sldChg>
      <pc:sldChg chg="modTransition">
        <pc:chgData name="Lewis Evans" userId="2f1cca16-934e-4fa4-b56f-9977d10481f7" providerId="ADAL" clId="{707151D1-22DB-41CD-A2C7-6BDAB65D7504}" dt="2022-11-21T14:46:47.664" v="0"/>
        <pc:sldMkLst>
          <pc:docMk/>
          <pc:sldMk cId="654817358" sldId="359"/>
        </pc:sldMkLst>
      </pc:sldChg>
      <pc:sldChg chg="modTransition">
        <pc:chgData name="Lewis Evans" userId="2f1cca16-934e-4fa4-b56f-9977d10481f7" providerId="ADAL" clId="{707151D1-22DB-41CD-A2C7-6BDAB65D7504}" dt="2022-11-21T15:27:32.922" v="33"/>
        <pc:sldMkLst>
          <pc:docMk/>
          <pc:sldMk cId="2985377962" sldId="360"/>
        </pc:sldMkLst>
      </pc:sldChg>
      <pc:sldChg chg="modTransition">
        <pc:chgData name="Lewis Evans" userId="2f1cca16-934e-4fa4-b56f-9977d10481f7" providerId="ADAL" clId="{707151D1-22DB-41CD-A2C7-6BDAB65D7504}" dt="2022-11-21T15:27:38.979" v="35"/>
        <pc:sldMkLst>
          <pc:docMk/>
          <pc:sldMk cId="2242658290" sldId="361"/>
        </pc:sldMkLst>
      </pc:sldChg>
    </pc:docChg>
  </pc:docChgLst>
  <pc:docChgLst>
    <pc:chgData name="Lewis Evans" userId="2f1cca16-934e-4fa4-b56f-9977d10481f7" providerId="ADAL" clId="{6465BC8F-55E3-4D0E-A3E4-4D207A6D6004}"/>
    <pc:docChg chg="custSel replTag delTag modShowInfo">
      <pc:chgData name="Lewis Evans" userId="2f1cca16-934e-4fa4-b56f-9977d10481f7" providerId="ADAL" clId="{6465BC8F-55E3-4D0E-A3E4-4D207A6D6004}" dt="2022-10-11T14:46:30.015" v="3"/>
      <pc:docMkLst>
        <pc:docMk/>
      </pc:docMkLst>
    </pc:docChg>
  </pc:docChgLst>
  <pc:docChgLst>
    <pc:chgData name="Lewis Evans" userId="2f1cca16-934e-4fa4-b56f-9977d10481f7" providerId="ADAL" clId="{C434E6F4-8DF7-4EEA-A4F9-9EC6459AA764}"/>
    <pc:docChg chg="custSel delSld modSld">
      <pc:chgData name="Lewis Evans" userId="2f1cca16-934e-4fa4-b56f-9977d10481f7" providerId="ADAL" clId="{C434E6F4-8DF7-4EEA-A4F9-9EC6459AA764}" dt="2022-10-09T15:59:17.289" v="61" actId="47"/>
      <pc:docMkLst>
        <pc:docMk/>
      </pc:docMkLst>
      <pc:sldChg chg="modSp mod">
        <pc:chgData name="Lewis Evans" userId="2f1cca16-934e-4fa4-b56f-9977d10481f7" providerId="ADAL" clId="{C434E6F4-8DF7-4EEA-A4F9-9EC6459AA764}" dt="2022-10-09T15:57:20.707" v="5" actId="20577"/>
        <pc:sldMkLst>
          <pc:docMk/>
          <pc:sldMk cId="3431951021" sldId="256"/>
        </pc:sldMkLst>
        <pc:spChg chg="mod">
          <ac:chgData name="Lewis Evans" userId="2f1cca16-934e-4fa4-b56f-9977d10481f7" providerId="ADAL" clId="{C434E6F4-8DF7-4EEA-A4F9-9EC6459AA764}" dt="2022-10-09T15:57:20.707" v="5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del">
        <pc:chgData name="Lewis Evans" userId="2f1cca16-934e-4fa4-b56f-9977d10481f7" providerId="ADAL" clId="{C434E6F4-8DF7-4EEA-A4F9-9EC6459AA764}" dt="2022-10-09T15:57:24.414" v="6" actId="47"/>
        <pc:sldMkLst>
          <pc:docMk/>
          <pc:sldMk cId="1409264936" sldId="267"/>
        </pc:sldMkLst>
      </pc:sldChg>
      <pc:sldChg chg="modSp mod">
        <pc:chgData name="Lewis Evans" userId="2f1cca16-934e-4fa4-b56f-9977d10481f7" providerId="ADAL" clId="{C434E6F4-8DF7-4EEA-A4F9-9EC6459AA764}" dt="2022-10-09T15:57:33.640" v="18" actId="20577"/>
        <pc:sldMkLst>
          <pc:docMk/>
          <pc:sldMk cId="3278753254" sldId="269"/>
        </pc:sldMkLst>
        <pc:spChg chg="mod">
          <ac:chgData name="Lewis Evans" userId="2f1cca16-934e-4fa4-b56f-9977d10481f7" providerId="ADAL" clId="{C434E6F4-8DF7-4EEA-A4F9-9EC6459AA764}" dt="2022-10-09T15:57:33.640" v="18" actId="20577"/>
          <ac:spMkLst>
            <pc:docMk/>
            <pc:sldMk cId="3278753254" sldId="269"/>
            <ac:spMk id="9" creationId="{E0B4A107-B580-4D31-8A6B-713E3CD868CB}"/>
          </ac:spMkLst>
        </pc:spChg>
      </pc:sldChg>
      <pc:sldChg chg="modSp mod">
        <pc:chgData name="Lewis Evans" userId="2f1cca16-934e-4fa4-b56f-9977d10481f7" providerId="ADAL" clId="{C434E6F4-8DF7-4EEA-A4F9-9EC6459AA764}" dt="2022-10-09T15:59:10.685" v="59" actId="20577"/>
        <pc:sldMkLst>
          <pc:docMk/>
          <pc:sldMk cId="492990782" sldId="275"/>
        </pc:sldMkLst>
        <pc:spChg chg="mod">
          <ac:chgData name="Lewis Evans" userId="2f1cca16-934e-4fa4-b56f-9977d10481f7" providerId="ADAL" clId="{C434E6F4-8DF7-4EEA-A4F9-9EC6459AA764}" dt="2022-10-09T15:59:10.685" v="59" actId="20577"/>
          <ac:spMkLst>
            <pc:docMk/>
            <pc:sldMk cId="492990782" sldId="275"/>
            <ac:spMk id="3" creationId="{3BF3B038-1EB7-C9F4-5AED-F503D70B62BD}"/>
          </ac:spMkLst>
        </pc:spChg>
      </pc:sldChg>
      <pc:sldChg chg="del">
        <pc:chgData name="Lewis Evans" userId="2f1cca16-934e-4fa4-b56f-9977d10481f7" providerId="ADAL" clId="{C434E6F4-8DF7-4EEA-A4F9-9EC6459AA764}" dt="2022-10-09T15:59:17.289" v="61" actId="47"/>
        <pc:sldMkLst>
          <pc:docMk/>
          <pc:sldMk cId="3377687399" sldId="279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3340821340" sldId="280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1761634772" sldId="281"/>
        </pc:sldMkLst>
      </pc:sldChg>
      <pc:sldChg chg="del">
        <pc:chgData name="Lewis Evans" userId="2f1cca16-934e-4fa4-b56f-9977d10481f7" providerId="ADAL" clId="{C434E6F4-8DF7-4EEA-A4F9-9EC6459AA764}" dt="2022-10-09T15:59:16.528" v="60" actId="47"/>
        <pc:sldMkLst>
          <pc:docMk/>
          <pc:sldMk cId="2864043889" sldId="282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1829224074" sldId="283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641820982" sldId="285"/>
        </pc:sldMkLst>
      </pc:sldChg>
      <pc:sldChg chg="del">
        <pc:chgData name="Lewis Evans" userId="2f1cca16-934e-4fa4-b56f-9977d10481f7" providerId="ADAL" clId="{C434E6F4-8DF7-4EEA-A4F9-9EC6459AA764}" dt="2022-10-09T15:57:39.790" v="20" actId="47"/>
        <pc:sldMkLst>
          <pc:docMk/>
          <pc:sldMk cId="493019365" sldId="286"/>
        </pc:sldMkLst>
      </pc:sldChg>
      <pc:sldChg chg="del">
        <pc:chgData name="Lewis Evans" userId="2f1cca16-934e-4fa4-b56f-9977d10481f7" providerId="ADAL" clId="{C434E6F4-8DF7-4EEA-A4F9-9EC6459AA764}" dt="2022-10-09T15:57:40.698" v="21" actId="47"/>
        <pc:sldMkLst>
          <pc:docMk/>
          <pc:sldMk cId="2106281687" sldId="288"/>
        </pc:sldMkLst>
      </pc:sldChg>
      <pc:sldChg chg="del">
        <pc:chgData name="Lewis Evans" userId="2f1cca16-934e-4fa4-b56f-9977d10481f7" providerId="ADAL" clId="{C434E6F4-8DF7-4EEA-A4F9-9EC6459AA764}" dt="2022-10-09T15:58:53.705" v="22" actId="47"/>
        <pc:sldMkLst>
          <pc:docMk/>
          <pc:sldMk cId="3101830463" sldId="289"/>
        </pc:sldMkLst>
      </pc:sldChg>
      <pc:sldChg chg="del">
        <pc:chgData name="Lewis Evans" userId="2f1cca16-934e-4fa4-b56f-9977d10481f7" providerId="ADAL" clId="{C434E6F4-8DF7-4EEA-A4F9-9EC6459AA764}" dt="2022-10-09T15:57:38.944" v="19" actId="47"/>
        <pc:sldMkLst>
          <pc:docMk/>
          <pc:sldMk cId="3143840071" sldId="291"/>
        </pc:sldMkLst>
      </pc:sldChg>
    </pc:docChg>
  </pc:docChgLst>
  <pc:docChgLst>
    <pc:chgData name="Lewis Evans" userId="2f1cca16-934e-4fa4-b56f-9977d10481f7" providerId="ADAL" clId="{1D69CDB3-12B7-4418-AB9F-17C03BBC3D5A}"/>
    <pc:docChg chg="undo custSel addSld delSld modSld replTag delTag">
      <pc:chgData name="Lewis Evans" userId="2f1cca16-934e-4fa4-b56f-9977d10481f7" providerId="ADAL" clId="{1D69CDB3-12B7-4418-AB9F-17C03BBC3D5A}" dt="2022-10-18T14:24:58.102" v="1356"/>
      <pc:docMkLst>
        <pc:docMk/>
      </pc:docMkLst>
      <pc:sldChg chg="modSp mod">
        <pc:chgData name="Lewis Evans" userId="2f1cca16-934e-4fa4-b56f-9977d10481f7" providerId="ADAL" clId="{1D69CDB3-12B7-4418-AB9F-17C03BBC3D5A}" dt="2022-10-17T14:29:53.029" v="10" actId="20577"/>
        <pc:sldMkLst>
          <pc:docMk/>
          <pc:sldMk cId="3431951021" sldId="256"/>
        </pc:sldMkLst>
        <pc:spChg chg="mod">
          <ac:chgData name="Lewis Evans" userId="2f1cca16-934e-4fa4-b56f-9977d10481f7" providerId="ADAL" clId="{1D69CDB3-12B7-4418-AB9F-17C03BBC3D5A}" dt="2022-10-17T14:29:53.029" v="1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 delAnim modAnim">
        <pc:chgData name="Lewis Evans" userId="2f1cca16-934e-4fa4-b56f-9977d10481f7" providerId="ADAL" clId="{1D69CDB3-12B7-4418-AB9F-17C03BBC3D5A}" dt="2022-10-17T14:30:43.231" v="58" actId="113"/>
        <pc:sldMkLst>
          <pc:docMk/>
          <pc:sldMk cId="3278753254" sldId="269"/>
        </pc:sldMkLst>
        <pc:spChg chg="mod">
          <ac:chgData name="Lewis Evans" userId="2f1cca16-934e-4fa4-b56f-9977d10481f7" providerId="ADAL" clId="{1D69CDB3-12B7-4418-AB9F-17C03BBC3D5A}" dt="2022-10-17T14:29:57.640" v="20" actId="20577"/>
          <ac:spMkLst>
            <pc:docMk/>
            <pc:sldMk cId="3278753254" sldId="269"/>
            <ac:spMk id="9" creationId="{E0B4A107-B580-4D31-8A6B-713E3CD868CB}"/>
          </ac:spMkLst>
        </pc:spChg>
        <pc:spChg chg="add mod">
          <ac:chgData name="Lewis Evans" userId="2f1cca16-934e-4fa4-b56f-9977d10481f7" providerId="ADAL" clId="{1D69CDB3-12B7-4418-AB9F-17C03BBC3D5A}" dt="2022-10-17T14:30:43.231" v="58" actId="113"/>
          <ac:spMkLst>
            <pc:docMk/>
            <pc:sldMk cId="3278753254" sldId="269"/>
            <ac:spMk id="21" creationId="{2697A9E9-16D8-46A3-BD95-8A2CA96B5B1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3" creationId="{0E0D0CD5-F760-4E28-AEF0-AFE72C1C8A4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5" creationId="{EF0A3BA2-D993-432E-B003-4F817AD01B2C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6" creationId="{C7BE6430-3DF9-49D5-9DE6-9B1755CAA6FF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8" creationId="{1B062453-4904-450B-ACB4-E2CE86605334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79" creationId="{83172EC6-D35C-4B5B-9B5B-E25EE7036C5B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0" creationId="{E4EAEB4A-9611-4150-BCF6-98A046EB2CD0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2" creationId="{FFF7511B-B13B-4C96-BFBD-6676E3631F7E}"/>
          </ac:spMkLst>
        </pc:spChg>
        <pc:spChg chg="del">
          <ac:chgData name="Lewis Evans" userId="2f1cca16-934e-4fa4-b56f-9977d10481f7" providerId="ADAL" clId="{1D69CDB3-12B7-4418-AB9F-17C03BBC3D5A}" dt="2022-10-17T14:30:10.396" v="28" actId="478"/>
          <ac:spMkLst>
            <pc:docMk/>
            <pc:sldMk cId="3278753254" sldId="269"/>
            <ac:spMk id="84" creationId="{C981C010-175D-4A73-8196-ECB0E25FE7F5}"/>
          </ac:spMkLst>
        </pc:sp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1D69CDB3-12B7-4418-AB9F-17C03BBC3D5A}" dt="2022-10-17T14:30:10.396" v="28" actId="478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420597713" sldId="276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2073993246" sldId="277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343181041" sldId="278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677021540" sldId="279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064061856" sldId="280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3089811553" sldId="281"/>
        </pc:sldMkLst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532553338" sldId="283"/>
        </pc:sldMkLst>
      </pc:sldChg>
      <pc:sldChg chg="addSp delSp modSp mod">
        <pc:chgData name="Lewis Evans" userId="2f1cca16-934e-4fa4-b56f-9977d10481f7" providerId="ADAL" clId="{1D69CDB3-12B7-4418-AB9F-17C03BBC3D5A}" dt="2022-10-18T14:03:38.855" v="482" actId="14100"/>
        <pc:sldMkLst>
          <pc:docMk/>
          <pc:sldMk cId="1372236867" sldId="284"/>
        </pc:sldMkLst>
        <pc:spChg chg="mod">
          <ac:chgData name="Lewis Evans" userId="2f1cca16-934e-4fa4-b56f-9977d10481f7" providerId="ADAL" clId="{1D69CDB3-12B7-4418-AB9F-17C03BBC3D5A}" dt="2022-10-18T14:02:05.212" v="250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3:38.855" v="482" actId="14100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7T14:34:16.829" v="211" actId="478"/>
          <ac:picMkLst>
            <pc:docMk/>
            <pc:sldMk cId="1372236867" sldId="284"/>
            <ac:picMk id="10" creationId="{44681589-ACE2-4C1C-ACA9-D8CB45AFD040}"/>
          </ac:picMkLst>
        </pc:picChg>
        <pc:picChg chg="add mod">
          <ac:chgData name="Lewis Evans" userId="2f1cca16-934e-4fa4-b56f-9977d10481f7" providerId="ADAL" clId="{1D69CDB3-12B7-4418-AB9F-17C03BBC3D5A}" dt="2022-10-18T14:03:11.093" v="361" actId="1076"/>
          <ac:picMkLst>
            <pc:docMk/>
            <pc:sldMk cId="1372236867" sldId="284"/>
            <ac:picMk id="10" creationId="{F8F0954E-7067-4FCF-8F22-0A7694A47D8A}"/>
          </ac:picMkLst>
        </pc:picChg>
      </pc:sldChg>
      <pc:sldChg chg="del">
        <pc:chgData name="Lewis Evans" userId="2f1cca16-934e-4fa4-b56f-9977d10481f7" providerId="ADAL" clId="{1D69CDB3-12B7-4418-AB9F-17C03BBC3D5A}" dt="2022-10-17T14:30:07.133" v="24" actId="47"/>
        <pc:sldMkLst>
          <pc:docMk/>
          <pc:sldMk cId="1337767650" sldId="285"/>
        </pc:sldMkLst>
      </pc:sldChg>
      <pc:sldChg chg="addSp delSp modSp add mod delAnim modAnim">
        <pc:chgData name="Lewis Evans" userId="2f1cca16-934e-4fa4-b56f-9977d10481f7" providerId="ADAL" clId="{1D69CDB3-12B7-4418-AB9F-17C03BBC3D5A}" dt="2022-10-17T14:31:17.583" v="69" actId="1037"/>
        <pc:sldMkLst>
          <pc:docMk/>
          <pc:sldMk cId="1379383485" sldId="285"/>
        </pc:sldMkLst>
        <pc:spChg chg="add del mod">
          <ac:chgData name="Lewis Evans" userId="2f1cca16-934e-4fa4-b56f-9977d10481f7" providerId="ADAL" clId="{1D69CDB3-12B7-4418-AB9F-17C03BBC3D5A}" dt="2022-10-17T14:31:13.095" v="68" actId="478"/>
          <ac:spMkLst>
            <pc:docMk/>
            <pc:sldMk cId="1379383485" sldId="285"/>
            <ac:spMk id="3" creationId="{1CC21E41-AFF9-4D73-A707-560448590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5" creationId="{779841CA-6A25-4C4F-9F22-6E0903FD3AD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6" creationId="{C2B3304F-7889-4E23-B39A-0C5F75F7697A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7" creationId="{45828F70-98CA-4DF3-9013-456C8204B871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8" creationId="{2DFC3FB4-8B28-4F60-A6DE-6974F8259AE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19" creationId="{65B11886-B626-4B1B-9EB0-47C72771BB1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0" creationId="{0A8C46D6-60A7-40EC-A585-54E53E7DF67D}"/>
          </ac:spMkLst>
        </pc:spChg>
        <pc:spChg chg="del">
          <ac:chgData name="Lewis Evans" userId="2f1cca16-934e-4fa4-b56f-9977d10481f7" providerId="ADAL" clId="{1D69CDB3-12B7-4418-AB9F-17C03BBC3D5A}" dt="2022-10-17T14:31:10.916" v="63" actId="478"/>
          <ac:spMkLst>
            <pc:docMk/>
            <pc:sldMk cId="1379383485" sldId="285"/>
            <ac:spMk id="21" creationId="{2697A9E9-16D8-46A3-BD95-8A2CA96B5B14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2" creationId="{298E3F76-3C18-4A6A-B8A7-28A0FD21639B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3" creationId="{31CE203F-3C19-4280-9D7B-C55B138C8D5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4" creationId="{2B880C11-157D-4495-8A82-50B49BC32FC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5" creationId="{7AF2DE8A-0ED0-46C5-AC4A-E26BC15A168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6" creationId="{9CE4E134-D208-458A-9CD1-4022C2ABC090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7" creationId="{45F86B50-61A5-4C3B-AF41-4D99DF7331A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8" creationId="{109EB27A-DACB-4B71-8F86-1E972A719CD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29" creationId="{176C7BBF-6A8B-4959-B495-3D04F4213B4E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0" creationId="{020BC601-8EC9-49C4-9160-67291727B6A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1" creationId="{B5A6EC49-D709-4D53-BC3D-BD1D3EBBC9FC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2" creationId="{1DF25334-9DEF-44E1-B27D-8159DAB79EE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3" creationId="{36C38F5B-B6E3-457D-9A86-3D0ADF6456C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4" creationId="{2F2CADAD-E0B7-46F5-96EB-33ACEC1D2A8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5" creationId="{B51DFEF7-3CF8-4BF1-B99A-97D3793CF37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6" creationId="{F019D0F7-B4DA-4642-850B-17B9B2FEA9B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7" creationId="{49C8AD23-89C2-4D01-B716-E9A8921C5993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8" creationId="{FCB5B4DB-E57B-4149-8A83-2602EB801996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39" creationId="{6AD5FBE7-716A-4272-ADD4-7F7B6A66F845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0" creationId="{1D344BAB-9949-4F9D-8DE3-29FA517D7A6F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1" creationId="{4708453C-A867-4E82-9D8C-AFAFB58F8FCD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2" creationId="{F4992AF2-5851-4C5D-98E6-3657F2874B02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3" creationId="{62E7E0A3-8EBE-4E6F-AB27-B041534CA64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7" creationId="{88ECCDAD-1FC6-4498-80AF-378FDBEE7759}"/>
          </ac:spMkLst>
        </pc:spChg>
        <pc:spChg chg="add mod">
          <ac:chgData name="Lewis Evans" userId="2f1cca16-934e-4fa4-b56f-9977d10481f7" providerId="ADAL" clId="{1D69CDB3-12B7-4418-AB9F-17C03BBC3D5A}" dt="2022-10-17T14:31:11.274" v="64"/>
          <ac:spMkLst>
            <pc:docMk/>
            <pc:sldMk cId="1379383485" sldId="285"/>
            <ac:spMk id="48" creationId="{FDB2C41B-797C-4810-A2D5-5C5D628C7665}"/>
          </ac:spMkLst>
        </pc:spChg>
        <pc:spChg chg="add mod">
          <ac:chgData name="Lewis Evans" userId="2f1cca16-934e-4fa4-b56f-9977d10481f7" providerId="ADAL" clId="{1D69CDB3-12B7-4418-AB9F-17C03BBC3D5A}" dt="2022-10-17T14:31:17.583" v="69" actId="1037"/>
          <ac:spMkLst>
            <pc:docMk/>
            <pc:sldMk cId="1379383485" sldId="285"/>
            <ac:spMk id="52" creationId="{144596EC-DAEF-46FA-9F62-063D9BA595DB}"/>
          </ac:spMkLst>
        </pc:sp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1" creationId="{EEC95D29-3D3E-4003-9CB9-0F41C47A86A2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2" creationId="{74CACA87-CFCE-40D5-AA58-D529686E3376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3" creationId="{F233F310-7623-460E-90FB-B1161CEBE07B}"/>
          </ac:picMkLst>
        </pc:picChg>
        <pc:picChg chg="add mod">
          <ac:chgData name="Lewis Evans" userId="2f1cca16-934e-4fa4-b56f-9977d10481f7" providerId="ADAL" clId="{1D69CDB3-12B7-4418-AB9F-17C03BBC3D5A}" dt="2022-10-17T14:31:11.274" v="64"/>
          <ac:picMkLst>
            <pc:docMk/>
            <pc:sldMk cId="1379383485" sldId="285"/>
            <ac:picMk id="14" creationId="{D6984DA0-5AE1-40E9-8075-00485E09BFF9}"/>
          </ac:picMkLst>
        </pc:pic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4" creationId="{B0FF5105-3088-4D85-8382-520FCB0DDB8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5" creationId="{2EFED0C8-2F63-4112-8F2D-3AA4E57DB378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6" creationId="{87E3CAB5-226B-43F6-9399-C56F82CBCE31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49" creationId="{AA3283B7-63BD-478E-A69E-DDBC4395A7B9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0" creationId="{00D2B34E-E178-48F7-928A-B3C4FD969153}"/>
          </ac:cxnSpMkLst>
        </pc:cxnChg>
        <pc:cxnChg chg="add mod">
          <ac:chgData name="Lewis Evans" userId="2f1cca16-934e-4fa4-b56f-9977d10481f7" providerId="ADAL" clId="{1D69CDB3-12B7-4418-AB9F-17C03BBC3D5A}" dt="2022-10-17T14:31:11.274" v="64"/>
          <ac:cxnSpMkLst>
            <pc:docMk/>
            <pc:sldMk cId="1379383485" sldId="285"/>
            <ac:cxnSpMk id="51" creationId="{71B0F477-BE96-4D2E-A684-DC24E0DFC918}"/>
          </ac:cxnSpMkLst>
        </pc:cxnChg>
      </pc:sldChg>
      <pc:sldChg chg="addSp modSp add mod">
        <pc:chgData name="Lewis Evans" userId="2f1cca16-934e-4fa4-b56f-9977d10481f7" providerId="ADAL" clId="{1D69CDB3-12B7-4418-AB9F-17C03BBC3D5A}" dt="2022-10-18T14:10:34.118" v="1029" actId="5793"/>
        <pc:sldMkLst>
          <pc:docMk/>
          <pc:sldMk cId="300211796" sldId="286"/>
        </pc:sldMkLst>
        <pc:spChg chg="mod">
          <ac:chgData name="Lewis Evans" userId="2f1cca16-934e-4fa4-b56f-9977d10481f7" providerId="ADAL" clId="{1D69CDB3-12B7-4418-AB9F-17C03BBC3D5A}" dt="2022-10-18T14:10:34.118" v="1029" actId="5793"/>
          <ac:spMkLst>
            <pc:docMk/>
            <pc:sldMk cId="300211796" sldId="286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5:04.534" v="649" actId="27636"/>
          <ac:spMkLst>
            <pc:docMk/>
            <pc:sldMk cId="300211796" sldId="286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05:01.259" v="644" actId="1076"/>
          <ac:picMkLst>
            <pc:docMk/>
            <pc:sldMk cId="300211796" sldId="286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43.582" v="1063" actId="20577"/>
        <pc:sldMkLst>
          <pc:docMk/>
          <pc:sldMk cId="1514387078" sldId="287"/>
        </pc:sldMkLst>
        <pc:spChg chg="mod">
          <ac:chgData name="Lewis Evans" userId="2f1cca16-934e-4fa4-b56f-9977d10481f7" providerId="ADAL" clId="{1D69CDB3-12B7-4418-AB9F-17C03BBC3D5A}" dt="2022-10-18T14:10:43.582" v="1063" actId="20577"/>
          <ac:spMkLst>
            <pc:docMk/>
            <pc:sldMk cId="1514387078" sldId="287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03.365" v="966" actId="20577"/>
          <ac:spMkLst>
            <pc:docMk/>
            <pc:sldMk cId="1514387078" sldId="287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7:05.903" v="719" actId="1582"/>
          <ac:picMkLst>
            <pc:docMk/>
            <pc:sldMk cId="1514387078" sldId="287"/>
            <ac:picMk id="3" creationId="{15B3BBFA-CFFC-41F4-8BEA-93369F3A1287}"/>
          </ac:picMkLst>
        </pc:picChg>
      </pc:sldChg>
      <pc:sldChg chg="modSp add mod">
        <pc:chgData name="Lewis Evans" userId="2f1cca16-934e-4fa4-b56f-9977d10481f7" providerId="ADAL" clId="{1D69CDB3-12B7-4418-AB9F-17C03BBC3D5A}" dt="2022-10-18T14:10:56.573" v="1112" actId="5793"/>
        <pc:sldMkLst>
          <pc:docMk/>
          <pc:sldMk cId="2250267661" sldId="288"/>
        </pc:sldMkLst>
        <pc:spChg chg="mod">
          <ac:chgData name="Lewis Evans" userId="2f1cca16-934e-4fa4-b56f-9977d10481f7" providerId="ADAL" clId="{1D69CDB3-12B7-4418-AB9F-17C03BBC3D5A}" dt="2022-10-18T14:10:56.573" v="1112" actId="5793"/>
          <ac:spMkLst>
            <pc:docMk/>
            <pc:sldMk cId="2250267661" sldId="288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8:32.489" v="975"/>
          <ac:spMkLst>
            <pc:docMk/>
            <pc:sldMk cId="2250267661" sldId="288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09:05.766" v="979" actId="14826"/>
          <ac:picMkLst>
            <pc:docMk/>
            <pc:sldMk cId="2250267661" sldId="288"/>
            <ac:picMk id="3" creationId="{15B3BBFA-CFFC-41F4-8BEA-93369F3A1287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11:08.885" v="1148" actId="20577"/>
        <pc:sldMkLst>
          <pc:docMk/>
          <pc:sldMk cId="3043980318" sldId="289"/>
        </pc:sldMkLst>
        <pc:spChg chg="mod">
          <ac:chgData name="Lewis Evans" userId="2f1cca16-934e-4fa4-b56f-9977d10481f7" providerId="ADAL" clId="{1D69CDB3-12B7-4418-AB9F-17C03BBC3D5A}" dt="2022-10-18T14:11:08.885" v="1148" actId="20577"/>
          <ac:spMkLst>
            <pc:docMk/>
            <pc:sldMk cId="3043980318" sldId="289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09:43.949" v="995" actId="5793"/>
          <ac:spMkLst>
            <pc:docMk/>
            <pc:sldMk cId="3043980318" sldId="289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09:45.384" v="996" actId="478"/>
          <ac:picMkLst>
            <pc:docMk/>
            <pc:sldMk cId="3043980318" sldId="289"/>
            <ac:picMk id="3" creationId="{15B3BBFA-CFFC-41F4-8BEA-93369F3A1287}"/>
          </ac:picMkLst>
        </pc:picChg>
        <pc:picChg chg="add mod">
          <ac:chgData name="Lewis Evans" userId="2f1cca16-934e-4fa4-b56f-9977d10481f7" providerId="ADAL" clId="{1D69CDB3-12B7-4418-AB9F-17C03BBC3D5A}" dt="2022-10-18T14:10:20.865" v="1008" actId="1076"/>
          <ac:picMkLst>
            <pc:docMk/>
            <pc:sldMk cId="3043980318" sldId="289"/>
            <ac:picMk id="10" creationId="{5036A66C-139B-4478-9703-C33DA1E5C52A}"/>
          </ac:picMkLst>
        </pc:picChg>
      </pc:sldChg>
      <pc:sldChg chg="modSp add mod">
        <pc:chgData name="Lewis Evans" userId="2f1cca16-934e-4fa4-b56f-9977d10481f7" providerId="ADAL" clId="{1D69CDB3-12B7-4418-AB9F-17C03BBC3D5A}" dt="2022-10-18T14:17:07.569" v="1222" actId="14826"/>
        <pc:sldMkLst>
          <pc:docMk/>
          <pc:sldMk cId="3842937810" sldId="290"/>
        </pc:sldMkLst>
        <pc:spChg chg="mod">
          <ac:chgData name="Lewis Evans" userId="2f1cca16-934e-4fa4-b56f-9977d10481f7" providerId="ADAL" clId="{1D69CDB3-12B7-4418-AB9F-17C03BBC3D5A}" dt="2022-10-18T14:11:23.483" v="1206" actId="20577"/>
          <ac:spMkLst>
            <pc:docMk/>
            <pc:sldMk cId="3842937810" sldId="290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16:36.644" v="1218" actId="20577"/>
          <ac:spMkLst>
            <pc:docMk/>
            <pc:sldMk cId="3842937810" sldId="290"/>
            <ac:spMk id="30" creationId="{98371E7A-A708-427D-B3A8-45287B51F106}"/>
          </ac:spMkLst>
        </pc:spChg>
        <pc:picChg chg="mod">
          <ac:chgData name="Lewis Evans" userId="2f1cca16-934e-4fa4-b56f-9977d10481f7" providerId="ADAL" clId="{1D69CDB3-12B7-4418-AB9F-17C03BBC3D5A}" dt="2022-10-18T14:17:07.569" v="1222" actId="14826"/>
          <ac:picMkLst>
            <pc:docMk/>
            <pc:sldMk cId="3842937810" sldId="290"/>
            <ac:picMk id="10" creationId="{5036A66C-139B-4478-9703-C33DA1E5C52A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0:45.311" v="1273"/>
        <pc:sldMkLst>
          <pc:docMk/>
          <pc:sldMk cId="3308320204" sldId="291"/>
        </pc:sldMkLst>
        <pc:spChg chg="mod">
          <ac:chgData name="Lewis Evans" userId="2f1cca16-934e-4fa4-b56f-9977d10481f7" providerId="ADAL" clId="{1D69CDB3-12B7-4418-AB9F-17C03BBC3D5A}" dt="2022-10-18T14:18:54.028" v="1255" actId="20577"/>
          <ac:spMkLst>
            <pc:docMk/>
            <pc:sldMk cId="3308320204" sldId="291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0:31.788" v="1263"/>
          <ac:spMkLst>
            <pc:docMk/>
            <pc:sldMk cId="3308320204" sldId="291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19:06.530" v="1259" actId="478"/>
          <ac:picMkLst>
            <pc:docMk/>
            <pc:sldMk cId="3308320204" sldId="291"/>
            <ac:picMk id="10" creationId="{5036A66C-139B-4478-9703-C33DA1E5C52A}"/>
          </ac:picMkLst>
        </pc:picChg>
        <pc:picChg chg="add mod">
          <ac:chgData name="Lewis Evans" userId="2f1cca16-934e-4fa4-b56f-9977d10481f7" providerId="ADAL" clId="{1D69CDB3-12B7-4418-AB9F-17C03BBC3D5A}" dt="2022-10-18T14:20:41.433" v="1271" actId="1076"/>
          <ac:picMkLst>
            <pc:docMk/>
            <pc:sldMk cId="3308320204" sldId="291"/>
            <ac:picMk id="11" creationId="{40A04BCC-4C87-499B-9449-007186070C7D}"/>
          </ac:picMkLst>
        </pc:picChg>
        <pc:picChg chg="add mod">
          <ac:chgData name="Lewis Evans" userId="2f1cca16-934e-4fa4-b56f-9977d10481f7" providerId="ADAL" clId="{1D69CDB3-12B7-4418-AB9F-17C03BBC3D5A}" dt="2022-10-18T14:20:45.311" v="1273"/>
          <ac:picMkLst>
            <pc:docMk/>
            <pc:sldMk cId="3308320204" sldId="291"/>
            <ac:picMk id="12" creationId="{82B39D34-F88C-483E-BF59-BB6BF35D5AAF}"/>
          </ac:picMkLst>
        </pc:picChg>
      </pc:sldChg>
      <pc:sldChg chg="addSp delSp modSp add mod">
        <pc:chgData name="Lewis Evans" userId="2f1cca16-934e-4fa4-b56f-9977d10481f7" providerId="ADAL" clId="{1D69CDB3-12B7-4418-AB9F-17C03BBC3D5A}" dt="2022-10-18T14:24:25.575" v="1323" actId="113"/>
        <pc:sldMkLst>
          <pc:docMk/>
          <pc:sldMk cId="2144298858" sldId="292"/>
        </pc:sldMkLst>
        <pc:spChg chg="mod">
          <ac:chgData name="Lewis Evans" userId="2f1cca16-934e-4fa4-b56f-9977d10481f7" providerId="ADAL" clId="{1D69CDB3-12B7-4418-AB9F-17C03BBC3D5A}" dt="2022-10-18T14:23:45.901" v="1302" actId="5793"/>
          <ac:spMkLst>
            <pc:docMk/>
            <pc:sldMk cId="2144298858" sldId="292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25.575" v="1323" actId="113"/>
          <ac:spMkLst>
            <pc:docMk/>
            <pc:sldMk cId="2144298858" sldId="292"/>
            <ac:spMk id="30" creationId="{98371E7A-A708-427D-B3A8-45287B51F106}"/>
          </ac:spMkLst>
        </pc:spChg>
        <pc:picChg chg="add mod">
          <ac:chgData name="Lewis Evans" userId="2f1cca16-934e-4fa4-b56f-9977d10481f7" providerId="ADAL" clId="{1D69CDB3-12B7-4418-AB9F-17C03BBC3D5A}" dt="2022-10-18T14:24:12.771" v="1315" actId="1076"/>
          <ac:picMkLst>
            <pc:docMk/>
            <pc:sldMk cId="2144298858" sldId="292"/>
            <ac:picMk id="10" creationId="{47819A78-ABE1-4D82-BA45-2A5E9192C6A5}"/>
          </ac:picMkLst>
        </pc:picChg>
        <pc:picChg chg="del mod">
          <ac:chgData name="Lewis Evans" userId="2f1cca16-934e-4fa4-b56f-9977d10481f7" providerId="ADAL" clId="{1D69CDB3-12B7-4418-AB9F-17C03BBC3D5A}" dt="2022-10-18T14:24:08.167" v="1308" actId="478"/>
          <ac:picMkLst>
            <pc:docMk/>
            <pc:sldMk cId="2144298858" sldId="292"/>
            <ac:picMk id="11" creationId="{40A04BCC-4C87-499B-9449-007186070C7D}"/>
          </ac:picMkLst>
        </pc:picChg>
      </pc:sldChg>
      <pc:sldChg chg="delSp modSp add mod">
        <pc:chgData name="Lewis Evans" userId="2f1cca16-934e-4fa4-b56f-9977d10481f7" providerId="ADAL" clId="{1D69CDB3-12B7-4418-AB9F-17C03BBC3D5A}" dt="2022-10-18T14:24:55.339" v="1353" actId="20577"/>
        <pc:sldMkLst>
          <pc:docMk/>
          <pc:sldMk cId="712793683" sldId="293"/>
        </pc:sldMkLst>
        <pc:spChg chg="mod">
          <ac:chgData name="Lewis Evans" userId="2f1cca16-934e-4fa4-b56f-9977d10481f7" providerId="ADAL" clId="{1D69CDB3-12B7-4418-AB9F-17C03BBC3D5A}" dt="2022-10-18T14:24:42.147" v="1346" actId="20577"/>
          <ac:spMkLst>
            <pc:docMk/>
            <pc:sldMk cId="712793683" sldId="293"/>
            <ac:spMk id="9" creationId="{B9B2A6A9-3765-4631-ADF7-A0B11DF52E23}"/>
          </ac:spMkLst>
        </pc:spChg>
        <pc:spChg chg="mod">
          <ac:chgData name="Lewis Evans" userId="2f1cca16-934e-4fa4-b56f-9977d10481f7" providerId="ADAL" clId="{1D69CDB3-12B7-4418-AB9F-17C03BBC3D5A}" dt="2022-10-18T14:24:55.339" v="1353" actId="20577"/>
          <ac:spMkLst>
            <pc:docMk/>
            <pc:sldMk cId="712793683" sldId="293"/>
            <ac:spMk id="30" creationId="{98371E7A-A708-427D-B3A8-45287B51F106}"/>
          </ac:spMkLst>
        </pc:spChg>
        <pc:picChg chg="del">
          <ac:chgData name="Lewis Evans" userId="2f1cca16-934e-4fa4-b56f-9977d10481f7" providerId="ADAL" clId="{1D69CDB3-12B7-4418-AB9F-17C03BBC3D5A}" dt="2022-10-18T14:24:47.962" v="1347" actId="478"/>
          <ac:picMkLst>
            <pc:docMk/>
            <pc:sldMk cId="712793683" sldId="293"/>
            <ac:picMk id="10" creationId="{47819A78-ABE1-4D82-BA45-2A5E9192C6A5}"/>
          </ac:picMkLst>
        </pc:picChg>
      </pc:sldChg>
    </pc:docChg>
  </pc:docChgLst>
  <pc:docChgLst>
    <pc:chgData name="Lewis Evans" userId="2f1cca16-934e-4fa4-b56f-9977d10481f7" providerId="ADAL" clId="{D245C355-145C-4550-A9B7-095D2B63E90D}"/>
    <pc:docChg chg="undo custSel addSld delSld modSld sldOrd replTag delTag">
      <pc:chgData name="Lewis Evans" userId="2f1cca16-934e-4fa4-b56f-9977d10481f7" providerId="ADAL" clId="{D245C355-145C-4550-A9B7-095D2B63E90D}" dt="2022-10-11T14:45:46.877" v="3931"/>
      <pc:docMkLst>
        <pc:docMk/>
      </pc:docMkLst>
      <pc:sldChg chg="addSp modSp del mod modShow">
        <pc:chgData name="Lewis Evans" userId="2f1cca16-934e-4fa4-b56f-9977d10481f7" providerId="ADAL" clId="{D245C355-145C-4550-A9B7-095D2B63E90D}" dt="2022-10-11T14:38:25.175" v="3817" actId="47"/>
        <pc:sldMkLst>
          <pc:docMk/>
          <pc:sldMk cId="1295249069" sldId="268"/>
        </pc:sldMkLst>
        <pc:spChg chg="mod">
          <ac:chgData name="Lewis Evans" userId="2f1cca16-934e-4fa4-b56f-9977d10481f7" providerId="ADAL" clId="{D245C355-145C-4550-A9B7-095D2B63E90D}" dt="2022-10-11T09:54:14.972" v="280" actId="113"/>
          <ac:spMkLst>
            <pc:docMk/>
            <pc:sldMk cId="1295249069" sldId="268"/>
            <ac:spMk id="10" creationId="{CB3E57C2-58DF-461D-9C78-D615D6EFEF5C}"/>
          </ac:spMkLst>
        </pc:spChg>
        <pc:spChg chg="mod">
          <ac:chgData name="Lewis Evans" userId="2f1cca16-934e-4fa4-b56f-9977d10481f7" providerId="ADAL" clId="{D245C355-145C-4550-A9B7-095D2B63E90D}" dt="2022-10-11T09:54:16.747" v="284" actId="20577"/>
          <ac:spMkLst>
            <pc:docMk/>
            <pc:sldMk cId="1295249069" sldId="268"/>
            <ac:spMk id="19" creationId="{B5B0354C-83E1-40C4-B765-1E2295CC2C19}"/>
          </ac:spMkLst>
        </pc:spChg>
        <pc:picChg chg="mod">
          <ac:chgData name="Lewis Evans" userId="2f1cca16-934e-4fa4-b56f-9977d10481f7" providerId="ADAL" clId="{D245C355-145C-4550-A9B7-095D2B63E90D}" dt="2022-10-11T09:54:05.990" v="275" actId="14826"/>
          <ac:picMkLst>
            <pc:docMk/>
            <pc:sldMk cId="1295249069" sldId="268"/>
            <ac:picMk id="14" creationId="{7EF391D7-798C-4752-B51A-78D9BF0E8C2F}"/>
          </ac:picMkLst>
        </pc:picChg>
        <pc:picChg chg="add mod">
          <ac:chgData name="Lewis Evans" userId="2f1cca16-934e-4fa4-b56f-9977d10481f7" providerId="ADAL" clId="{D245C355-145C-4550-A9B7-095D2B63E90D}" dt="2022-10-11T09:55:51.357" v="295" actId="1076"/>
          <ac:picMkLst>
            <pc:docMk/>
            <pc:sldMk cId="1295249069" sldId="268"/>
            <ac:picMk id="29" creationId="{AE88E0C1-1F62-455F-8994-9559B8C5519E}"/>
          </ac:picMkLst>
        </pc:picChg>
      </pc:sldChg>
      <pc:sldChg chg="addSp delSp modSp mod delAnim modAnim">
        <pc:chgData name="Lewis Evans" userId="2f1cca16-934e-4fa4-b56f-9977d10481f7" providerId="ADAL" clId="{D245C355-145C-4550-A9B7-095D2B63E90D}" dt="2022-10-11T07:41:15.189" v="16"/>
        <pc:sldMkLst>
          <pc:docMk/>
          <pc:sldMk cId="3278753254" sldId="269"/>
        </pc:sldMkLst>
        <pc:spChg chg="del mod">
          <ac:chgData name="Lewis Evans" userId="2f1cca16-934e-4fa4-b56f-9977d10481f7" providerId="ADAL" clId="{D245C355-145C-4550-A9B7-095D2B63E90D}" dt="2022-10-11T07:28:07.338" v="4" actId="478"/>
          <ac:spMkLst>
            <pc:docMk/>
            <pc:sldMk cId="3278753254" sldId="269"/>
            <ac:spMk id="3" creationId="{3BF3B038-1EB7-C9F4-5AED-F503D70B62BD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1" creationId="{8F510B87-8EC1-498C-8FCC-705686AD93A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2" creationId="{BC5FA400-0793-457F-B8F0-845A1696DD60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3" creationId="{A0E4DD54-E34E-41BB-86A0-8F8D2CC3E49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4" creationId="{E0A20881-66A0-4446-97C5-4B0CE95C8A8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5" creationId="{DBD40D94-81DF-4609-813C-2E6E7F7069D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6" creationId="{DD3EEE95-CCD9-400A-B9C9-A93A66439AB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7" creationId="{A8CBBCA2-919A-429D-AD06-DE280522C086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8" creationId="{3797B9BB-6D94-43DE-B42E-004F1D577BB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19" creationId="{0E42E353-6A58-489F-9A42-BAEE7DFDD25E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0" creationId="{0C6D2342-F961-48E4-B88E-4950F9C37DCA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1" creationId="{4C45BDF3-7A3A-4100-A1EE-8CA4BD5EF132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2" creationId="{EAAA8E64-ABA3-43C8-971D-5EC2F42E123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29" creationId="{63C4794C-753A-42B8-B23C-B774391A15B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0" creationId="{649481CF-DEA3-440A-860C-342144B4FA1B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1" creationId="{B22720EE-6557-411D-B493-87372974088C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2" creationId="{1D911157-603C-4A96-A5E4-C29FA2A81F3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3" creationId="{EFEB486D-8EEB-4FB7-A4A0-99B235AE45C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4" creationId="{EEBC457F-C527-4A39-8336-732BDC5694E5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5" creationId="{629CFE33-5C49-4CB4-9C3F-5670E83DB7A8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6" creationId="{132BC201-4E7F-4F0D-903F-E3CAA2C13E5F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7" creationId="{72A755E6-0921-4FDB-B93B-E47AD3BA233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8" creationId="{0F862AEE-5829-4232-B59B-EA0101448419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39" creationId="{7BAD2BE8-07B0-45EA-A316-4BFE41E5FAD4}"/>
          </ac:spMkLst>
        </pc:spChg>
        <pc:spChg chg="add del mod">
          <ac:chgData name="Lewis Evans" userId="2f1cca16-934e-4fa4-b56f-9977d10481f7" providerId="ADAL" clId="{D245C355-145C-4550-A9B7-095D2B63E90D}" dt="2022-10-11T07:28:11.202" v="6"/>
          <ac:spMkLst>
            <pc:docMk/>
            <pc:sldMk cId="3278753254" sldId="269"/>
            <ac:spMk id="40" creationId="{04A05D6A-8755-4311-AC7B-F2438EFB4A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2" creationId="{2B9FD984-0762-4311-B3EF-927343FCF8E3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3" creationId="{C82D2596-9687-49A4-9639-1E73BFF867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4" creationId="{A92BC9AB-250B-4C33-B2F8-7199AD3F193A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5" creationId="{38EF4AAD-F263-44CB-B235-B6C3D10189C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6" creationId="{02C6F6EE-D49E-4395-8F54-9C4719B78A8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7" creationId="{D4065B26-D3EF-46EE-A3A2-0C098D6E239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8" creationId="{BC676C5E-598E-477A-B3FD-27B92152AC0F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49" creationId="{E9E2EF42-2AC9-4285-8762-7C6D4481CDD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0" creationId="{61F77F39-E786-47D5-AA99-508361870589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1" creationId="{45F3E547-FA77-46A0-A708-7A487D064A0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2" creationId="{F0A4586A-4D71-457F-8082-C6621902389B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53" creationId="{09F4B1E1-28B5-46D7-B3D0-BD439F41411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0" creationId="{5EB906D5-4F62-4AF7-9172-34C32E94FF57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1" creationId="{3764E919-562A-47F7-922F-7B7E468FB5B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2" creationId="{98FF4F7E-ECA1-44FF-AFDB-E34A07A22911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3" creationId="{4ECAC487-FABB-41C2-83CF-B62001C2D778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4" creationId="{03259327-BED4-4110-9153-73B065DEC694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5" creationId="{027128A5-FF19-4287-AEFD-C3812958B9D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6" creationId="{8F569B9D-16CD-43F6-AB26-9836BA12A94C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7" creationId="{E3C4081B-0F7E-494E-B6E5-63E00877ABA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8" creationId="{0484B047-9833-4E1C-83CB-F45AEB51B6CD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69" creationId="{220A6267-2C93-4D47-A8FE-3BD8E617DD82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0" creationId="{CE353632-1259-401E-8609-D36EF2B8ACE5}"/>
          </ac:spMkLst>
        </pc:spChg>
        <pc:spChg chg="add del mod">
          <ac:chgData name="Lewis Evans" userId="2f1cca16-934e-4fa4-b56f-9977d10481f7" providerId="ADAL" clId="{D245C355-145C-4550-A9B7-095D2B63E90D}" dt="2022-10-11T07:41:04.987" v="12" actId="478"/>
          <ac:spMkLst>
            <pc:docMk/>
            <pc:sldMk cId="3278753254" sldId="269"/>
            <ac:spMk id="71" creationId="{83A325A3-2FB6-47EB-B0EA-EEACD800FFD1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3" creationId="{0E0D0CD5-F760-4E28-AEF0-AFE72C1C8A4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5" creationId="{EF0A3BA2-D993-432E-B003-4F817AD01B2C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6" creationId="{C7BE6430-3DF9-49D5-9DE6-9B1755CAA6FF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8" creationId="{1B062453-4904-450B-ACB4-E2CE86605334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79" creationId="{83172EC6-D35C-4B5B-9B5B-E25EE7036C5B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0" creationId="{E4EAEB4A-9611-4150-BCF6-98A046EB2CD0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2" creationId="{FFF7511B-B13B-4C96-BFBD-6676E3631F7E}"/>
          </ac:spMkLst>
        </pc:spChg>
        <pc:spChg chg="add mod">
          <ac:chgData name="Lewis Evans" userId="2f1cca16-934e-4fa4-b56f-9977d10481f7" providerId="ADAL" clId="{D245C355-145C-4550-A9B7-095D2B63E90D}" dt="2022-10-11T07:41:15.189" v="16"/>
          <ac:spMkLst>
            <pc:docMk/>
            <pc:sldMk cId="3278753254" sldId="269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10" creationId="{F9BAE83D-BF72-4BDE-8933-847AA8E34A91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3" creationId="{42BC7A4C-5C27-4DF2-A024-7E447AB5E7E8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4" creationId="{AFFE8CD9-0B68-46ED-BB4B-6B6AF9BC801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5" creationId="{CD9F983E-5FAE-40EC-BEF6-C187F6284F73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6" creationId="{9ECF61F1-2A57-45C4-B29E-FF0E1DEEBF24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7" creationId="{1E617DB7-6B34-4433-8F1D-327C6466FFEC}"/>
          </ac:picMkLst>
        </pc:picChg>
        <pc:picChg chg="add del mod">
          <ac:chgData name="Lewis Evans" userId="2f1cca16-934e-4fa4-b56f-9977d10481f7" providerId="ADAL" clId="{D245C355-145C-4550-A9B7-095D2B63E90D}" dt="2022-10-11T07:28:11.202" v="6"/>
          <ac:picMkLst>
            <pc:docMk/>
            <pc:sldMk cId="3278753254" sldId="269"/>
            <ac:picMk id="28" creationId="{E6670F36-B247-4BEC-BA5D-91F2F163202C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41" creationId="{CA889C6B-2FCA-455A-87C6-59EBF45641C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4" creationId="{E36D6B5F-AB25-478A-B372-F58BEFEBCC41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5" creationId="{41DFBEEA-6EFA-43D5-BDAE-98256F17EBD4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6" creationId="{513A7B38-1184-47F6-BEA6-07B893A2766B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7" creationId="{4A54DBF9-C313-42F5-A0D6-C609E5EC4F1A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8" creationId="{0F005050-5FC8-4E6E-B9EA-9D8269318D33}"/>
          </ac:picMkLst>
        </pc:picChg>
        <pc:picChg chg="add del mod">
          <ac:chgData name="Lewis Evans" userId="2f1cca16-934e-4fa4-b56f-9977d10481f7" providerId="ADAL" clId="{D245C355-145C-4550-A9B7-095D2B63E90D}" dt="2022-10-11T07:41:04.987" v="12" actId="478"/>
          <ac:picMkLst>
            <pc:docMk/>
            <pc:sldMk cId="3278753254" sldId="269"/>
            <ac:picMk id="59" creationId="{147B22B1-A174-45B4-B2E1-7F476804D258}"/>
          </ac:picMkLst>
        </pc:pic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2" creationId="{B5A4E019-0AA4-4740-A129-C7E363F127E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4" creationId="{AD24F69F-8F87-4AC5-AA45-9D878CB72FCC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77" creationId="{CEBC61C1-8A42-43BE-B905-10FEBE669928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1" creationId="{4E557083-3D43-4850-962D-290F43FFC0B3}"/>
          </ac:cxnSpMkLst>
        </pc:cxnChg>
        <pc:cxnChg chg="add mod">
          <ac:chgData name="Lewis Evans" userId="2f1cca16-934e-4fa4-b56f-9977d10481f7" providerId="ADAL" clId="{D245C355-145C-4550-A9B7-095D2B63E90D}" dt="2022-10-11T07:41:15.189" v="16"/>
          <ac:cxnSpMkLst>
            <pc:docMk/>
            <pc:sldMk cId="3278753254" sldId="269"/>
            <ac:cxnSpMk id="83" creationId="{421BB3ED-8614-4BD2-8CEC-7FBB46008834}"/>
          </ac:cxnSpMkLst>
        </pc:cxnChg>
      </pc:sldChg>
      <pc:sldChg chg="del">
        <pc:chgData name="Lewis Evans" userId="2f1cca16-934e-4fa4-b56f-9977d10481f7" providerId="ADAL" clId="{D245C355-145C-4550-A9B7-095D2B63E90D}" dt="2022-10-11T09:57:58.874" v="299" actId="47"/>
        <pc:sldMkLst>
          <pc:docMk/>
          <pc:sldMk cId="492990782" sldId="275"/>
        </pc:sldMkLst>
      </pc:sldChg>
      <pc:sldChg chg="delSp modSp add mod delAnim modAnim">
        <pc:chgData name="Lewis Evans" userId="2f1cca16-934e-4fa4-b56f-9977d10481f7" providerId="ADAL" clId="{D245C355-145C-4550-A9B7-095D2B63E90D}" dt="2022-10-11T14:37:47.111" v="3809"/>
        <pc:sldMkLst>
          <pc:docMk/>
          <pc:sldMk cId="3420597713" sldId="276"/>
        </pc:sldMkLst>
        <pc:spChg chg="mod">
          <ac:chgData name="Lewis Evans" userId="2f1cca16-934e-4fa4-b56f-9977d10481f7" providerId="ADAL" clId="{D245C355-145C-4550-A9B7-095D2B63E90D}" dt="2022-10-11T14:30:28.101" v="3774" actId="1076"/>
          <ac:spMkLst>
            <pc:docMk/>
            <pc:sldMk cId="3420597713" sldId="276"/>
            <ac:spMk id="9" creationId="{E0B4A107-B580-4D31-8A6B-713E3CD868CB}"/>
          </ac:spMkLst>
        </pc:spChg>
        <pc:spChg chg="del">
          <ac:chgData name="Lewis Evans" userId="2f1cca16-934e-4fa4-b56f-9977d10481f7" providerId="ADAL" clId="{D245C355-145C-4550-A9B7-095D2B63E90D}" dt="2022-10-11T14:30:01.313" v="3750" actId="478"/>
          <ac:spMkLst>
            <pc:docMk/>
            <pc:sldMk cId="3420597713" sldId="276"/>
            <ac:spMk id="42" creationId="{2B9FD984-0762-4311-B3EF-927343FCF8E3}"/>
          </ac:spMkLst>
        </pc:spChg>
        <pc:spChg chg="del">
          <ac:chgData name="Lewis Evans" userId="2f1cca16-934e-4fa4-b56f-9977d10481f7" providerId="ADAL" clId="{D245C355-145C-4550-A9B7-095D2B63E90D}" dt="2022-10-11T14:29:59.601" v="3749" actId="478"/>
          <ac:spMkLst>
            <pc:docMk/>
            <pc:sldMk cId="3420597713" sldId="276"/>
            <ac:spMk id="43" creationId="{C82D2596-9687-49A4-9639-1E73BFF867CF}"/>
          </ac:spMkLst>
        </pc:spChg>
        <pc:spChg chg="mod">
          <ac:chgData name="Lewis Evans" userId="2f1cca16-934e-4fa4-b56f-9977d10481f7" providerId="ADAL" clId="{D245C355-145C-4550-A9B7-095D2B63E90D}" dt="2022-10-11T14:30:34.081" v="3776" actId="1076"/>
          <ac:spMkLst>
            <pc:docMk/>
            <pc:sldMk cId="3420597713" sldId="276"/>
            <ac:spMk id="44" creationId="{A92BC9AB-250B-4C33-B2F8-7199AD3F193A}"/>
          </ac:spMkLst>
        </pc:spChg>
        <pc:spChg chg="mod">
          <ac:chgData name="Lewis Evans" userId="2f1cca16-934e-4fa4-b56f-9977d10481f7" providerId="ADAL" clId="{D245C355-145C-4550-A9B7-095D2B63E90D}" dt="2022-10-11T14:30:38.884" v="3781" actId="1076"/>
          <ac:spMkLst>
            <pc:docMk/>
            <pc:sldMk cId="3420597713" sldId="276"/>
            <ac:spMk id="45" creationId="{38EF4AAD-F263-44CB-B235-B6C3D10189CF}"/>
          </ac:spMkLst>
        </pc:spChg>
        <pc:spChg chg="mod">
          <ac:chgData name="Lewis Evans" userId="2f1cca16-934e-4fa4-b56f-9977d10481f7" providerId="ADAL" clId="{D245C355-145C-4550-A9B7-095D2B63E90D}" dt="2022-10-11T14:30:36.776" v="3780" actId="1076"/>
          <ac:spMkLst>
            <pc:docMk/>
            <pc:sldMk cId="3420597713" sldId="276"/>
            <ac:spMk id="46" creationId="{02C6F6EE-D49E-4395-8F54-9C4719B78A8F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47" creationId="{D4065B26-D3EF-46EE-A3A2-0C098D6E239C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8" creationId="{BC676C5E-598E-477A-B3FD-27B92152AC0F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49" creationId="{E9E2EF42-2AC9-4285-8762-7C6D4481CDDD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0" creationId="{61F77F39-E786-47D5-AA99-508361870589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1" creationId="{45F3E547-FA77-46A0-A708-7A487D064A07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2" creationId="{F0A4586A-4D71-457F-8082-C6621902389B}"/>
          </ac:spMkLst>
        </pc:spChg>
        <pc:spChg chg="mod">
          <ac:chgData name="Lewis Evans" userId="2f1cca16-934e-4fa4-b56f-9977d10481f7" providerId="ADAL" clId="{D245C355-145C-4550-A9B7-095D2B63E90D}" dt="2022-10-11T14:36:21.348" v="3785" actId="1076"/>
          <ac:spMkLst>
            <pc:docMk/>
            <pc:sldMk cId="3420597713" sldId="276"/>
            <ac:spMk id="53" creationId="{09F4B1E1-28B5-46D7-B3D0-BD439F41411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0" creationId="{5EB906D5-4F62-4AF7-9172-34C32E94FF57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1" creationId="{3764E919-562A-47F7-922F-7B7E468FB5B5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2" creationId="{98FF4F7E-ECA1-44FF-AFDB-E34A07A22911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3" creationId="{4ECAC487-FABB-41C2-83CF-B62001C2D778}"/>
          </ac:spMkLst>
        </pc:spChg>
        <pc:spChg chg="mod">
          <ac:chgData name="Lewis Evans" userId="2f1cca16-934e-4fa4-b56f-9977d10481f7" providerId="ADAL" clId="{D245C355-145C-4550-A9B7-095D2B63E90D}" dt="2022-10-11T14:30:31.655" v="3775" actId="1076"/>
          <ac:spMkLst>
            <pc:docMk/>
            <pc:sldMk cId="3420597713" sldId="276"/>
            <ac:spMk id="64" creationId="{03259327-BED4-4110-9153-73B065DEC694}"/>
          </ac:spMkLst>
        </pc:spChg>
        <pc:spChg chg="mod">
          <ac:chgData name="Lewis Evans" userId="2f1cca16-934e-4fa4-b56f-9977d10481f7" providerId="ADAL" clId="{D245C355-145C-4550-A9B7-095D2B63E90D}" dt="2022-10-11T14:36:44.855" v="3805" actId="1036"/>
          <ac:spMkLst>
            <pc:docMk/>
            <pc:sldMk cId="3420597713" sldId="276"/>
            <ac:spMk id="65" creationId="{027128A5-FF19-4287-AEFD-C3812958B9D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6" creationId="{8F569B9D-16CD-43F6-AB26-9836BA12A94C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7" creationId="{E3C4081B-0F7E-494E-B6E5-63E00877ABA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8" creationId="{0484B047-9833-4E1C-83CB-F45AEB51B6CD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69" creationId="{220A6267-2C93-4D47-A8FE-3BD8E617DD82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0" creationId="{CE353632-1259-401E-8609-D36EF2B8ACE5}"/>
          </ac:spMkLst>
        </pc:spChg>
        <pc:spChg chg="mod">
          <ac:chgData name="Lewis Evans" userId="2f1cca16-934e-4fa4-b56f-9977d10481f7" providerId="ADAL" clId="{D245C355-145C-4550-A9B7-095D2B63E90D}" dt="2022-10-11T14:36:32.996" v="3794" actId="1076"/>
          <ac:spMkLst>
            <pc:docMk/>
            <pc:sldMk cId="3420597713" sldId="276"/>
            <ac:spMk id="71" creationId="{83A325A3-2FB6-47EB-B0EA-EEACD800FFD1}"/>
          </ac:spMkLst>
        </pc:spChg>
        <pc:picChg chg="mod">
          <ac:chgData name="Lewis Evans" userId="2f1cca16-934e-4fa4-b56f-9977d10481f7" providerId="ADAL" clId="{D245C355-145C-4550-A9B7-095D2B63E90D}" dt="2022-10-11T14:36:21.348" v="3785" actId="1076"/>
          <ac:picMkLst>
            <pc:docMk/>
            <pc:sldMk cId="3420597713" sldId="276"/>
            <ac:picMk id="41" creationId="{CA889C6B-2FCA-455A-87C6-59EBF45641C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4" creationId="{E36D6B5F-AB25-478A-B372-F58BEFEBCC41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5" creationId="{41DFBEEA-6EFA-43D5-BDAE-98256F17EBD4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6" creationId="{513A7B38-1184-47F6-BEA6-07B893A2766B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7" creationId="{4A54DBF9-C313-42F5-A0D6-C609E5EC4F1A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8" creationId="{0F005050-5FC8-4E6E-B9EA-9D8269318D33}"/>
          </ac:picMkLst>
        </pc:picChg>
        <pc:picChg chg="mod">
          <ac:chgData name="Lewis Evans" userId="2f1cca16-934e-4fa4-b56f-9977d10481f7" providerId="ADAL" clId="{D245C355-145C-4550-A9B7-095D2B63E90D}" dt="2022-10-11T14:30:03.774" v="3751" actId="1076"/>
          <ac:picMkLst>
            <pc:docMk/>
            <pc:sldMk cId="3420597713" sldId="276"/>
            <ac:picMk id="59" creationId="{147B22B1-A174-45B4-B2E1-7F476804D258}"/>
          </ac:picMkLst>
        </pc:picChg>
      </pc:sldChg>
      <pc:sldChg chg="addSp delSp modSp add mod ord delAnim modAnim">
        <pc:chgData name="Lewis Evans" userId="2f1cca16-934e-4fa4-b56f-9977d10481f7" providerId="ADAL" clId="{D245C355-145C-4550-A9B7-095D2B63E90D}" dt="2022-10-11T14:38:22.597" v="3813" actId="1076"/>
        <pc:sldMkLst>
          <pc:docMk/>
          <pc:sldMk cId="2073993246" sldId="277"/>
        </pc:sldMkLst>
        <pc:spChg chg="mod">
          <ac:chgData name="Lewis Evans" userId="2f1cca16-934e-4fa4-b56f-9977d10481f7" providerId="ADAL" clId="{D245C355-145C-4550-A9B7-095D2B63E90D}" dt="2022-10-11T14:24:36.552" v="3428" actId="1076"/>
          <ac:spMkLst>
            <pc:docMk/>
            <pc:sldMk cId="2073993246" sldId="277"/>
            <ac:spMk id="8" creationId="{2702BE3A-9BBE-EC86-B7E3-49D35FC9182D}"/>
          </ac:spMkLst>
        </pc:spChg>
        <pc:spChg chg="mod">
          <ac:chgData name="Lewis Evans" userId="2f1cca16-934e-4fa4-b56f-9977d10481f7" providerId="ADAL" clId="{D245C355-145C-4550-A9B7-095D2B63E90D}" dt="2022-10-11T13:44:34.017" v="2480" actId="1076"/>
          <ac:spMkLst>
            <pc:docMk/>
            <pc:sldMk cId="2073993246" sldId="277"/>
            <ac:spMk id="9" creationId="{E0B4A107-B580-4D31-8A6B-713E3CD868C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30" creationId="{17BA0AE3-FF99-455B-82C3-F38E43527CA0}"/>
          </ac:spMkLst>
        </pc:spChg>
        <pc:spChg chg="add mod ord">
          <ac:chgData name="Lewis Evans" userId="2f1cca16-934e-4fa4-b56f-9977d10481f7" providerId="ADAL" clId="{D245C355-145C-4550-A9B7-095D2B63E90D}" dt="2022-10-11T14:29:38.982" v="3745" actId="166"/>
          <ac:spMkLst>
            <pc:docMk/>
            <pc:sldMk cId="2073993246" sldId="277"/>
            <ac:spMk id="41" creationId="{BAFC5CD0-5262-4A3E-B264-BCC15C10A127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5" creationId="{CCEBC69A-E357-4F4D-B6CD-0B23034112FB}"/>
          </ac:spMkLst>
        </pc:spChg>
        <pc:spChg chg="add mod">
          <ac:chgData name="Lewis Evans" userId="2f1cca16-934e-4fa4-b56f-9977d10481f7" providerId="ADAL" clId="{D245C355-145C-4550-A9B7-095D2B63E90D}" dt="2022-10-11T14:29:32.865" v="3744" actId="207"/>
          <ac:spMkLst>
            <pc:docMk/>
            <pc:sldMk cId="2073993246" sldId="277"/>
            <ac:spMk id="46" creationId="{6D9FA430-6998-41E1-9DFB-9748160AC425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7" creationId="{880F9A05-4C19-4769-92E9-31B493B063EF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48" creationId="{49593E5F-C553-4A25-8917-8413274D449C}"/>
          </ac:spMkLst>
        </pc:spChg>
        <pc:spChg chg="add del mod">
          <ac:chgData name="Lewis Evans" userId="2f1cca16-934e-4fa4-b56f-9977d10481f7" providerId="ADAL" clId="{D245C355-145C-4550-A9B7-095D2B63E90D}" dt="2022-10-11T09:23:37.312" v="153" actId="478"/>
          <ac:spMkLst>
            <pc:docMk/>
            <pc:sldMk cId="2073993246" sldId="277"/>
            <ac:spMk id="49" creationId="{CA89889B-E033-45A8-948D-C59393DD738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0" creationId="{FBF5B55F-BCAA-4698-BB3A-B3692B895A76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1" creationId="{DCF8578C-7815-4B19-833C-E54023984CD5}"/>
          </ac:spMkLst>
        </pc:spChg>
        <pc:spChg chg="add del mod">
          <ac:chgData name="Lewis Evans" userId="2f1cca16-934e-4fa4-b56f-9977d10481f7" providerId="ADAL" clId="{D245C355-145C-4550-A9B7-095D2B63E90D}" dt="2022-10-11T09:23:53.795" v="163"/>
          <ac:spMkLst>
            <pc:docMk/>
            <pc:sldMk cId="2073993246" sldId="277"/>
            <ac:spMk id="52" creationId="{F3B654EB-B9D5-49A7-893B-877D81FC6A87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3" creationId="{A3DD19D6-EBD4-4E29-B1C3-BE51FBAF0C11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4" creationId="{F94BEAAA-44F3-4716-B2F7-C00D4BC8EDFA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5" creationId="{4CCEE959-1C6E-44FF-92AC-1CFC0AEC62E6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6" creationId="{172A4472-83D3-4215-A850-32F3A3219728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57" creationId="{715A76EF-1C78-4AA2-A5F5-F29326E221D0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8" creationId="{F3D49F92-869D-4F1C-978C-9D8046CD5235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59" creationId="{AF82EC6A-01C8-4BDC-96CE-5DCCAFF1DA48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0" creationId="{08287C6E-0FA3-498D-8F36-99EB1EE1B681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1" creationId="{D892FBF8-9AEA-4311-B5BF-F2CBBBEC354C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2" creationId="{0717C4B6-04CA-4C95-82B7-401E2393B758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3" creationId="{9600B951-78A8-4EED-9B84-0F547E969DDF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4" creationId="{C8723F0C-B1C5-48B9-8756-10ED9F485A40}"/>
          </ac:spMkLst>
        </pc:spChg>
        <pc:spChg chg="add mod">
          <ac:chgData name="Lewis Evans" userId="2f1cca16-934e-4fa4-b56f-9977d10481f7" providerId="ADAL" clId="{D245C355-145C-4550-A9B7-095D2B63E90D}" dt="2022-10-11T14:25:24.658" v="3457" actId="1076"/>
          <ac:spMkLst>
            <pc:docMk/>
            <pc:sldMk cId="2073993246" sldId="277"/>
            <ac:spMk id="65" creationId="{9E76E38E-E1BB-47AA-AF09-F136942F5363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6" creationId="{F5062758-F892-4590-9408-A4C7EB5BA31E}"/>
          </ac:spMkLst>
        </pc:spChg>
        <pc:spChg chg="add mod">
          <ac:chgData name="Lewis Evans" userId="2f1cca16-934e-4fa4-b56f-9977d10481f7" providerId="ADAL" clId="{D245C355-145C-4550-A9B7-095D2B63E90D}" dt="2022-10-11T14:38:22.597" v="3813" actId="1076"/>
          <ac:spMkLst>
            <pc:docMk/>
            <pc:sldMk cId="2073993246" sldId="277"/>
            <ac:spMk id="67" creationId="{2E1744EA-CD13-4D21-8EE1-685FA530CBB3}"/>
          </ac:spMkLst>
        </pc:spChg>
        <pc:spChg chg="add mod">
          <ac:chgData name="Lewis Evans" userId="2f1cca16-934e-4fa4-b56f-9977d10481f7" providerId="ADAL" clId="{D245C355-145C-4550-A9B7-095D2B63E90D}" dt="2022-10-11T14:25:19.297" v="3453" actId="1076"/>
          <ac:spMkLst>
            <pc:docMk/>
            <pc:sldMk cId="2073993246" sldId="277"/>
            <ac:spMk id="68" creationId="{1DEF0658-479A-48F4-B3BE-05EE69F7BE07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3" creationId="{0E0D0CD5-F760-4E28-AEF0-AFE72C1C8A4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5" creationId="{EF0A3BA2-D993-432E-B003-4F817AD01B2C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6" creationId="{C7BE6430-3DF9-49D5-9DE6-9B1755CAA6FF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8" creationId="{1B062453-4904-450B-ACB4-E2CE86605334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79" creationId="{83172EC6-D35C-4B5B-9B5B-E25EE7036C5B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0" creationId="{E4EAEB4A-9611-4150-BCF6-98A046EB2CD0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2" creationId="{FFF7511B-B13B-4C96-BFBD-6676E3631F7E}"/>
          </ac:spMkLst>
        </pc:spChg>
        <pc:spChg chg="del">
          <ac:chgData name="Lewis Evans" userId="2f1cca16-934e-4fa4-b56f-9977d10481f7" providerId="ADAL" clId="{D245C355-145C-4550-A9B7-095D2B63E90D}" dt="2022-10-11T09:13:08.753" v="33" actId="478"/>
          <ac:spMkLst>
            <pc:docMk/>
            <pc:sldMk cId="2073993246" sldId="277"/>
            <ac:spMk id="84" creationId="{C981C010-175D-4A73-8196-ECB0E25FE7F5}"/>
          </ac:spMkLst>
        </pc:spChg>
        <pc:picChg chg="add del mod">
          <ac:chgData name="Lewis Evans" userId="2f1cca16-934e-4fa4-b56f-9977d10481f7" providerId="ADAL" clId="{D245C355-145C-4550-A9B7-095D2B63E90D}" dt="2022-10-11T09:13:57.792" v="43" actId="478"/>
          <ac:picMkLst>
            <pc:docMk/>
            <pc:sldMk cId="2073993246" sldId="277"/>
            <ac:picMk id="3" creationId="{301EA564-8E04-4CA3-BE2F-A46463ADFFC8}"/>
          </ac:picMkLst>
        </pc:picChg>
        <pc:picChg chg="add mod">
          <ac:chgData name="Lewis Evans" userId="2f1cca16-934e-4fa4-b56f-9977d10481f7" providerId="ADAL" clId="{D245C355-145C-4550-A9B7-095D2B63E90D}" dt="2022-10-11T14:01:09.670" v="2876" actId="1076"/>
          <ac:picMkLst>
            <pc:docMk/>
            <pc:sldMk cId="2073993246" sldId="277"/>
            <ac:picMk id="11" creationId="{F98C4CEF-AB2E-4DC4-A2EB-DD4087F5A363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3" creationId="{C14905BD-F3D1-40C5-A454-3D65947DF8A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5" creationId="{54107648-8E85-4B82-945F-91E85B3D0E78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17" creationId="{8D5474BA-6A31-4E61-BDA5-CB0DB2F54C3C}"/>
          </ac:picMkLst>
        </pc:picChg>
        <pc:picChg chg="add del">
          <ac:chgData name="Lewis Evans" userId="2f1cca16-934e-4fa4-b56f-9977d10481f7" providerId="ADAL" clId="{D245C355-145C-4550-A9B7-095D2B63E90D}" dt="2022-10-11T09:17:33.960" v="70" actId="478"/>
          <ac:picMkLst>
            <pc:docMk/>
            <pc:sldMk cId="2073993246" sldId="277"/>
            <ac:picMk id="19" creationId="{FC03F1C6-C944-499F-B074-E75DE022DDA0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1" creationId="{BB6391B7-CFBD-467F-A211-79646179BF1A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3" creationId="{7F97D816-9404-4A8E-B1D2-75245D58E4A2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5" creationId="{2AD06A7D-72DF-4667-9882-B19ED73D8B4D}"/>
          </ac:picMkLst>
        </pc:picChg>
        <pc:picChg chg="add mod">
          <ac:chgData name="Lewis Evans" userId="2f1cca16-934e-4fa4-b56f-9977d10481f7" providerId="ADAL" clId="{D245C355-145C-4550-A9B7-095D2B63E90D}" dt="2022-10-11T14:38:22.597" v="3813" actId="1076"/>
          <ac:picMkLst>
            <pc:docMk/>
            <pc:sldMk cId="2073993246" sldId="277"/>
            <ac:picMk id="27" creationId="{92B5345E-5B06-4AA1-9318-CBBD09A4BDF6}"/>
          </ac:picMkLst>
        </pc:picChg>
        <pc:picChg chg="add del mod">
          <ac:chgData name="Lewis Evans" userId="2f1cca16-934e-4fa4-b56f-9977d10481f7" providerId="ADAL" clId="{D245C355-145C-4550-A9B7-095D2B63E90D}" dt="2022-10-11T09:22:05.562" v="114" actId="478"/>
          <ac:picMkLst>
            <pc:docMk/>
            <pc:sldMk cId="2073993246" sldId="277"/>
            <ac:picMk id="29" creationId="{B45AA561-6F17-4967-9129-F80CC6FC50AE}"/>
          </ac:picMkLst>
        </pc:pic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2" creationId="{B5A4E019-0AA4-4740-A129-C7E363F127E3}"/>
          </ac:cxnSpMkLst>
        </pc:cxnChg>
        <pc:cxnChg chg="del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4" creationId="{AD24F69F-8F87-4AC5-AA45-9D878CB72FCC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77" creationId="{CEBC61C1-8A42-43BE-B905-10FEBE669928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1" creationId="{4E557083-3D43-4850-962D-290F43FFC0B3}"/>
          </ac:cxnSpMkLst>
        </pc:cxnChg>
        <pc:cxnChg chg="del mod">
          <ac:chgData name="Lewis Evans" userId="2f1cca16-934e-4fa4-b56f-9977d10481f7" providerId="ADAL" clId="{D245C355-145C-4550-A9B7-095D2B63E90D}" dt="2022-10-11T09:13:08.753" v="33" actId="478"/>
          <ac:cxnSpMkLst>
            <pc:docMk/>
            <pc:sldMk cId="2073993246" sldId="277"/>
            <ac:cxnSpMk id="83" creationId="{421BB3ED-8614-4BD2-8CEC-7FBB46008834}"/>
          </ac:cxnSpMkLst>
        </pc:cxnChg>
      </pc:sldChg>
      <pc:sldChg chg="addSp delSp modSp add mod">
        <pc:chgData name="Lewis Evans" userId="2f1cca16-934e-4fa4-b56f-9977d10481f7" providerId="ADAL" clId="{D245C355-145C-4550-A9B7-095D2B63E90D}" dt="2022-10-11T09:59:19.226" v="545" actId="20577"/>
        <pc:sldMkLst>
          <pc:docMk/>
          <pc:sldMk cId="3343181041" sldId="278"/>
        </pc:sldMkLst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" creationId="{5A2CCC39-1E40-4D8B-A992-1E100CBE46E5}"/>
          </ac:spMkLst>
        </pc:spChg>
        <pc:spChg chg="mod">
          <ac:chgData name="Lewis Evans" userId="2f1cca16-934e-4fa4-b56f-9977d10481f7" providerId="ADAL" clId="{D245C355-145C-4550-A9B7-095D2B63E90D}" dt="2022-10-11T09:58:07.424" v="314" actId="20577"/>
          <ac:spMkLst>
            <pc:docMk/>
            <pc:sldMk cId="3343181041" sldId="278"/>
            <ac:spMk id="9" creationId="{B9B2A6A9-3765-4631-ADF7-A0B11DF52E23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0" creationId="{CB3E57C2-58DF-461D-9C78-D615D6EFEF5C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18" creationId="{B6BF3272-E150-4927-8FDC-36D8399D9D7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19" creationId="{B5B0354C-83E1-40C4-B765-1E2295CC2C19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0" creationId="{8FBED720-1B13-4220-AB01-A2C71EBBF3C9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1" creationId="{FBE029F0-3297-4E92-AFF4-152561319D9A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4" creationId="{05BEA58C-9B7B-494D-949C-57E42722009F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5" creationId="{6C6DCE71-3E3E-4A1C-8824-129D05615044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27" creationId="{ABEE1805-4000-4B85-A150-B634CB053D50}"/>
          </ac:spMkLst>
        </pc:spChg>
        <pc:spChg chg="del">
          <ac:chgData name="Lewis Evans" userId="2f1cca16-934e-4fa4-b56f-9977d10481f7" providerId="ADAL" clId="{D245C355-145C-4550-A9B7-095D2B63E90D}" dt="2022-10-11T09:58:14.454" v="320" actId="478"/>
          <ac:spMkLst>
            <pc:docMk/>
            <pc:sldMk cId="3343181041" sldId="278"/>
            <ac:spMk id="28" creationId="{737479E2-11F3-41D0-A451-A86D1F7D6073}"/>
          </ac:spMkLst>
        </pc:spChg>
        <pc:spChg chg="add mod">
          <ac:chgData name="Lewis Evans" userId="2f1cca16-934e-4fa4-b56f-9977d10481f7" providerId="ADAL" clId="{D245C355-145C-4550-A9B7-095D2B63E90D}" dt="2022-10-11T09:59:19.226" v="545" actId="20577"/>
          <ac:spMkLst>
            <pc:docMk/>
            <pc:sldMk cId="3343181041" sldId="278"/>
            <ac:spMk id="30" creationId="{98371E7A-A708-427D-B3A8-45287B51F106}"/>
          </ac:spMkLst>
        </pc:spChg>
        <pc:spChg chg="del">
          <ac:chgData name="Lewis Evans" userId="2f1cca16-934e-4fa4-b56f-9977d10481f7" providerId="ADAL" clId="{D245C355-145C-4550-A9B7-095D2B63E90D}" dt="2022-10-11T09:58:12.816" v="319" actId="478"/>
          <ac:spMkLst>
            <pc:docMk/>
            <pc:sldMk cId="3343181041" sldId="278"/>
            <ac:spMk id="32" creationId="{483DD02F-4E08-4A4B-ADBC-AD1E1524ACC7}"/>
          </ac:spMkLst>
        </pc:spChg>
        <pc:spChg chg="del">
          <ac:chgData name="Lewis Evans" userId="2f1cca16-934e-4fa4-b56f-9977d10481f7" providerId="ADAL" clId="{D245C355-145C-4550-A9B7-095D2B63E90D}" dt="2022-10-11T09:58:11.874" v="318" actId="478"/>
          <ac:spMkLst>
            <pc:docMk/>
            <pc:sldMk cId="3343181041" sldId="278"/>
            <ac:spMk id="33" creationId="{43EF063B-C8E0-4254-85F8-22A5E5A994E2}"/>
          </ac:spMkLst>
        </pc:sp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4" creationId="{7EF391D7-798C-4752-B51A-78D9BF0E8C2F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16" creationId="{84442F77-FB74-4D3D-A5BD-6F4277F36B14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3" creationId="{7FDD8B46-3319-4455-91BA-B59B032997A1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6" creationId="{35E00443-5FD3-4BC7-82CD-07905BC9CBD8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29" creationId="{AE88E0C1-1F62-455F-8994-9559B8C5519E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1" creationId="{F22488D4-5B38-405E-98A5-30B1FB9B90C2}"/>
          </ac:picMkLst>
        </pc:picChg>
        <pc:picChg chg="add mod">
          <ac:chgData name="Lewis Evans" userId="2f1cca16-934e-4fa4-b56f-9977d10481f7" providerId="ADAL" clId="{D245C355-145C-4550-A9B7-095D2B63E90D}" dt="2022-10-11T09:58:52.981" v="432" actId="1582"/>
          <ac:picMkLst>
            <pc:docMk/>
            <pc:sldMk cId="3343181041" sldId="278"/>
            <ac:picMk id="34" creationId="{1F47EAC6-0B52-4481-8A24-5953DCDEB806}"/>
          </ac:picMkLst>
        </pc:picChg>
        <pc:picChg chg="del">
          <ac:chgData name="Lewis Evans" userId="2f1cca16-934e-4fa4-b56f-9977d10481f7" providerId="ADAL" clId="{D245C355-145C-4550-A9B7-095D2B63E90D}" dt="2022-10-11T09:58:11.874" v="318" actId="478"/>
          <ac:picMkLst>
            <pc:docMk/>
            <pc:sldMk cId="3343181041" sldId="278"/>
            <ac:picMk id="36" creationId="{C2A03969-572E-44A1-9333-944D5459517F}"/>
          </ac:picMkLst>
        </pc:picChg>
      </pc:sldChg>
      <pc:sldChg chg="new del">
        <pc:chgData name="Lewis Evans" userId="2f1cca16-934e-4fa4-b56f-9977d10481f7" providerId="ADAL" clId="{D245C355-145C-4550-A9B7-095D2B63E90D}" dt="2022-10-11T09:58:19.965" v="326" actId="47"/>
        <pc:sldMkLst>
          <pc:docMk/>
          <pc:sldMk cId="477909492" sldId="279"/>
        </pc:sldMkLst>
      </pc:sldChg>
      <pc:sldChg chg="addSp modSp add mod">
        <pc:chgData name="Lewis Evans" userId="2f1cca16-934e-4fa4-b56f-9977d10481f7" providerId="ADAL" clId="{D245C355-145C-4550-A9B7-095D2B63E90D}" dt="2022-10-11T10:53:47.468" v="1656" actId="1076"/>
        <pc:sldMkLst>
          <pc:docMk/>
          <pc:sldMk cId="3677021540" sldId="279"/>
        </pc:sldMkLst>
        <pc:spChg chg="mod">
          <ac:chgData name="Lewis Evans" userId="2f1cca16-934e-4fa4-b56f-9977d10481f7" providerId="ADAL" clId="{D245C355-145C-4550-A9B7-095D2B63E90D}" dt="2022-10-11T09:59:25.790" v="552" actId="20577"/>
          <ac:spMkLst>
            <pc:docMk/>
            <pc:sldMk cId="3677021540" sldId="279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0:10:39.492" v="998" actId="1076"/>
          <ac:spMkLst>
            <pc:docMk/>
            <pc:sldMk cId="3677021540" sldId="279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10:01.740" v="992" actId="1582"/>
          <ac:picMkLst>
            <pc:docMk/>
            <pc:sldMk cId="3677021540" sldId="279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0:53:47.468" v="1656" actId="1076"/>
          <ac:picMkLst>
            <pc:docMk/>
            <pc:sldMk cId="3677021540" sldId="279"/>
            <ac:picMk id="11" creationId="{324E7D5D-3821-4D54-8991-EE2CDCB5EE93}"/>
          </ac:picMkLst>
        </pc:picChg>
        <pc:picChg chg="add mod">
          <ac:chgData name="Lewis Evans" userId="2f1cca16-934e-4fa4-b56f-9977d10481f7" providerId="ADAL" clId="{D245C355-145C-4550-A9B7-095D2B63E90D}" dt="2022-10-11T10:10:38.243" v="997" actId="1076"/>
          <ac:picMkLst>
            <pc:docMk/>
            <pc:sldMk cId="3677021540" sldId="279"/>
            <ac:picMk id="13" creationId="{8A1D0C85-F99A-46B6-B4D0-1C4260980BFE}"/>
          </ac:picMkLst>
        </pc:picChg>
        <pc:picChg chg="mod">
          <ac:chgData name="Lewis Evans" userId="2f1cca16-934e-4fa4-b56f-9977d10481f7" providerId="ADAL" clId="{D245C355-145C-4550-A9B7-095D2B63E90D}" dt="2022-10-11T10:10:36.312" v="996" actId="1076"/>
          <ac:picMkLst>
            <pc:docMk/>
            <pc:sldMk cId="3677021540" sldId="279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09:46.941" v="985" actId="208"/>
          <ac:cxnSpMkLst>
            <pc:docMk/>
            <pc:sldMk cId="3677021540" sldId="279"/>
            <ac:cxnSpMk id="15" creationId="{1563BCB0-97D2-4726-A1DA-4FE7083268F0}"/>
          </ac:cxnSpMkLst>
        </pc:cxnChg>
        <pc:cxnChg chg="add mod">
          <ac:chgData name="Lewis Evans" userId="2f1cca16-934e-4fa4-b56f-9977d10481f7" providerId="ADAL" clId="{D245C355-145C-4550-A9B7-095D2B63E90D}" dt="2022-10-11T10:10:45.429" v="1000" actId="14100"/>
          <ac:cxnSpMkLst>
            <pc:docMk/>
            <pc:sldMk cId="3677021540" sldId="279"/>
            <ac:cxnSpMk id="18" creationId="{587F5652-DB39-4A56-A037-FC2E14E646A6}"/>
          </ac:cxnSpMkLst>
        </pc:cxnChg>
        <pc:cxnChg chg="add mod">
          <ac:chgData name="Lewis Evans" userId="2f1cca16-934e-4fa4-b56f-9977d10481f7" providerId="ADAL" clId="{D245C355-145C-4550-A9B7-095D2B63E90D}" dt="2022-10-11T10:10:51.596" v="1006" actId="14100"/>
          <ac:cxnSpMkLst>
            <pc:docMk/>
            <pc:sldMk cId="3677021540" sldId="279"/>
            <ac:cxnSpMk id="22" creationId="{33E30E2D-F840-49AE-95EF-627832929E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4:41:46.280" v="3831" actId="20577"/>
        <pc:sldMkLst>
          <pc:docMk/>
          <pc:sldMk cId="1064061856" sldId="280"/>
        </pc:sldMkLst>
        <pc:spChg chg="mod">
          <ac:chgData name="Lewis Evans" userId="2f1cca16-934e-4fa4-b56f-9977d10481f7" providerId="ADAL" clId="{D245C355-145C-4550-A9B7-095D2B63E90D}" dt="2022-10-11T10:11:04.401" v="1020" actId="20577"/>
          <ac:spMkLst>
            <pc:docMk/>
            <pc:sldMk cId="1064061856" sldId="280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1:28.718" v="1568" actId="1076"/>
          <ac:spMkLst>
            <pc:docMk/>
            <pc:sldMk cId="1064061856" sldId="280"/>
            <ac:spMk id="18" creationId="{9375A5EF-5DD0-4BC2-83CB-E1037B75F53E}"/>
          </ac:spMkLst>
        </pc:spChg>
        <pc:spChg chg="add mod">
          <ac:chgData name="Lewis Evans" userId="2f1cca16-934e-4fa4-b56f-9977d10481f7" providerId="ADAL" clId="{D245C355-145C-4550-A9B7-095D2B63E90D}" dt="2022-10-11T10:21:31.871" v="1571" actId="20577"/>
          <ac:spMkLst>
            <pc:docMk/>
            <pc:sldMk cId="1064061856" sldId="280"/>
            <ac:spMk id="21" creationId="{A1C621D6-5C81-481C-A6C7-8E634AE4C166}"/>
          </ac:spMkLst>
        </pc:spChg>
        <pc:spChg chg="add mod">
          <ac:chgData name="Lewis Evans" userId="2f1cca16-934e-4fa4-b56f-9977d10481f7" providerId="ADAL" clId="{D245C355-145C-4550-A9B7-095D2B63E90D}" dt="2022-10-11T10:21:37.317" v="1574" actId="20577"/>
          <ac:spMkLst>
            <pc:docMk/>
            <pc:sldMk cId="1064061856" sldId="280"/>
            <ac:spMk id="22" creationId="{9F580C0F-568D-4862-86D3-73E38127B8D5}"/>
          </ac:spMkLst>
        </pc:spChg>
        <pc:spChg chg="mod">
          <ac:chgData name="Lewis Evans" userId="2f1cca16-934e-4fa4-b56f-9977d10481f7" providerId="ADAL" clId="{D245C355-145C-4550-A9B7-095D2B63E90D}" dt="2022-10-11T14:41:46.280" v="3831" actId="20577"/>
          <ac:spMkLst>
            <pc:docMk/>
            <pc:sldMk cId="1064061856" sldId="280"/>
            <ac:spMk id="30" creationId="{98371E7A-A708-427D-B3A8-45287B51F106}"/>
          </ac:spMkLst>
        </pc:spChg>
        <pc:picChg chg="add mod">
          <ac:chgData name="Lewis Evans" userId="2f1cca16-934e-4fa4-b56f-9977d10481f7" providerId="ADAL" clId="{D245C355-145C-4550-A9B7-095D2B63E90D}" dt="2022-10-11T14:38:36.289" v="3821" actId="1582"/>
          <ac:picMkLst>
            <pc:docMk/>
            <pc:sldMk cId="1064061856" sldId="280"/>
            <ac:picMk id="11" creationId="{2FA03F7F-EC2E-471B-8F94-9A3B6AC47999}"/>
          </ac:picMkLst>
        </pc:picChg>
        <pc:picChg chg="add mod">
          <ac:chgData name="Lewis Evans" userId="2f1cca16-934e-4fa4-b56f-9977d10481f7" providerId="ADAL" clId="{D245C355-145C-4550-A9B7-095D2B63E90D}" dt="2022-10-11T10:20:30.605" v="1523" actId="1076"/>
          <ac:picMkLst>
            <pc:docMk/>
            <pc:sldMk cId="1064061856" sldId="280"/>
            <ac:picMk id="12" creationId="{5421D203-2C59-493F-AB05-14D0F9F2AEDE}"/>
          </ac:picMkLst>
        </pc:picChg>
        <pc:picChg chg="mod modCrop">
          <ac:chgData name="Lewis Evans" userId="2f1cca16-934e-4fa4-b56f-9977d10481f7" providerId="ADAL" clId="{D245C355-145C-4550-A9B7-095D2B63E90D}" dt="2022-10-11T10:17:06.119" v="1409" actId="1076"/>
          <ac:picMkLst>
            <pc:docMk/>
            <pc:sldMk cId="1064061856" sldId="280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17:10.493" v="1411" actId="1076"/>
          <ac:cxnSpMkLst>
            <pc:docMk/>
            <pc:sldMk cId="1064061856" sldId="280"/>
            <ac:cxnSpMk id="3" creationId="{014042BB-843B-4F82-83FB-4C2FC9E15DF4}"/>
          </ac:cxnSpMkLst>
        </pc:cxnChg>
        <pc:cxnChg chg="add mod">
          <ac:chgData name="Lewis Evans" userId="2f1cca16-934e-4fa4-b56f-9977d10481f7" providerId="ADAL" clId="{D245C355-145C-4550-A9B7-095D2B63E90D}" dt="2022-10-11T10:20:50.222" v="1535" actId="14100"/>
          <ac:cxnSpMkLst>
            <pc:docMk/>
            <pc:sldMk cId="1064061856" sldId="280"/>
            <ac:cxnSpMk id="15" creationId="{FDF13635-1204-4771-89F7-D66AC1AE570F}"/>
          </ac:cxnSpMkLst>
        </pc:cxnChg>
        <pc:cxnChg chg="add mod">
          <ac:chgData name="Lewis Evans" userId="2f1cca16-934e-4fa4-b56f-9977d10481f7" providerId="ADAL" clId="{D245C355-145C-4550-A9B7-095D2B63E90D}" dt="2022-10-11T10:21:00.628" v="1545" actId="14100"/>
          <ac:cxnSpMkLst>
            <pc:docMk/>
            <pc:sldMk cId="1064061856" sldId="280"/>
            <ac:cxnSpMk id="17" creationId="{38263B0D-D329-451B-AA01-F2C2F369973A}"/>
          </ac:cxnSpMkLst>
        </pc:cxnChg>
      </pc:sldChg>
      <pc:sldChg chg="addSp modSp add mod ord">
        <pc:chgData name="Lewis Evans" userId="2f1cca16-934e-4fa4-b56f-9977d10481f7" providerId="ADAL" clId="{D245C355-145C-4550-A9B7-095D2B63E90D}" dt="2022-10-11T13:21:39.758" v="1767" actId="1076"/>
        <pc:sldMkLst>
          <pc:docMk/>
          <pc:sldMk cId="3089811553" sldId="281"/>
        </pc:sldMkLst>
        <pc:spChg chg="mod">
          <ac:chgData name="Lewis Evans" userId="2f1cca16-934e-4fa4-b56f-9977d10481f7" providerId="ADAL" clId="{D245C355-145C-4550-A9B7-095D2B63E90D}" dt="2022-10-11T10:13:55.982" v="1284" actId="20577"/>
          <ac:spMkLst>
            <pc:docMk/>
            <pc:sldMk cId="3089811553" sldId="281"/>
            <ac:spMk id="9" creationId="{B9B2A6A9-3765-4631-ADF7-A0B11DF52E23}"/>
          </ac:spMkLst>
        </pc:spChg>
        <pc:spChg chg="add mod">
          <ac:chgData name="Lewis Evans" userId="2f1cca16-934e-4fa4-b56f-9977d10481f7" providerId="ADAL" clId="{D245C355-145C-4550-A9B7-095D2B63E90D}" dt="2022-10-11T10:24:51.037" v="1601" actId="1076"/>
          <ac:spMkLst>
            <pc:docMk/>
            <pc:sldMk cId="3089811553" sldId="281"/>
            <ac:spMk id="11" creationId="{5B632B33-F012-40FF-A27B-77EBBCF5CF3C}"/>
          </ac:spMkLst>
        </pc:spChg>
        <pc:spChg chg="add mod">
          <ac:chgData name="Lewis Evans" userId="2f1cca16-934e-4fa4-b56f-9977d10481f7" providerId="ADAL" clId="{D245C355-145C-4550-A9B7-095D2B63E90D}" dt="2022-10-11T13:20:58.741" v="1668" actId="20577"/>
          <ac:spMkLst>
            <pc:docMk/>
            <pc:sldMk cId="3089811553" sldId="281"/>
            <ac:spMk id="17" creationId="{6FFEFB68-3760-40C8-9DF8-9AA0AA6EBF09}"/>
          </ac:spMkLst>
        </pc:spChg>
        <pc:spChg chg="add mod">
          <ac:chgData name="Lewis Evans" userId="2f1cca16-934e-4fa4-b56f-9977d10481f7" providerId="ADAL" clId="{D245C355-145C-4550-A9B7-095D2B63E90D}" dt="2022-10-11T13:21:07.677" v="1675" actId="1076"/>
          <ac:spMkLst>
            <pc:docMk/>
            <pc:sldMk cId="3089811553" sldId="281"/>
            <ac:spMk id="18" creationId="{2FDD641E-22BB-4890-B462-73FF12927124}"/>
          </ac:spMkLst>
        </pc:spChg>
        <pc:spChg chg="mod">
          <ac:chgData name="Lewis Evans" userId="2f1cca16-934e-4fa4-b56f-9977d10481f7" providerId="ADAL" clId="{D245C355-145C-4550-A9B7-095D2B63E90D}" dt="2022-10-11T13:21:29.186" v="1762" actId="20577"/>
          <ac:spMkLst>
            <pc:docMk/>
            <pc:sldMk cId="3089811553" sldId="281"/>
            <ac:spMk id="30" creationId="{98371E7A-A708-427D-B3A8-45287B51F106}"/>
          </ac:spMkLst>
        </pc:spChg>
        <pc:picChg chg="add mod modCrop">
          <ac:chgData name="Lewis Evans" userId="2f1cca16-934e-4fa4-b56f-9977d10481f7" providerId="ADAL" clId="{D245C355-145C-4550-A9B7-095D2B63E90D}" dt="2022-10-11T10:25:56.958" v="1652" actId="1582"/>
          <ac:picMkLst>
            <pc:docMk/>
            <pc:sldMk cId="3089811553" sldId="281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1:39.758" v="1767" actId="1076"/>
          <ac:picMkLst>
            <pc:docMk/>
            <pc:sldMk cId="3089811553" sldId="281"/>
            <ac:picMk id="13" creationId="{1C50A5CF-43EA-4146-B53A-1C9D63958AA8}"/>
          </ac:picMkLst>
        </pc:picChg>
        <pc:picChg chg="mod">
          <ac:chgData name="Lewis Evans" userId="2f1cca16-934e-4fa4-b56f-9977d10481f7" providerId="ADAL" clId="{D245C355-145C-4550-A9B7-095D2B63E90D}" dt="2022-10-11T10:25:31.901" v="1627" actId="1076"/>
          <ac:picMkLst>
            <pc:docMk/>
            <pc:sldMk cId="3089811553" sldId="281"/>
            <ac:picMk id="34" creationId="{1F47EAC6-0B52-4481-8A24-5953DCDEB806}"/>
          </ac:picMkLst>
        </pc:picChg>
        <pc:cxnChg chg="add mod">
          <ac:chgData name="Lewis Evans" userId="2f1cca16-934e-4fa4-b56f-9977d10481f7" providerId="ADAL" clId="{D245C355-145C-4550-A9B7-095D2B63E90D}" dt="2022-10-11T10:25:33.762" v="1628" actId="1076"/>
          <ac:cxnSpMkLst>
            <pc:docMk/>
            <pc:sldMk cId="3089811553" sldId="281"/>
            <ac:cxnSpMk id="10" creationId="{4896457C-72AD-4D23-B6C2-71D8D2EB4ADC}"/>
          </ac:cxnSpMkLst>
        </pc:cxnChg>
        <pc:cxnChg chg="add mod">
          <ac:chgData name="Lewis Evans" userId="2f1cca16-934e-4fa4-b56f-9977d10481f7" providerId="ADAL" clId="{D245C355-145C-4550-A9B7-095D2B63E90D}" dt="2022-10-11T13:20:53.674" v="1662" actId="1076"/>
          <ac:cxnSpMkLst>
            <pc:docMk/>
            <pc:sldMk cId="3089811553" sldId="281"/>
            <ac:cxnSpMk id="16" creationId="{1371D1F2-B501-4D3B-BB7B-9D88EE2DCEB3}"/>
          </ac:cxnSpMkLst>
        </pc:cxnChg>
      </pc:sldChg>
      <pc:sldChg chg="add del ord">
        <pc:chgData name="Lewis Evans" userId="2f1cca16-934e-4fa4-b56f-9977d10481f7" providerId="ADAL" clId="{D245C355-145C-4550-A9B7-095D2B63E90D}" dt="2022-10-11T14:45:45.026" v="3928" actId="47"/>
        <pc:sldMkLst>
          <pc:docMk/>
          <pc:sldMk cId="294248874" sldId="282"/>
        </pc:sldMkLst>
      </pc:sldChg>
      <pc:sldChg chg="addSp delSp modSp add mod">
        <pc:chgData name="Lewis Evans" userId="2f1cca16-934e-4fa4-b56f-9977d10481f7" providerId="ADAL" clId="{D245C355-145C-4550-A9B7-095D2B63E90D}" dt="2022-10-11T14:45:31.146" v="3922" actId="1076"/>
        <pc:sldMkLst>
          <pc:docMk/>
          <pc:sldMk cId="1532553338" sldId="283"/>
        </pc:sldMkLst>
        <pc:spChg chg="mod">
          <ac:chgData name="Lewis Evans" userId="2f1cca16-934e-4fa4-b56f-9977d10481f7" providerId="ADAL" clId="{D245C355-145C-4550-A9B7-095D2B63E90D}" dt="2022-10-11T13:21:48.982" v="1772" actId="20577"/>
          <ac:spMkLst>
            <pc:docMk/>
            <pc:sldMk cId="1532553338" sldId="283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30:31.340" v="1971" actId="1076"/>
          <ac:spMkLst>
            <pc:docMk/>
            <pc:sldMk cId="1532553338" sldId="283"/>
            <ac:spMk id="17" creationId="{6FFEFB68-3760-40C8-9DF8-9AA0AA6EBF09}"/>
          </ac:spMkLst>
        </pc:spChg>
        <pc:spChg chg="del">
          <ac:chgData name="Lewis Evans" userId="2f1cca16-934e-4fa4-b56f-9977d10481f7" providerId="ADAL" clId="{D245C355-145C-4550-A9B7-095D2B63E90D}" dt="2022-10-11T13:28:20.996" v="1835" actId="478"/>
          <ac:spMkLst>
            <pc:docMk/>
            <pc:sldMk cId="1532553338" sldId="283"/>
            <ac:spMk id="18" creationId="{2FDD641E-22BB-4890-B462-73FF12927124}"/>
          </ac:spMkLst>
        </pc:spChg>
        <pc:spChg chg="add mod">
          <ac:chgData name="Lewis Evans" userId="2f1cca16-934e-4fa4-b56f-9977d10481f7" providerId="ADAL" clId="{D245C355-145C-4550-A9B7-095D2B63E90D}" dt="2022-10-11T13:33:51.679" v="2155" actId="27636"/>
          <ac:spMkLst>
            <pc:docMk/>
            <pc:sldMk cId="1532553338" sldId="283"/>
            <ac:spMk id="22" creationId="{E9491ADD-A3BD-457A-AE16-CAAFA08F8549}"/>
          </ac:spMkLst>
        </pc:spChg>
        <pc:spChg chg="add mod">
          <ac:chgData name="Lewis Evans" userId="2f1cca16-934e-4fa4-b56f-9977d10481f7" providerId="ADAL" clId="{D245C355-145C-4550-A9B7-095D2B63E90D}" dt="2022-10-11T13:34:46.975" v="2197" actId="20577"/>
          <ac:spMkLst>
            <pc:docMk/>
            <pc:sldMk cId="1532553338" sldId="283"/>
            <ac:spMk id="28" creationId="{096B4FC9-2681-4562-BE3A-6E3B9ECF03E4}"/>
          </ac:spMkLst>
        </pc:spChg>
        <pc:spChg chg="mod">
          <ac:chgData name="Lewis Evans" userId="2f1cca16-934e-4fa4-b56f-9977d10481f7" providerId="ADAL" clId="{D245C355-145C-4550-A9B7-095D2B63E90D}" dt="2022-10-11T13:31:34.462" v="1980" actId="14100"/>
          <ac:spMkLst>
            <pc:docMk/>
            <pc:sldMk cId="1532553338" sldId="283"/>
            <ac:spMk id="30" creationId="{98371E7A-A708-427D-B3A8-45287B51F106}"/>
          </ac:spMkLst>
        </pc:spChg>
        <pc:spChg chg="add mod">
          <ac:chgData name="Lewis Evans" userId="2f1cca16-934e-4fa4-b56f-9977d10481f7" providerId="ADAL" clId="{D245C355-145C-4550-A9B7-095D2B63E90D}" dt="2022-10-11T14:45:28.410" v="3921" actId="20577"/>
          <ac:spMkLst>
            <pc:docMk/>
            <pc:sldMk cId="1532553338" sldId="283"/>
            <ac:spMk id="31" creationId="{D3970F0C-009E-4615-9753-0FF0BACE863F}"/>
          </ac:spMkLst>
        </pc:spChg>
        <pc:picChg chg="del">
          <ac:chgData name="Lewis Evans" userId="2f1cca16-934e-4fa4-b56f-9977d10481f7" providerId="ADAL" clId="{D245C355-145C-4550-A9B7-095D2B63E90D}" dt="2022-10-11T13:21:50.393" v="1774" actId="478"/>
          <ac:picMkLst>
            <pc:docMk/>
            <pc:sldMk cId="1532553338" sldId="283"/>
            <ac:picMk id="3" creationId="{26083168-BCD8-4DD7-A036-4B08B44A0255}"/>
          </ac:picMkLst>
        </pc:picChg>
        <pc:picChg chg="add mod">
          <ac:chgData name="Lewis Evans" userId="2f1cca16-934e-4fa4-b56f-9977d10481f7" providerId="ADAL" clId="{D245C355-145C-4550-A9B7-095D2B63E90D}" dt="2022-10-11T13:28:45.269" v="1918" actId="1076"/>
          <ac:picMkLst>
            <pc:docMk/>
            <pc:sldMk cId="1532553338" sldId="283"/>
            <ac:picMk id="12" creationId="{891511F2-2B61-4A62-BF5E-A0212D352B0B}"/>
          </ac:picMkLst>
        </pc:picChg>
        <pc:picChg chg="del">
          <ac:chgData name="Lewis Evans" userId="2f1cca16-934e-4fa4-b56f-9977d10481f7" providerId="ADAL" clId="{D245C355-145C-4550-A9B7-095D2B63E90D}" dt="2022-10-11T13:21:50.877" v="1775" actId="478"/>
          <ac:picMkLst>
            <pc:docMk/>
            <pc:sldMk cId="1532553338" sldId="283"/>
            <ac:picMk id="13" creationId="{1C50A5CF-43EA-4146-B53A-1C9D63958AA8}"/>
          </ac:picMkLst>
        </pc:picChg>
        <pc:picChg chg="add mod">
          <ac:chgData name="Lewis Evans" userId="2f1cca16-934e-4fa4-b56f-9977d10481f7" providerId="ADAL" clId="{D245C355-145C-4550-A9B7-095D2B63E90D}" dt="2022-10-11T13:34:01.298" v="2164" actId="1076"/>
          <ac:picMkLst>
            <pc:docMk/>
            <pc:sldMk cId="1532553338" sldId="283"/>
            <ac:picMk id="15" creationId="{A3629484-B917-46EF-A466-C52879F96F5B}"/>
          </ac:picMkLst>
        </pc:picChg>
        <pc:picChg chg="add mod">
          <ac:chgData name="Lewis Evans" userId="2f1cca16-934e-4fa4-b56f-9977d10481f7" providerId="ADAL" clId="{D245C355-145C-4550-A9B7-095D2B63E90D}" dt="2022-10-11T14:45:31.146" v="3922" actId="1076"/>
          <ac:picMkLst>
            <pc:docMk/>
            <pc:sldMk cId="1532553338" sldId="283"/>
            <ac:picMk id="29" creationId="{03371C13-095D-4C34-9D41-63BC23B2D519}"/>
          </ac:picMkLst>
        </pc:picChg>
        <pc:picChg chg="del">
          <ac:chgData name="Lewis Evans" userId="2f1cca16-934e-4fa4-b56f-9977d10481f7" providerId="ADAL" clId="{D245C355-145C-4550-A9B7-095D2B63E90D}" dt="2022-10-11T13:21:49.881" v="1773" actId="478"/>
          <ac:picMkLst>
            <pc:docMk/>
            <pc:sldMk cId="1532553338" sldId="283"/>
            <ac:picMk id="34" creationId="{1F47EAC6-0B52-4481-8A24-5953DCDEB806}"/>
          </ac:picMkLst>
        </pc:picChg>
        <pc:cxnChg chg="mod">
          <ac:chgData name="Lewis Evans" userId="2f1cca16-934e-4fa4-b56f-9977d10481f7" providerId="ADAL" clId="{D245C355-145C-4550-A9B7-095D2B63E90D}" dt="2022-10-11T13:28:43.324" v="1916" actId="1076"/>
          <ac:cxnSpMkLst>
            <pc:docMk/>
            <pc:sldMk cId="1532553338" sldId="283"/>
            <ac:cxnSpMk id="10" creationId="{4896457C-72AD-4D23-B6C2-71D8D2EB4ADC}"/>
          </ac:cxnSpMkLst>
        </pc:cxnChg>
        <pc:cxnChg chg="del">
          <ac:chgData name="Lewis Evans" userId="2f1cca16-934e-4fa4-b56f-9977d10481f7" providerId="ADAL" clId="{D245C355-145C-4550-A9B7-095D2B63E90D}" dt="2022-10-11T13:21:51.968" v="1779" actId="478"/>
          <ac:cxnSpMkLst>
            <pc:docMk/>
            <pc:sldMk cId="1532553338" sldId="283"/>
            <ac:cxnSpMk id="16" creationId="{1371D1F2-B501-4D3B-BB7B-9D88EE2DCEB3}"/>
          </ac:cxnSpMkLst>
        </pc:cxnChg>
        <pc:cxnChg chg="add mod">
          <ac:chgData name="Lewis Evans" userId="2f1cca16-934e-4fa4-b56f-9977d10481f7" providerId="ADAL" clId="{D245C355-145C-4550-A9B7-095D2B63E90D}" dt="2022-10-11T13:34:41.130" v="2191" actId="1036"/>
          <ac:cxnSpMkLst>
            <pc:docMk/>
            <pc:sldMk cId="1532553338" sldId="283"/>
            <ac:cxnSpMk id="23" creationId="{96DD7596-B597-4A97-9B25-D2F28C2B3003}"/>
          </ac:cxnSpMkLst>
        </pc:cxnChg>
      </pc:sldChg>
      <pc:sldChg chg="addSp delSp modSp add mod ord">
        <pc:chgData name="Lewis Evans" userId="2f1cca16-934e-4fa4-b56f-9977d10481f7" providerId="ADAL" clId="{D245C355-145C-4550-A9B7-095D2B63E90D}" dt="2022-10-11T13:42:00.538" v="2413" actId="20577"/>
        <pc:sldMkLst>
          <pc:docMk/>
          <pc:sldMk cId="1372236867" sldId="284"/>
        </pc:sldMkLst>
        <pc:spChg chg="mod">
          <ac:chgData name="Lewis Evans" userId="2f1cca16-934e-4fa4-b56f-9977d10481f7" providerId="ADAL" clId="{D245C355-145C-4550-A9B7-095D2B63E90D}" dt="2022-10-11T13:38:17.215" v="2226" actId="20577"/>
          <ac:spMkLst>
            <pc:docMk/>
            <pc:sldMk cId="1372236867" sldId="284"/>
            <ac:spMk id="9" creationId="{B9B2A6A9-3765-4631-ADF7-A0B11DF52E23}"/>
          </ac:spMkLst>
        </pc:spChg>
        <pc:spChg chg="mod">
          <ac:chgData name="Lewis Evans" userId="2f1cca16-934e-4fa4-b56f-9977d10481f7" providerId="ADAL" clId="{D245C355-145C-4550-A9B7-095D2B63E90D}" dt="2022-10-11T13:42:00.538" v="2413" actId="20577"/>
          <ac:spMkLst>
            <pc:docMk/>
            <pc:sldMk cId="1372236867" sldId="284"/>
            <ac:spMk id="30" creationId="{98371E7A-A708-427D-B3A8-45287B51F106}"/>
          </ac:spMkLst>
        </pc:spChg>
        <pc:picChg chg="del">
          <ac:chgData name="Lewis Evans" userId="2f1cca16-934e-4fa4-b56f-9977d10481f7" providerId="ADAL" clId="{D245C355-145C-4550-A9B7-095D2B63E90D}" dt="2022-10-11T13:38:18.028" v="2227" actId="478"/>
          <ac:picMkLst>
            <pc:docMk/>
            <pc:sldMk cId="1372236867" sldId="284"/>
            <ac:picMk id="3" creationId="{20C68F6F-A348-48BB-90CE-A7C11595617E}"/>
          </ac:picMkLst>
        </pc:picChg>
        <pc:picChg chg="add mod">
          <ac:chgData name="Lewis Evans" userId="2f1cca16-934e-4fa4-b56f-9977d10481f7" providerId="ADAL" clId="{D245C355-145C-4550-A9B7-095D2B63E90D}" dt="2022-10-11T13:39:33.708" v="2249" actId="1582"/>
          <ac:picMkLst>
            <pc:docMk/>
            <pc:sldMk cId="1372236867" sldId="284"/>
            <ac:picMk id="10" creationId="{44681589-ACE2-4C1C-ACA9-D8CB45AFD040}"/>
          </ac:picMkLst>
        </pc:picChg>
        <pc:picChg chg="del">
          <ac:chgData name="Lewis Evans" userId="2f1cca16-934e-4fa4-b56f-9977d10481f7" providerId="ADAL" clId="{D245C355-145C-4550-A9B7-095D2B63E90D}" dt="2022-10-11T13:38:18.418" v="2228" actId="478"/>
          <ac:picMkLst>
            <pc:docMk/>
            <pc:sldMk cId="1372236867" sldId="284"/>
            <ac:picMk id="11" creationId="{324E7D5D-3821-4D54-8991-EE2CDCB5EE93}"/>
          </ac:picMkLst>
        </pc:picChg>
        <pc:picChg chg="del">
          <ac:chgData name="Lewis Evans" userId="2f1cca16-934e-4fa4-b56f-9977d10481f7" providerId="ADAL" clId="{D245C355-145C-4550-A9B7-095D2B63E90D}" dt="2022-10-11T13:38:18.786" v="2229" actId="478"/>
          <ac:picMkLst>
            <pc:docMk/>
            <pc:sldMk cId="1372236867" sldId="284"/>
            <ac:picMk id="13" creationId="{8A1D0C85-F99A-46B6-B4D0-1C4260980BFE}"/>
          </ac:picMkLst>
        </pc:picChg>
        <pc:picChg chg="del">
          <ac:chgData name="Lewis Evans" userId="2f1cca16-934e-4fa4-b56f-9977d10481f7" providerId="ADAL" clId="{D245C355-145C-4550-A9B7-095D2B63E90D}" dt="2022-10-11T13:38:19.380" v="2230" actId="478"/>
          <ac:picMkLst>
            <pc:docMk/>
            <pc:sldMk cId="1372236867" sldId="284"/>
            <ac:picMk id="34" creationId="{1F47EAC6-0B52-4481-8A24-5953DCDEB806}"/>
          </ac:picMkLst>
        </pc:picChg>
        <pc:cxnChg chg="del">
          <ac:chgData name="Lewis Evans" userId="2f1cca16-934e-4fa4-b56f-9977d10481f7" providerId="ADAL" clId="{D245C355-145C-4550-A9B7-095D2B63E90D}" dt="2022-10-11T13:38:22.610" v="2236" actId="478"/>
          <ac:cxnSpMkLst>
            <pc:docMk/>
            <pc:sldMk cId="1372236867" sldId="284"/>
            <ac:cxnSpMk id="15" creationId="{1563BCB0-97D2-4726-A1DA-4FE7083268F0}"/>
          </ac:cxnSpMkLst>
        </pc:cxnChg>
        <pc:cxnChg chg="del">
          <ac:chgData name="Lewis Evans" userId="2f1cca16-934e-4fa4-b56f-9977d10481f7" providerId="ADAL" clId="{D245C355-145C-4550-A9B7-095D2B63E90D}" dt="2022-10-11T13:38:21.518" v="2235" actId="478"/>
          <ac:cxnSpMkLst>
            <pc:docMk/>
            <pc:sldMk cId="1372236867" sldId="284"/>
            <ac:cxnSpMk id="18" creationId="{587F5652-DB39-4A56-A037-FC2E14E646A6}"/>
          </ac:cxnSpMkLst>
        </pc:cxnChg>
        <pc:cxnChg chg="del">
          <ac:chgData name="Lewis Evans" userId="2f1cca16-934e-4fa4-b56f-9977d10481f7" providerId="ADAL" clId="{D245C355-145C-4550-A9B7-095D2B63E90D}" dt="2022-10-11T13:38:20.532" v="2234" actId="478"/>
          <ac:cxnSpMkLst>
            <pc:docMk/>
            <pc:sldMk cId="1372236867" sldId="284"/>
            <ac:cxnSpMk id="22" creationId="{33E30E2D-F840-49AE-95EF-627832929E3A}"/>
          </ac:cxnSpMkLst>
        </pc:cxnChg>
      </pc:sldChg>
      <pc:sldChg chg="addSp delSp modSp new mod">
        <pc:chgData name="Lewis Evans" userId="2f1cca16-934e-4fa4-b56f-9977d10481f7" providerId="ADAL" clId="{D245C355-145C-4550-A9B7-095D2B63E90D}" dt="2022-10-11T14:28:55.714" v="3740" actId="20577"/>
        <pc:sldMkLst>
          <pc:docMk/>
          <pc:sldMk cId="1337767650" sldId="285"/>
        </pc:sldMkLst>
        <pc:spChg chg="del">
          <ac:chgData name="Lewis Evans" userId="2f1cca16-934e-4fa4-b56f-9977d10481f7" providerId="ADAL" clId="{D245C355-145C-4550-A9B7-095D2B63E90D}" dt="2022-10-11T14:25:49.096" v="3467" actId="478"/>
          <ac:spMkLst>
            <pc:docMk/>
            <pc:sldMk cId="1337767650" sldId="285"/>
            <ac:spMk id="2" creationId="{F79FDD90-9C9A-40A3-BBAA-DA28814FDE6D}"/>
          </ac:spMkLst>
        </pc:spChg>
        <pc:spChg chg="del">
          <ac:chgData name="Lewis Evans" userId="2f1cca16-934e-4fa4-b56f-9977d10481f7" providerId="ADAL" clId="{D245C355-145C-4550-A9B7-095D2B63E90D}" dt="2022-10-11T14:25:50.360" v="3468" actId="478"/>
          <ac:spMkLst>
            <pc:docMk/>
            <pc:sldMk cId="1337767650" sldId="285"/>
            <ac:spMk id="3" creationId="{ACC597F7-F96C-423E-A1D8-697147CAE954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4" creationId="{0BD1BE66-1F0E-451D-817D-FA22AC4D186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5" creationId="{7AFC8904-F096-4DFB-874D-A028D642B008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6" creationId="{CA2A30CC-4444-4A21-9CA6-B30C20D8E9FD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7" creationId="{91F4814C-C421-408F-9D56-85FD12E8082B}"/>
          </ac:spMkLst>
        </pc:spChg>
        <pc:spChg chg="add mod">
          <ac:chgData name="Lewis Evans" userId="2f1cca16-934e-4fa4-b56f-9977d10481f7" providerId="ADAL" clId="{D245C355-145C-4550-A9B7-095D2B63E90D}" dt="2022-10-11T14:25:51.193" v="3469"/>
          <ac:spMkLst>
            <pc:docMk/>
            <pc:sldMk cId="1337767650" sldId="285"/>
            <ac:spMk id="8" creationId="{476F1451-277E-4D0C-B468-713027D8788B}"/>
          </ac:spMkLst>
        </pc:spChg>
        <pc:spChg chg="add mod">
          <ac:chgData name="Lewis Evans" userId="2f1cca16-934e-4fa4-b56f-9977d10481f7" providerId="ADAL" clId="{D245C355-145C-4550-A9B7-095D2B63E90D}" dt="2022-10-11T14:25:53.817" v="3479" actId="20577"/>
          <ac:spMkLst>
            <pc:docMk/>
            <pc:sldMk cId="1337767650" sldId="285"/>
            <ac:spMk id="9" creationId="{A8A58E1B-A2B0-49EB-A062-95F24E2ECD11}"/>
          </ac:spMkLst>
        </pc:spChg>
        <pc:spChg chg="add mod">
          <ac:chgData name="Lewis Evans" userId="2f1cca16-934e-4fa4-b56f-9977d10481f7" providerId="ADAL" clId="{D245C355-145C-4550-A9B7-095D2B63E90D}" dt="2022-10-11T14:28:55.714" v="3740" actId="20577"/>
          <ac:spMkLst>
            <pc:docMk/>
            <pc:sldMk cId="1337767650" sldId="285"/>
            <ac:spMk id="10" creationId="{4FDF54AB-1AC9-40E7-989A-023CA04ACD48}"/>
          </ac:spMkLst>
        </pc:spChg>
        <pc:picChg chg="add mod">
          <ac:chgData name="Lewis Evans" userId="2f1cca16-934e-4fa4-b56f-9977d10481f7" providerId="ADAL" clId="{D245C355-145C-4550-A9B7-095D2B63E90D}" dt="2022-10-11T14:28:51.516" v="3736" actId="1076"/>
          <ac:picMkLst>
            <pc:docMk/>
            <pc:sldMk cId="1337767650" sldId="285"/>
            <ac:picMk id="12" creationId="{05F8C4CC-2A84-4AFF-A520-A3DA3256623B}"/>
          </ac:picMkLst>
        </pc:picChg>
      </pc:sldChg>
    </pc:docChg>
  </pc:docChgLst>
  <pc:docChgLst>
    <pc:chgData name="Lewis Evans" userId="2f1cca16-934e-4fa4-b56f-9977d10481f7" providerId="ADAL" clId="{4D343712-B93D-4728-9E67-14AC8760524B}"/>
    <pc:docChg chg="undo custSel addSld delSld modSld sldOrd">
      <pc:chgData name="Lewis Evans" userId="2f1cca16-934e-4fa4-b56f-9977d10481f7" providerId="ADAL" clId="{4D343712-B93D-4728-9E67-14AC8760524B}" dt="2022-11-20T11:11:26.567" v="6840" actId="47"/>
      <pc:docMkLst>
        <pc:docMk/>
      </pc:docMkLst>
      <pc:sldChg chg="modSp mod">
        <pc:chgData name="Lewis Evans" userId="2f1cca16-934e-4fa4-b56f-9977d10481f7" providerId="ADAL" clId="{4D343712-B93D-4728-9E67-14AC8760524B}" dt="2022-11-18T19:59:03.542" v="20" actId="20577"/>
        <pc:sldMkLst>
          <pc:docMk/>
          <pc:sldMk cId="3431951021" sldId="256"/>
        </pc:sldMkLst>
        <pc:spChg chg="mod">
          <ac:chgData name="Lewis Evans" userId="2f1cca16-934e-4fa4-b56f-9977d10481f7" providerId="ADAL" clId="{4D343712-B93D-4728-9E67-14AC8760524B}" dt="2022-11-18T19:59:03.542" v="20" actId="20577"/>
          <ac:spMkLst>
            <pc:docMk/>
            <pc:sldMk cId="3431951021" sldId="256"/>
            <ac:spMk id="2" creationId="{BDAF9BA7-B26B-4612-BF50-B34AAF287134}"/>
          </ac:spMkLst>
        </pc:spChg>
      </pc:sldChg>
      <pc:sldChg chg="addSp delSp modSp mod">
        <pc:chgData name="Lewis Evans" userId="2f1cca16-934e-4fa4-b56f-9977d10481f7" providerId="ADAL" clId="{4D343712-B93D-4728-9E67-14AC8760524B}" dt="2022-11-20T10:38:40.707" v="6163" actId="12788"/>
        <pc:sldMkLst>
          <pc:docMk/>
          <pc:sldMk cId="2313360141" sldId="266"/>
        </pc:sldMkLst>
        <pc:spChg chg="add mod">
          <ac:chgData name="Lewis Evans" userId="2f1cca16-934e-4fa4-b56f-9977d10481f7" providerId="ADAL" clId="{4D343712-B93D-4728-9E67-14AC8760524B}" dt="2022-11-18T20:01:58.080" v="107" actId="207"/>
          <ac:spMkLst>
            <pc:docMk/>
            <pc:sldMk cId="2313360141" sldId="266"/>
            <ac:spMk id="2" creationId="{14EB32A5-118A-A649-13CC-42B9C5998414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3" creationId="{7F6F4D10-ED28-35E5-9003-AF41D4671EB7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5" creationId="{32D8118F-2734-AB3E-8423-D1AE9F0EB41B}"/>
          </ac:spMkLst>
        </pc:spChg>
        <pc:spChg chg="mod">
          <ac:chgData name="Lewis Evans" userId="2f1cca16-934e-4fa4-b56f-9977d10481f7" providerId="ADAL" clId="{4D343712-B93D-4728-9E67-14AC8760524B}" dt="2022-11-18T20:01:40.852" v="104" actId="207"/>
          <ac:spMkLst>
            <pc:docMk/>
            <pc:sldMk cId="2313360141" sldId="266"/>
            <ac:spMk id="10" creationId="{8DAD0980-B7C7-4EFF-9B6C-F415040DCED1}"/>
          </ac:spMkLst>
        </pc:spChg>
        <pc:spChg chg="mod">
          <ac:chgData name="Lewis Evans" userId="2f1cca16-934e-4fa4-b56f-9977d10481f7" providerId="ADAL" clId="{4D343712-B93D-4728-9E67-14AC8760524B}" dt="2022-11-18T20:01:56.404" v="106" actId="207"/>
          <ac:spMkLst>
            <pc:docMk/>
            <pc:sldMk cId="2313360141" sldId="266"/>
            <ac:spMk id="12" creationId="{0472BCD6-0CB9-4FB4-9652-8286191E1FF6}"/>
          </ac:spMkLst>
        </pc:spChg>
        <pc:spChg chg="mod">
          <ac:chgData name="Lewis Evans" userId="2f1cca16-934e-4fa4-b56f-9977d10481f7" providerId="ADAL" clId="{4D343712-B93D-4728-9E67-14AC8760524B}" dt="2022-11-18T20:01:44.624" v="105" actId="207"/>
          <ac:spMkLst>
            <pc:docMk/>
            <pc:sldMk cId="2313360141" sldId="266"/>
            <ac:spMk id="14" creationId="{AD481626-8F1A-4EE5-A3F9-83FC293C4C30}"/>
          </ac:spMkLst>
        </pc:spChg>
        <pc:spChg chg="add del mod">
          <ac:chgData name="Lewis Evans" userId="2f1cca16-934e-4fa4-b56f-9977d10481f7" providerId="ADAL" clId="{4D343712-B93D-4728-9E67-14AC8760524B}" dt="2022-11-18T20:02:27.282" v="108" actId="478"/>
          <ac:spMkLst>
            <pc:docMk/>
            <pc:sldMk cId="2313360141" sldId="266"/>
            <ac:spMk id="15" creationId="{A603F7C8-B358-6ECD-6DE6-2E71B2C3B34A}"/>
          </ac:spMkLst>
        </pc:spChg>
        <pc:spChg chg="del">
          <ac:chgData name="Lewis Evans" userId="2f1cca16-934e-4fa4-b56f-9977d10481f7" providerId="ADAL" clId="{4D343712-B93D-4728-9E67-14AC8760524B}" dt="2022-11-18T19:59:42.957" v="73" actId="478"/>
          <ac:spMkLst>
            <pc:docMk/>
            <pc:sldMk cId="2313360141" sldId="266"/>
            <ac:spMk id="17" creationId="{A3A82636-2058-42AB-A4AD-3A3FBD4FEFB9}"/>
          </ac:spMkLst>
        </pc:spChg>
        <pc:spChg chg="del">
          <ac:chgData name="Lewis Evans" userId="2f1cca16-934e-4fa4-b56f-9977d10481f7" providerId="ADAL" clId="{4D343712-B93D-4728-9E67-14AC8760524B}" dt="2022-11-18T20:01:16.767" v="99" actId="478"/>
          <ac:spMkLst>
            <pc:docMk/>
            <pc:sldMk cId="2313360141" sldId="266"/>
            <ac:spMk id="23" creationId="{5FA12034-4AAA-42E7-B572-D4F0BAFCF531}"/>
          </ac:spMkLst>
        </pc:spChg>
        <pc:spChg chg="mod">
          <ac:chgData name="Lewis Evans" userId="2f1cca16-934e-4fa4-b56f-9977d10481f7" providerId="ADAL" clId="{4D343712-B93D-4728-9E67-14AC8760524B}" dt="2022-11-18T19:59:40.611" v="72" actId="20577"/>
          <ac:spMkLst>
            <pc:docMk/>
            <pc:sldMk cId="2313360141" sldId="266"/>
            <ac:spMk id="26" creationId="{3B44BF75-826E-44AC-A9A6-C214890E698F}"/>
          </ac:spMkLst>
        </pc:spChg>
        <pc:spChg chg="mod">
          <ac:chgData name="Lewis Evans" userId="2f1cca16-934e-4fa4-b56f-9977d10481f7" providerId="ADAL" clId="{4D343712-B93D-4728-9E67-14AC8760524B}" dt="2022-11-18T19:59:23.312" v="60" actId="20577"/>
          <ac:spMkLst>
            <pc:docMk/>
            <pc:sldMk cId="2313360141" sldId="266"/>
            <ac:spMk id="28" creationId="{AB4BAB63-C49B-4EC2-9003-E2B2280D2203}"/>
          </ac:spMkLst>
        </pc:spChg>
        <pc:spChg chg="mod">
          <ac:chgData name="Lewis Evans" userId="2f1cca16-934e-4fa4-b56f-9977d10481f7" providerId="ADAL" clId="{4D343712-B93D-4728-9E67-14AC8760524B}" dt="2022-11-18T19:59:18.545" v="40" actId="20577"/>
          <ac:spMkLst>
            <pc:docMk/>
            <pc:sldMk cId="2313360141" sldId="266"/>
            <ac:spMk id="30" creationId="{11683369-83EC-4B97-95DF-F8696711382A}"/>
          </ac:spMkLst>
        </pc:spChg>
        <pc:spChg chg="mod">
          <ac:chgData name="Lewis Evans" userId="2f1cca16-934e-4fa4-b56f-9977d10481f7" providerId="ADAL" clId="{4D343712-B93D-4728-9E67-14AC8760524B}" dt="2022-11-18T20:02:33.248" v="109" actId="207"/>
          <ac:spMkLst>
            <pc:docMk/>
            <pc:sldMk cId="2313360141" sldId="266"/>
            <ac:spMk id="57" creationId="{79FB0BC2-955F-45D7-9CB2-02430A68EDB9}"/>
          </ac:spMkLst>
        </pc:spChg>
        <pc:spChg chg="mod">
          <ac:chgData name="Lewis Evans" userId="2f1cca16-934e-4fa4-b56f-9977d10481f7" providerId="ADAL" clId="{4D343712-B93D-4728-9E67-14AC8760524B}" dt="2022-11-18T20:02:37.392" v="110" actId="207"/>
          <ac:spMkLst>
            <pc:docMk/>
            <pc:sldMk cId="2313360141" sldId="266"/>
            <ac:spMk id="58" creationId="{B350A11B-B2E8-4448-BCFC-81B98ECA22E0}"/>
          </ac:spMkLst>
        </pc:spChg>
        <pc:spChg chg="del">
          <ac:chgData name="Lewis Evans" userId="2f1cca16-934e-4fa4-b56f-9977d10481f7" providerId="ADAL" clId="{4D343712-B93D-4728-9E67-14AC8760524B}" dt="2022-11-18T19:59:50.264" v="75" actId="478"/>
          <ac:spMkLst>
            <pc:docMk/>
            <pc:sldMk cId="2313360141" sldId="266"/>
            <ac:spMk id="59" creationId="{FCF17721-2285-451A-AA99-71DBAF3ADBAD}"/>
          </ac:spMkLst>
        </pc:s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4" creationId="{0C7419D3-B292-10B8-5B40-0D5D17398E64}"/>
          </ac:grpSpMkLst>
        </pc:grpChg>
        <pc:grpChg chg="del mod">
          <ac:chgData name="Lewis Evans" userId="2f1cca16-934e-4fa4-b56f-9977d10481f7" providerId="ADAL" clId="{4D343712-B93D-4728-9E67-14AC8760524B}" dt="2022-11-18T20:01:01.723" v="96" actId="478"/>
          <ac:grpSpMkLst>
            <pc:docMk/>
            <pc:sldMk cId="2313360141" sldId="266"/>
            <ac:grpSpMk id="11" creationId="{058D1533-436A-A5F3-4A05-6CED0D61184A}"/>
          </ac:grpSpMkLst>
        </pc:grpChg>
        <pc:grpChg chg="mod">
          <ac:chgData name="Lewis Evans" userId="2f1cca16-934e-4fa4-b56f-9977d10481f7" providerId="ADAL" clId="{4D343712-B93D-4728-9E67-14AC8760524B}" dt="2022-11-20T10:38:40.707" v="6163" actId="12788"/>
          <ac:grpSpMkLst>
            <pc:docMk/>
            <pc:sldMk cId="2313360141" sldId="266"/>
            <ac:grpSpMk id="13" creationId="{B64906F2-9B89-4D41-82AF-DD4E73271283}"/>
          </ac:grpSpMkLst>
        </pc:grpChg>
        <pc:grpChg chg="mod">
          <ac:chgData name="Lewis Evans" userId="2f1cca16-934e-4fa4-b56f-9977d10481f7" providerId="ADAL" clId="{4D343712-B93D-4728-9E67-14AC8760524B}" dt="2022-11-18T20:00:24.978" v="85" actId="1076"/>
          <ac:grpSpMkLst>
            <pc:docMk/>
            <pc:sldMk cId="2313360141" sldId="266"/>
            <ac:grpSpMk id="16" creationId="{E3F959A8-C3B1-4CBB-98F4-D778C11ACDA8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19" creationId="{F6FA1D6C-41F2-4CFC-819A-41FA415B3CE6}"/>
          </ac:grpSpMkLst>
        </pc:grpChg>
        <pc:grpChg chg="del">
          <ac:chgData name="Lewis Evans" userId="2f1cca16-934e-4fa4-b56f-9977d10481f7" providerId="ADAL" clId="{4D343712-B93D-4728-9E67-14AC8760524B}" dt="2022-11-18T19:59:42.957" v="73" actId="478"/>
          <ac:grpSpMkLst>
            <pc:docMk/>
            <pc:sldMk cId="2313360141" sldId="266"/>
            <ac:grpSpMk id="22" creationId="{0633E1E2-3881-6C8F-95A3-CBBEA19DDD92}"/>
          </ac:grpSpMkLst>
        </pc:grpChg>
      </pc:sldChg>
      <pc:sldChg chg="del">
        <pc:chgData name="Lewis Evans" userId="2f1cca16-934e-4fa4-b56f-9977d10481f7" providerId="ADAL" clId="{4D343712-B93D-4728-9E67-14AC8760524B}" dt="2022-11-18T20:04:14.190" v="268" actId="47"/>
        <pc:sldMkLst>
          <pc:docMk/>
          <pc:sldMk cId="3746857300" sldId="29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324975048" sldId="29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698894958" sldId="29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105979261" sldId="299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4053303" sldId="30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895612901" sldId="30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185646436" sldId="30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963468595" sldId="306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250339517" sldId="307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2103488229" sldId="308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554332607" sldId="310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601726530" sldId="311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1646768849" sldId="312"/>
        </pc:sldMkLst>
      </pc:sldChg>
      <pc:sldChg chg="del">
        <pc:chgData name="Lewis Evans" userId="2f1cca16-934e-4fa4-b56f-9977d10481f7" providerId="ADAL" clId="{4D343712-B93D-4728-9E67-14AC8760524B}" dt="2022-11-18T20:04:13.519" v="267" actId="47"/>
        <pc:sldMkLst>
          <pc:docMk/>
          <pc:sldMk cId="552638963" sldId="313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580065510" sldId="314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4223240877" sldId="315"/>
        </pc:sldMkLst>
      </pc:sldChg>
      <pc:sldChg chg="del">
        <pc:chgData name="Lewis Evans" userId="2f1cca16-934e-4fa4-b56f-9977d10481f7" providerId="ADAL" clId="{4D343712-B93D-4728-9E67-14AC8760524B}" dt="2022-11-18T20:02:47.377" v="111" actId="47"/>
        <pc:sldMkLst>
          <pc:docMk/>
          <pc:sldMk cId="3958770552" sldId="316"/>
        </pc:sldMkLst>
      </pc:sldChg>
      <pc:sldChg chg="del">
        <pc:chgData name="Lewis Evans" userId="2f1cca16-934e-4fa4-b56f-9977d10481f7" providerId="ADAL" clId="{4D343712-B93D-4728-9E67-14AC8760524B}" dt="2022-11-18T20:04:02.775" v="262" actId="47"/>
        <pc:sldMkLst>
          <pc:docMk/>
          <pc:sldMk cId="2656945722" sldId="318"/>
        </pc:sldMkLst>
      </pc:sldChg>
      <pc:sldChg chg="addSp delSp modSp mod">
        <pc:chgData name="Lewis Evans" userId="2f1cca16-934e-4fa4-b56f-9977d10481f7" providerId="ADAL" clId="{4D343712-B93D-4728-9E67-14AC8760524B}" dt="2022-11-20T10:38:07.631" v="6155" actId="20577"/>
        <pc:sldMkLst>
          <pc:docMk/>
          <pc:sldMk cId="2729613933" sldId="319"/>
        </pc:sldMkLst>
        <pc:spChg chg="mod">
          <ac:chgData name="Lewis Evans" userId="2f1cca16-934e-4fa4-b56f-9977d10481f7" providerId="ADAL" clId="{4D343712-B93D-4728-9E67-14AC8760524B}" dt="2022-11-20T10:38:07.631" v="6155" actId="20577"/>
          <ac:spMkLst>
            <pc:docMk/>
            <pc:sldMk cId="2729613933" sldId="319"/>
            <ac:spMk id="2" creationId="{567F63DA-7D21-6D9C-BBEC-DFCF5FDB53A7}"/>
          </ac:spMkLst>
        </pc:spChg>
        <pc:picChg chg="add del mod">
          <ac:chgData name="Lewis Evans" userId="2f1cca16-934e-4fa4-b56f-9977d10481f7" providerId="ADAL" clId="{4D343712-B93D-4728-9E67-14AC8760524B}" dt="2022-11-18T20:03:13.280" v="117" actId="478"/>
          <ac:picMkLst>
            <pc:docMk/>
            <pc:sldMk cId="2729613933" sldId="319"/>
            <ac:picMk id="4" creationId="{9E402A50-F034-DCA0-B73B-E7BA15F817D5}"/>
          </ac:picMkLst>
        </pc:picChg>
        <pc:picChg chg="mod">
          <ac:chgData name="Lewis Evans" userId="2f1cca16-934e-4fa4-b56f-9977d10481f7" providerId="ADAL" clId="{4D343712-B93D-4728-9E67-14AC8760524B}" dt="2022-11-18T20:03:12.633" v="116" actId="14826"/>
          <ac:picMkLst>
            <pc:docMk/>
            <pc:sldMk cId="2729613933" sldId="319"/>
            <ac:picMk id="9" creationId="{3690B15F-1EE6-4BF8-BF59-F1F636253A39}"/>
          </ac:picMkLst>
        </pc:pic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804172811" sldId="320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759000067" sldId="321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2525604201" sldId="322"/>
        </pc:sldMkLst>
      </pc:sldChg>
      <pc:sldChg chg="del">
        <pc:chgData name="Lewis Evans" userId="2f1cca16-934e-4fa4-b56f-9977d10481f7" providerId="ADAL" clId="{4D343712-B93D-4728-9E67-14AC8760524B}" dt="2022-11-18T20:04:06.621" v="264" actId="47"/>
        <pc:sldMkLst>
          <pc:docMk/>
          <pc:sldMk cId="1578388040" sldId="323"/>
        </pc:sldMkLst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492078698" sldId="324"/>
        </pc:sldMkLst>
      </pc:sldChg>
      <pc:sldChg chg="addSp modSp add del mod modAnim">
        <pc:chgData name="Lewis Evans" userId="2f1cca16-934e-4fa4-b56f-9977d10481f7" providerId="ADAL" clId="{4D343712-B93D-4728-9E67-14AC8760524B}" dt="2022-11-20T10:38:15.312" v="6156" actId="47"/>
        <pc:sldMkLst>
          <pc:docMk/>
          <pc:sldMk cId="3003473245" sldId="324"/>
        </pc:sldMkLst>
        <pc:spChg chg="add mod">
          <ac:chgData name="Lewis Evans" userId="2f1cca16-934e-4fa4-b56f-9977d10481f7" providerId="ADAL" clId="{4D343712-B93D-4728-9E67-14AC8760524B}" dt="2022-11-18T20:04:12.763" v="266" actId="1076"/>
          <ac:spMkLst>
            <pc:docMk/>
            <pc:sldMk cId="3003473245" sldId="324"/>
            <ac:spMk id="3" creationId="{9C3ACB35-7576-4481-3C1E-7D89495DEC38}"/>
          </ac:spMkLst>
        </pc:spChg>
        <pc:cxnChg chg="add mod">
          <ac:chgData name="Lewis Evans" userId="2f1cca16-934e-4fa4-b56f-9977d10481f7" providerId="ADAL" clId="{4D343712-B93D-4728-9E67-14AC8760524B}" dt="2022-11-18T20:04:12.763" v="266" actId="1076"/>
          <ac:cxnSpMkLst>
            <pc:docMk/>
            <pc:sldMk cId="3003473245" sldId="324"/>
            <ac:cxnSpMk id="4" creationId="{914850BD-E80D-6A14-5B68-68329D223729}"/>
          </ac:cxnSpMkLst>
        </pc:cxnChg>
      </pc:sldChg>
      <pc:sldChg chg="addSp delSp modSp new mod">
        <pc:chgData name="Lewis Evans" userId="2f1cca16-934e-4fa4-b56f-9977d10481f7" providerId="ADAL" clId="{4D343712-B93D-4728-9E67-14AC8760524B}" dt="2022-11-20T10:39:35.741" v="6276" actId="20577"/>
        <pc:sldMkLst>
          <pc:docMk/>
          <pc:sldMk cId="318391434" sldId="325"/>
        </pc:sldMkLst>
        <pc:spChg chg="mod">
          <ac:chgData name="Lewis Evans" userId="2f1cca16-934e-4fa4-b56f-9977d10481f7" providerId="ADAL" clId="{4D343712-B93D-4728-9E67-14AC8760524B}" dt="2022-11-18T20:09:19.155" v="415" actId="20577"/>
          <ac:spMkLst>
            <pc:docMk/>
            <pc:sldMk cId="318391434" sldId="32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9:35.741" v="6276" actId="20577"/>
          <ac:spMkLst>
            <pc:docMk/>
            <pc:sldMk cId="318391434" sldId="325"/>
            <ac:spMk id="3" creationId="{7AE302E5-1F6D-B0CB-E659-81917A5BF5B4}"/>
          </ac:spMkLst>
        </pc:spChg>
        <pc:spChg chg="mod">
          <ac:chgData name="Lewis Evans" userId="2f1cca16-934e-4fa4-b56f-9977d10481f7" providerId="ADAL" clId="{4D343712-B93D-4728-9E67-14AC8760524B}" dt="2022-11-18T20:04:31.221" v="272" actId="207"/>
          <ac:spMkLst>
            <pc:docMk/>
            <pc:sldMk cId="318391434" sldId="325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4:38.084" v="273" actId="14826"/>
          <ac:spMkLst>
            <pc:docMk/>
            <pc:sldMk cId="318391434" sldId="325"/>
            <ac:spMk id="6" creationId="{FAC58549-49E6-0831-59F8-AC8EBA240BE4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8" creationId="{04138030-2BB0-2EC3-133E-8AE325201966}"/>
          </ac:spMkLst>
        </pc:spChg>
        <pc:spChg chg="mod">
          <ac:chgData name="Lewis Evans" userId="2f1cca16-934e-4fa4-b56f-9977d10481f7" providerId="ADAL" clId="{4D343712-B93D-4728-9E67-14AC8760524B}" dt="2022-11-18T20:04:26.218" v="271"/>
          <ac:spMkLst>
            <pc:docMk/>
            <pc:sldMk cId="318391434" sldId="325"/>
            <ac:spMk id="9" creationId="{D34E5DD5-0A0D-1FDA-601C-4F345F9CD9C4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0" creationId="{6DE31192-F72A-734C-16EA-81F4AA6302ED}"/>
          </ac:spMkLst>
        </pc:spChg>
        <pc:spChg chg="add mod">
          <ac:chgData name="Lewis Evans" userId="2f1cca16-934e-4fa4-b56f-9977d10481f7" providerId="ADAL" clId="{4D343712-B93D-4728-9E67-14AC8760524B}" dt="2022-11-18T20:07:00.614" v="282"/>
          <ac:spMkLst>
            <pc:docMk/>
            <pc:sldMk cId="318391434" sldId="325"/>
            <ac:spMk id="11" creationId="{3491B554-96D3-E5D1-6364-DBD4A0CFFDA1}"/>
          </ac:spMkLst>
        </pc:spChg>
        <pc:grpChg chg="add mod">
          <ac:chgData name="Lewis Evans" userId="2f1cca16-934e-4fa4-b56f-9977d10481f7" providerId="ADAL" clId="{4D343712-B93D-4728-9E67-14AC8760524B}" dt="2022-11-18T20:04:22.576" v="270"/>
          <ac:grpSpMkLst>
            <pc:docMk/>
            <pc:sldMk cId="318391434" sldId="325"/>
            <ac:grpSpMk id="4" creationId="{C12DFBC4-198A-8279-E3F7-67AD3C13E60A}"/>
          </ac:grpSpMkLst>
        </pc:grpChg>
        <pc:grpChg chg="add del mod">
          <ac:chgData name="Lewis Evans" userId="2f1cca16-934e-4fa4-b56f-9977d10481f7" providerId="ADAL" clId="{4D343712-B93D-4728-9E67-14AC8760524B}" dt="2022-11-18T20:04:39.327" v="274" actId="478"/>
          <ac:grpSpMkLst>
            <pc:docMk/>
            <pc:sldMk cId="318391434" sldId="325"/>
            <ac:grpSpMk id="7" creationId="{0F77F1FF-7083-C12B-6337-17F72CE1F859}"/>
          </ac:grpSpMkLst>
        </pc:grpChg>
      </pc:sldChg>
      <pc:sldChg chg="del">
        <pc:chgData name="Lewis Evans" userId="2f1cca16-934e-4fa4-b56f-9977d10481f7" providerId="ADAL" clId="{4D343712-B93D-4728-9E67-14AC8760524B}" dt="2022-11-18T20:02:49.832" v="112" actId="47"/>
        <pc:sldMkLst>
          <pc:docMk/>
          <pc:sldMk cId="1424452859" sldId="325"/>
        </pc:sldMkLst>
      </pc:sldChg>
      <pc:sldChg chg="addSp delSp modSp add del mod">
        <pc:chgData name="Lewis Evans" userId="2f1cca16-934e-4fa4-b56f-9977d10481f7" providerId="ADAL" clId="{4D343712-B93D-4728-9E67-14AC8760524B}" dt="2022-11-20T10:38:16.648" v="6158" actId="47"/>
        <pc:sldMkLst>
          <pc:docMk/>
          <pc:sldMk cId="1211181900" sldId="326"/>
        </pc:sldMkLst>
        <pc:spChg chg="mod">
          <ac:chgData name="Lewis Evans" userId="2f1cca16-934e-4fa4-b56f-9977d10481f7" providerId="ADAL" clId="{4D343712-B93D-4728-9E67-14AC8760524B}" dt="2022-11-18T20:06:49.165" v="279" actId="207"/>
          <ac:spMkLst>
            <pc:docMk/>
            <pc:sldMk cId="1211181900" sldId="326"/>
            <ac:spMk id="5" creationId="{D0DDF3F6-7862-C383-37C0-850BCF30BD7C}"/>
          </ac:spMkLst>
        </pc:spChg>
        <pc:spChg chg="mod">
          <ac:chgData name="Lewis Evans" userId="2f1cca16-934e-4fa4-b56f-9977d10481f7" providerId="ADAL" clId="{4D343712-B93D-4728-9E67-14AC8760524B}" dt="2022-11-18T20:06:55.372" v="280" actId="14826"/>
          <ac:spMkLst>
            <pc:docMk/>
            <pc:sldMk cId="1211181900" sldId="326"/>
            <ac:spMk id="6" creationId="{FAC58549-49E6-0831-59F8-AC8EBA240BE4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7" creationId="{2CD7775F-5832-F7EF-B05D-27312B4189D3}"/>
          </ac:spMkLst>
        </pc:spChg>
        <pc:spChg chg="add del mod">
          <ac:chgData name="Lewis Evans" userId="2f1cca16-934e-4fa4-b56f-9977d10481f7" providerId="ADAL" clId="{4D343712-B93D-4728-9E67-14AC8760524B}" dt="2022-11-18T20:06:57.459" v="281" actId="478"/>
          <ac:spMkLst>
            <pc:docMk/>
            <pc:sldMk cId="1211181900" sldId="326"/>
            <ac:spMk id="8" creationId="{E69581B1-74EB-EA6D-DA68-F64E78CA9B41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9" creationId="{A6223B6B-507C-A342-A7D4-071AFAFA35B8}"/>
          </ac:spMkLst>
        </pc:spChg>
        <pc:spChg chg="add mod">
          <ac:chgData name="Lewis Evans" userId="2f1cca16-934e-4fa4-b56f-9977d10481f7" providerId="ADAL" clId="{4D343712-B93D-4728-9E67-14AC8760524B}" dt="2022-11-18T20:07:01.086" v="283"/>
          <ac:spMkLst>
            <pc:docMk/>
            <pc:sldMk cId="1211181900" sldId="326"/>
            <ac:spMk id="10" creationId="{D646BE40-3DF8-F344-F31F-340EC5C35029}"/>
          </ac:spMkLst>
        </pc:spChg>
      </pc:sldChg>
      <pc:sldChg chg="add del">
        <pc:chgData name="Lewis Evans" userId="2f1cca16-934e-4fa4-b56f-9977d10481f7" providerId="ADAL" clId="{4D343712-B93D-4728-9E67-14AC8760524B}" dt="2022-11-20T10:38:16.063" v="6157" actId="47"/>
        <pc:sldMkLst>
          <pc:docMk/>
          <pc:sldMk cId="82258140" sldId="327"/>
        </pc:sldMkLst>
      </pc:sldChg>
      <pc:sldChg chg="modSp add mod ord">
        <pc:chgData name="Lewis Evans" userId="2f1cca16-934e-4fa4-b56f-9977d10481f7" providerId="ADAL" clId="{4D343712-B93D-4728-9E67-14AC8760524B}" dt="2022-11-20T10:19:58.426" v="4881" actId="20577"/>
        <pc:sldMkLst>
          <pc:docMk/>
          <pc:sldMk cId="2444042434" sldId="328"/>
        </pc:sldMkLst>
        <pc:spChg chg="mod">
          <ac:chgData name="Lewis Evans" userId="2f1cca16-934e-4fa4-b56f-9977d10481f7" providerId="ADAL" clId="{4D343712-B93D-4728-9E67-14AC8760524B}" dt="2022-11-20T10:19:19.686" v="4836" actId="20577"/>
          <ac:spMkLst>
            <pc:docMk/>
            <pc:sldMk cId="2444042434" sldId="328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9:58.426" v="4881" actId="20577"/>
          <ac:spMkLst>
            <pc:docMk/>
            <pc:sldMk cId="2444042434" sldId="328"/>
            <ac:spMk id="3" creationId="{7AE302E5-1F6D-B0CB-E659-81917A5BF5B4}"/>
          </ac:spMkLst>
        </pc:spChg>
      </pc:sldChg>
      <pc:sldChg chg="addSp modSp add mod ord modTransition modAnim">
        <pc:chgData name="Lewis Evans" userId="2f1cca16-934e-4fa4-b56f-9977d10481f7" providerId="ADAL" clId="{4D343712-B93D-4728-9E67-14AC8760524B}" dt="2022-11-20T10:46:09.846" v="6315"/>
        <pc:sldMkLst>
          <pc:docMk/>
          <pc:sldMk cId="4133194242" sldId="329"/>
        </pc:sldMkLst>
        <pc:spChg chg="mod">
          <ac:chgData name="Lewis Evans" userId="2f1cca16-934e-4fa4-b56f-9977d10481f7" providerId="ADAL" clId="{4D343712-B93D-4728-9E67-14AC8760524B}" dt="2022-11-20T10:46:04.597" v="6314" actId="962"/>
          <ac:spMkLst>
            <pc:docMk/>
            <pc:sldMk cId="4133194242" sldId="329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18:38.121" v="4755" actId="20577"/>
          <ac:spMkLst>
            <pc:docMk/>
            <pc:sldMk cId="4133194242" sldId="329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18:53.545" v="4762" actId="113"/>
          <ac:spMkLst>
            <pc:docMk/>
            <pc:sldMk cId="4133194242" sldId="329"/>
            <ac:spMk id="11" creationId="{F13B14E5-C79F-5286-0710-2567F4F44110}"/>
          </ac:spMkLst>
        </pc:spChg>
        <pc:picChg chg="add mod">
          <ac:chgData name="Lewis Evans" userId="2f1cca16-934e-4fa4-b56f-9977d10481f7" providerId="ADAL" clId="{4D343712-B93D-4728-9E67-14AC8760524B}" dt="2022-11-20T10:17:45.905" v="4719" actId="1076"/>
          <ac:picMkLst>
            <pc:docMk/>
            <pc:sldMk cId="4133194242" sldId="329"/>
            <ac:picMk id="7" creationId="{9DE7B9E3-3BAD-1D45-A648-58CAAFCD7FB3}"/>
          </ac:picMkLst>
        </pc:picChg>
      </pc:sldChg>
      <pc:sldChg chg="addSp modSp add mod">
        <pc:chgData name="Lewis Evans" userId="2f1cca16-934e-4fa4-b56f-9977d10481f7" providerId="ADAL" clId="{4D343712-B93D-4728-9E67-14AC8760524B}" dt="2022-11-20T10:40:31.377" v="6296" actId="20577"/>
        <pc:sldMkLst>
          <pc:docMk/>
          <pc:sldMk cId="946789674" sldId="330"/>
        </pc:sldMkLst>
        <pc:spChg chg="mod">
          <ac:chgData name="Lewis Evans" userId="2f1cca16-934e-4fa4-b56f-9977d10481f7" providerId="ADAL" clId="{4D343712-B93D-4728-9E67-14AC8760524B}" dt="2022-11-18T20:09:28.264" v="425" actId="20577"/>
          <ac:spMkLst>
            <pc:docMk/>
            <pc:sldMk cId="946789674" sldId="330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40:31.377" v="6296" actId="20577"/>
          <ac:spMkLst>
            <pc:docMk/>
            <pc:sldMk cId="946789674" sldId="330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09:43:13.752" v="3557" actId="1076"/>
          <ac:picMkLst>
            <pc:docMk/>
            <pc:sldMk cId="946789674" sldId="330"/>
            <ac:picMk id="1026" creationId="{A340F652-5E57-C2D8-D7A4-4D3C29F17B21}"/>
          </ac:picMkLst>
        </pc:picChg>
      </pc:sldChg>
      <pc:sldChg chg="modSp add mod">
        <pc:chgData name="Lewis Evans" userId="2f1cca16-934e-4fa4-b56f-9977d10481f7" providerId="ADAL" clId="{4D343712-B93D-4728-9E67-14AC8760524B}" dt="2022-11-20T09:46:14.400" v="3818" actId="20577"/>
        <pc:sldMkLst>
          <pc:docMk/>
          <pc:sldMk cId="1230678481" sldId="331"/>
        </pc:sldMkLst>
        <pc:spChg chg="mod">
          <ac:chgData name="Lewis Evans" userId="2f1cca16-934e-4fa4-b56f-9977d10481f7" providerId="ADAL" clId="{4D343712-B93D-4728-9E67-14AC8760524B}" dt="2022-11-18T20:14:58.826" v="1027" actId="20577"/>
          <ac:spMkLst>
            <pc:docMk/>
            <pc:sldMk cId="1230678481" sldId="331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09:46:14.400" v="3818" actId="20577"/>
          <ac:spMkLst>
            <pc:docMk/>
            <pc:sldMk cId="1230678481" sldId="331"/>
            <ac:spMk id="3" creationId="{7AE302E5-1F6D-B0CB-E659-81917A5BF5B4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18T20:22:47.307" v="1323" actId="1076"/>
        <pc:sldMkLst>
          <pc:docMk/>
          <pc:sldMk cId="2814605228" sldId="332"/>
        </pc:sldMkLst>
        <pc:spChg chg="mod">
          <ac:chgData name="Lewis Evans" userId="2f1cca16-934e-4fa4-b56f-9977d10481f7" providerId="ADAL" clId="{4D343712-B93D-4728-9E67-14AC8760524B}" dt="2022-11-18T20:18:52.502" v="1052" actId="14100"/>
          <ac:spMkLst>
            <pc:docMk/>
            <pc:sldMk cId="2814605228" sldId="332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18:57.809" v="1056" actId="478"/>
          <ac:spMkLst>
            <pc:docMk/>
            <pc:sldMk cId="2814605228" sldId="332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18T20:20:46.400" v="1068" actId="1076"/>
          <ac:spMkLst>
            <pc:docMk/>
            <pc:sldMk cId="2814605228" sldId="332"/>
            <ac:spMk id="9" creationId="{CCBC9D90-6084-E9C5-5E4D-880A34E3E1CE}"/>
          </ac:spMkLst>
        </pc:spChg>
        <pc:spChg chg="add mod">
          <ac:chgData name="Lewis Evans" userId="2f1cca16-934e-4fa4-b56f-9977d10481f7" providerId="ADAL" clId="{4D343712-B93D-4728-9E67-14AC8760524B}" dt="2022-11-18T20:21:54.698" v="1212" actId="1076"/>
          <ac:spMkLst>
            <pc:docMk/>
            <pc:sldMk cId="2814605228" sldId="332"/>
            <ac:spMk id="12" creationId="{61B25ADF-0A5C-E80D-412B-F7B52CD29A8D}"/>
          </ac:spMkLst>
        </pc:spChg>
        <pc:spChg chg="add mod">
          <ac:chgData name="Lewis Evans" userId="2f1cca16-934e-4fa4-b56f-9977d10481f7" providerId="ADAL" clId="{4D343712-B93D-4728-9E67-14AC8760524B}" dt="2022-11-18T20:22:47.307" v="1323" actId="1076"/>
          <ac:spMkLst>
            <pc:docMk/>
            <pc:sldMk cId="2814605228" sldId="332"/>
            <ac:spMk id="13" creationId="{5D3712CF-24F9-4153-4BC6-7CD55E4C188B}"/>
          </ac:spMkLst>
        </pc:spChg>
        <pc:picChg chg="add del mod">
          <ac:chgData name="Lewis Evans" userId="2f1cca16-934e-4fa4-b56f-9977d10481f7" providerId="ADAL" clId="{4D343712-B93D-4728-9E67-14AC8760524B}" dt="2022-11-18T20:19:25.547" v="1058" actId="478"/>
          <ac:picMkLst>
            <pc:docMk/>
            <pc:sldMk cId="2814605228" sldId="332"/>
            <ac:picMk id="7" creationId="{A83A2DF0-35FF-3B50-7882-F2021BFC30B7}"/>
          </ac:picMkLst>
        </pc:picChg>
        <pc:picChg chg="add mod">
          <ac:chgData name="Lewis Evans" userId="2f1cca16-934e-4fa4-b56f-9977d10481f7" providerId="ADAL" clId="{4D343712-B93D-4728-9E67-14AC8760524B}" dt="2022-11-18T20:19:29.461" v="1062" actId="1076"/>
          <ac:picMkLst>
            <pc:docMk/>
            <pc:sldMk cId="2814605228" sldId="332"/>
            <ac:picMk id="8" creationId="{F538AD6E-A69A-5A0C-E86A-53C56384ED42}"/>
          </ac:picMkLst>
        </pc:picChg>
      </pc:sldChg>
      <pc:sldChg chg="addSp delSp modSp add mod modTransition delAnim modAnim">
        <pc:chgData name="Lewis Evans" userId="2f1cca16-934e-4fa4-b56f-9977d10481f7" providerId="ADAL" clId="{4D343712-B93D-4728-9E67-14AC8760524B}" dt="2022-11-20T10:03:47.872" v="4390"/>
        <pc:sldMkLst>
          <pc:docMk/>
          <pc:sldMk cId="2645966330" sldId="333"/>
        </pc:sldMkLst>
        <pc:spChg chg="mod">
          <ac:chgData name="Lewis Evans" userId="2f1cca16-934e-4fa4-b56f-9977d10481f7" providerId="ADAL" clId="{4D343712-B93D-4728-9E67-14AC8760524B}" dt="2022-11-18T20:38:01.411" v="1331" actId="20577"/>
          <ac:spMkLst>
            <pc:docMk/>
            <pc:sldMk cId="2645966330" sldId="333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18T20:38:09.302" v="1335" actId="478"/>
          <ac:spMkLst>
            <pc:docMk/>
            <pc:sldMk cId="2645966330" sldId="333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09:48:41.550" v="3878" actId="1582"/>
          <ac:spMkLst>
            <pc:docMk/>
            <pc:sldMk cId="2645966330" sldId="333"/>
            <ac:spMk id="3" creationId="{90C9318A-7033-EE04-7048-7F7D27DE026D}"/>
          </ac:spMkLst>
        </pc:spChg>
        <pc:spChg chg="add mod">
          <ac:chgData name="Lewis Evans" userId="2f1cca16-934e-4fa4-b56f-9977d10481f7" providerId="ADAL" clId="{4D343712-B93D-4728-9E67-14AC8760524B}" dt="2022-11-20T09:48:52.698" v="3881" actId="14100"/>
          <ac:spMkLst>
            <pc:docMk/>
            <pc:sldMk cId="2645966330" sldId="333"/>
            <ac:spMk id="7" creationId="{72D722D9-F883-6538-0D18-F9E141230448}"/>
          </ac:spMkLst>
        </pc:spChg>
        <pc:spChg chg="add mod">
          <ac:chgData name="Lewis Evans" userId="2f1cca16-934e-4fa4-b56f-9977d10481f7" providerId="ADAL" clId="{4D343712-B93D-4728-9E67-14AC8760524B}" dt="2022-11-20T09:48:59.885" v="3885" actId="14100"/>
          <ac:spMkLst>
            <pc:docMk/>
            <pc:sldMk cId="2645966330" sldId="333"/>
            <ac:spMk id="9" creationId="{CB8CC3AC-E65D-B594-8056-D712AA44C90A}"/>
          </ac:spMkLst>
        </pc:spChg>
        <pc:spChg chg="add del mod">
          <ac:chgData name="Lewis Evans" userId="2f1cca16-934e-4fa4-b56f-9977d10481f7" providerId="ADAL" clId="{4D343712-B93D-4728-9E67-14AC8760524B}" dt="2022-11-18T20:52:01.190" v="1827" actId="478"/>
          <ac:spMkLst>
            <pc:docMk/>
            <pc:sldMk cId="2645966330" sldId="333"/>
            <ac:spMk id="12" creationId="{561A9F2B-CD76-DB28-A3B9-AF722ED69876}"/>
          </ac:spMkLst>
        </pc:spChg>
        <pc:spChg chg="add mod">
          <ac:chgData name="Lewis Evans" userId="2f1cca16-934e-4fa4-b56f-9977d10481f7" providerId="ADAL" clId="{4D343712-B93D-4728-9E67-14AC8760524B}" dt="2022-11-20T09:49:32.849" v="3913" actId="1076"/>
          <ac:spMkLst>
            <pc:docMk/>
            <pc:sldMk cId="2645966330" sldId="333"/>
            <ac:spMk id="12" creationId="{B2D422F2-2645-456C-0634-D3A927FB2235}"/>
          </ac:spMkLst>
        </pc:spChg>
        <pc:spChg chg="add del mod">
          <ac:chgData name="Lewis Evans" userId="2f1cca16-934e-4fa4-b56f-9977d10481f7" providerId="ADAL" clId="{4D343712-B93D-4728-9E67-14AC8760524B}" dt="2022-11-18T20:51:59.636" v="1825" actId="478"/>
          <ac:spMkLst>
            <pc:docMk/>
            <pc:sldMk cId="2645966330" sldId="333"/>
            <ac:spMk id="13" creationId="{58FD6E57-A351-0F48-D719-9BFB401EBB6B}"/>
          </ac:spMkLst>
        </pc:spChg>
        <pc:spChg chg="add mod">
          <ac:chgData name="Lewis Evans" userId="2f1cca16-934e-4fa4-b56f-9977d10481f7" providerId="ADAL" clId="{4D343712-B93D-4728-9E67-14AC8760524B}" dt="2022-11-20T09:49:48.488" v="3948" actId="1076"/>
          <ac:spMkLst>
            <pc:docMk/>
            <pc:sldMk cId="2645966330" sldId="333"/>
            <ac:spMk id="13" creationId="{F13BD053-E661-9254-1ED7-94ED3947D7A7}"/>
          </ac:spMkLst>
        </pc:spChg>
        <pc:spChg chg="add mod">
          <ac:chgData name="Lewis Evans" userId="2f1cca16-934e-4fa4-b56f-9977d10481f7" providerId="ADAL" clId="{4D343712-B93D-4728-9E67-14AC8760524B}" dt="2022-11-20T09:49:49.688" v="3949" actId="1076"/>
          <ac:spMkLst>
            <pc:docMk/>
            <pc:sldMk cId="2645966330" sldId="333"/>
            <ac:spMk id="14" creationId="{9CCE19EF-2C5C-2BE3-E68C-D1315EE3B101}"/>
          </ac:spMkLst>
        </pc:spChg>
        <pc:picChg chg="add mod">
          <ac:chgData name="Lewis Evans" userId="2f1cca16-934e-4fa4-b56f-9977d10481f7" providerId="ADAL" clId="{4D343712-B93D-4728-9E67-14AC8760524B}" dt="2022-11-20T09:48:17.175" v="3874" actId="108"/>
          <ac:picMkLst>
            <pc:docMk/>
            <pc:sldMk cId="2645966330" sldId="333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18T20:52:00.208" v="1826" actId="478"/>
          <ac:cxnSpMkLst>
            <pc:docMk/>
            <pc:sldMk cId="2645966330" sldId="333"/>
            <ac:cxnSpMk id="9" creationId="{D6615678-E5EE-3D95-1848-F8DDB523C0FD}"/>
          </ac:cxnSpMkLst>
        </pc:cxnChg>
      </pc:sldChg>
      <pc:sldChg chg="addSp delSp modSp add mod modTransition delAnim modAnim">
        <pc:chgData name="Lewis Evans" userId="2f1cca16-934e-4fa4-b56f-9977d10481f7" providerId="ADAL" clId="{4D343712-B93D-4728-9E67-14AC8760524B}" dt="2022-11-20T10:06:04.789" v="4399" actId="478"/>
        <pc:sldMkLst>
          <pc:docMk/>
          <pc:sldMk cId="2828692327" sldId="334"/>
        </pc:sldMkLst>
        <pc:spChg chg="add mod">
          <ac:chgData name="Lewis Evans" userId="2f1cca16-934e-4fa4-b56f-9977d10481f7" providerId="ADAL" clId="{4D343712-B93D-4728-9E67-14AC8760524B}" dt="2022-11-20T10:04:15.809" v="4391" actId="20577"/>
          <ac:spMkLst>
            <pc:docMk/>
            <pc:sldMk cId="2828692327" sldId="334"/>
            <ac:spMk id="3" creationId="{C61818CB-00DE-CACF-D886-6E00CF2534CE}"/>
          </ac:spMkLst>
        </pc:spChg>
        <pc:spChg chg="add mod">
          <ac:chgData name="Lewis Evans" userId="2f1cca16-934e-4fa4-b56f-9977d10481f7" providerId="ADAL" clId="{4D343712-B93D-4728-9E67-14AC8760524B}" dt="2022-11-18T20:39:05.942" v="1458" actId="20577"/>
          <ac:spMkLst>
            <pc:docMk/>
            <pc:sldMk cId="2828692327" sldId="334"/>
            <ac:spMk id="9" creationId="{10C03AB2-613E-171B-1092-A6ABE43C59DC}"/>
          </ac:spMkLst>
        </pc:spChg>
        <pc:spChg chg="add del mod">
          <ac:chgData name="Lewis Evans" userId="2f1cca16-934e-4fa4-b56f-9977d10481f7" providerId="ADAL" clId="{4D343712-B93D-4728-9E67-14AC8760524B}" dt="2022-11-20T09:50:04.479" v="3951" actId="478"/>
          <ac:spMkLst>
            <pc:docMk/>
            <pc:sldMk cId="2828692327" sldId="334"/>
            <ac:spMk id="15" creationId="{A0D50310-5BB1-8B8B-3ED5-B565B9C2189A}"/>
          </ac:spMkLst>
        </pc:spChg>
        <pc:picChg chg="mod modCrop">
          <ac:chgData name="Lewis Evans" userId="2f1cca16-934e-4fa4-b56f-9977d10481f7" providerId="ADAL" clId="{4D343712-B93D-4728-9E67-14AC8760524B}" dt="2022-11-20T09:49:54.017" v="3950" actId="108"/>
          <ac:picMkLst>
            <pc:docMk/>
            <pc:sldMk cId="2828692327" sldId="334"/>
            <ac:picMk id="8" creationId="{800A638F-2524-1A58-CE9E-17CE8865B337}"/>
          </ac:picMkLst>
        </pc:picChg>
        <pc:picChg chg="add del mod">
          <ac:chgData name="Lewis Evans" userId="2f1cca16-934e-4fa4-b56f-9977d10481f7" providerId="ADAL" clId="{4D343712-B93D-4728-9E67-14AC8760524B}" dt="2022-11-20T10:06:04.789" v="4399" actId="478"/>
          <ac:picMkLst>
            <pc:docMk/>
            <pc:sldMk cId="2828692327" sldId="334"/>
            <ac:picMk id="13" creationId="{D482AACA-7AC4-2DDC-D576-BCD6A3AF7344}"/>
          </ac:picMkLst>
        </pc:picChg>
        <pc:cxnChg chg="add del mod">
          <ac:chgData name="Lewis Evans" userId="2f1cca16-934e-4fa4-b56f-9977d10481f7" providerId="ADAL" clId="{4D343712-B93D-4728-9E67-14AC8760524B}" dt="2022-11-18T20:38:51.821" v="1397" actId="478"/>
          <ac:cxnSpMkLst>
            <pc:docMk/>
            <pc:sldMk cId="2828692327" sldId="334"/>
            <ac:cxnSpMk id="7" creationId="{5F1BAED2-006B-9F4F-E1A5-58F1ABE2777F}"/>
          </ac:cxnSpMkLst>
        </pc:cxnChg>
        <pc:cxnChg chg="add mod">
          <ac:chgData name="Lewis Evans" userId="2f1cca16-934e-4fa4-b56f-9977d10481f7" providerId="ADAL" clId="{4D343712-B93D-4728-9E67-14AC8760524B}" dt="2022-11-18T20:39:15.660" v="1461" actId="14100"/>
          <ac:cxnSpMkLst>
            <pc:docMk/>
            <pc:sldMk cId="2828692327" sldId="334"/>
            <ac:cxnSpMk id="12" creationId="{B6E11293-B400-0E77-74E3-A6ECF8D48B00}"/>
          </ac:cxnSpMkLst>
        </pc:cxnChg>
      </pc:sldChg>
      <pc:sldChg chg="addSp delSp modSp add mod modAnim">
        <pc:chgData name="Lewis Evans" userId="2f1cca16-934e-4fa4-b56f-9977d10481f7" providerId="ADAL" clId="{4D343712-B93D-4728-9E67-14AC8760524B}" dt="2022-11-20T09:48:10.669" v="3873"/>
        <pc:sldMkLst>
          <pc:docMk/>
          <pc:sldMk cId="2148039584" sldId="335"/>
        </pc:sldMkLst>
        <pc:spChg chg="mod">
          <ac:chgData name="Lewis Evans" userId="2f1cca16-934e-4fa4-b56f-9977d10481f7" providerId="ADAL" clId="{4D343712-B93D-4728-9E67-14AC8760524B}" dt="2022-11-20T09:47:13.622" v="3853" actId="20577"/>
          <ac:spMkLst>
            <pc:docMk/>
            <pc:sldMk cId="2148039584" sldId="335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20T09:47:52.614" v="3868" actId="1076"/>
          <ac:spMkLst>
            <pc:docMk/>
            <pc:sldMk cId="2148039584" sldId="335"/>
            <ac:spMk id="3" creationId="{E7DA6AD3-3B96-F84B-15CA-90784EBE4CF1}"/>
          </ac:spMkLst>
        </pc:spChg>
        <pc:spChg chg="del">
          <ac:chgData name="Lewis Evans" userId="2f1cca16-934e-4fa4-b56f-9977d10481f7" providerId="ADAL" clId="{4D343712-B93D-4728-9E67-14AC8760524B}" dt="2022-11-18T20:43:29.794" v="1469" actId="478"/>
          <ac:spMkLst>
            <pc:docMk/>
            <pc:sldMk cId="2148039584" sldId="335"/>
            <ac:spMk id="9" creationId="{CCBC9D90-6084-E9C5-5E4D-880A34E3E1CE}"/>
          </ac:spMkLst>
        </pc:spChg>
        <pc:spChg chg="mod ord">
          <ac:chgData name="Lewis Evans" userId="2f1cca16-934e-4fa4-b56f-9977d10481f7" providerId="ADAL" clId="{4D343712-B93D-4728-9E67-14AC8760524B}" dt="2022-11-20T09:48:08.027" v="3872" actId="1076"/>
          <ac:spMkLst>
            <pc:docMk/>
            <pc:sldMk cId="2148039584" sldId="335"/>
            <ac:spMk id="12" creationId="{61B25ADF-0A5C-E80D-412B-F7B52CD29A8D}"/>
          </ac:spMkLst>
        </pc:spChg>
        <pc:spChg chg="mod ord">
          <ac:chgData name="Lewis Evans" userId="2f1cca16-934e-4fa4-b56f-9977d10481f7" providerId="ADAL" clId="{4D343712-B93D-4728-9E67-14AC8760524B}" dt="2022-11-18T20:46:12.737" v="1662" actId="14100"/>
          <ac:spMkLst>
            <pc:docMk/>
            <pc:sldMk cId="2148039584" sldId="335"/>
            <ac:spMk id="13" creationId="{5D3712CF-24F9-4153-4BC6-7CD55E4C188B}"/>
          </ac:spMkLst>
        </pc:spChg>
        <pc:spChg chg="add mod ord">
          <ac:chgData name="Lewis Evans" userId="2f1cca16-934e-4fa4-b56f-9977d10481f7" providerId="ADAL" clId="{4D343712-B93D-4728-9E67-14AC8760524B}" dt="2022-11-18T20:45:38.931" v="1591" actId="166"/>
          <ac:spMkLst>
            <pc:docMk/>
            <pc:sldMk cId="2148039584" sldId="335"/>
            <ac:spMk id="29" creationId="{E2C57C84-FA65-ED0C-9121-98463EF80167}"/>
          </ac:spMkLst>
        </pc:spChg>
        <pc:spChg chg="add mod">
          <ac:chgData name="Lewis Evans" userId="2f1cca16-934e-4fa4-b56f-9977d10481f7" providerId="ADAL" clId="{4D343712-B93D-4728-9E67-14AC8760524B}" dt="2022-11-20T09:46:51.926" v="3823" actId="113"/>
          <ac:spMkLst>
            <pc:docMk/>
            <pc:sldMk cId="2148039584" sldId="335"/>
            <ac:spMk id="34" creationId="{0F7CF51B-C265-71E5-C499-F478EAD51348}"/>
          </ac:spMkLst>
        </pc:spChg>
        <pc:picChg chg="add mod">
          <ac:chgData name="Lewis Evans" userId="2f1cca16-934e-4fa4-b56f-9977d10481f7" providerId="ADAL" clId="{4D343712-B93D-4728-9E67-14AC8760524B}" dt="2022-11-18T20:44:07.219" v="1491" actId="1582"/>
          <ac:picMkLst>
            <pc:docMk/>
            <pc:sldMk cId="2148039584" sldId="335"/>
            <ac:picMk id="7" creationId="{5A507FDD-1F88-855D-CD17-918D826A33B4}"/>
          </ac:picMkLst>
        </pc:picChg>
        <pc:picChg chg="del">
          <ac:chgData name="Lewis Evans" userId="2f1cca16-934e-4fa4-b56f-9977d10481f7" providerId="ADAL" clId="{4D343712-B93D-4728-9E67-14AC8760524B}" dt="2022-11-18T20:43:29.152" v="1468" actId="478"/>
          <ac:picMkLst>
            <pc:docMk/>
            <pc:sldMk cId="2148039584" sldId="335"/>
            <ac:picMk id="8" creationId="{F538AD6E-A69A-5A0C-E86A-53C56384ED42}"/>
          </ac:picMkLst>
        </pc:picChg>
        <pc:picChg chg="add mod">
          <ac:chgData name="Lewis Evans" userId="2f1cca16-934e-4fa4-b56f-9977d10481f7" providerId="ADAL" clId="{4D343712-B93D-4728-9E67-14AC8760524B}" dt="2022-11-18T20:43:57.691" v="1489" actId="1037"/>
          <ac:picMkLst>
            <pc:docMk/>
            <pc:sldMk cId="2148039584" sldId="335"/>
            <ac:picMk id="15" creationId="{EDC0B0A6-7105-AE4D-425E-B411264CB2BF}"/>
          </ac:picMkLst>
        </pc:picChg>
        <pc:cxnChg chg="add mod">
          <ac:chgData name="Lewis Evans" userId="2f1cca16-934e-4fa4-b56f-9977d10481f7" providerId="ADAL" clId="{4D343712-B93D-4728-9E67-14AC8760524B}" dt="2022-11-20T09:47:54.379" v="3869" actId="14100"/>
          <ac:cxnSpMkLst>
            <pc:docMk/>
            <pc:sldMk cId="2148039584" sldId="335"/>
            <ac:cxnSpMk id="8" creationId="{DB9BABCF-6557-B90F-A029-C8ADCEEBA464}"/>
          </ac:cxnSpMkLst>
        </pc:cxnChg>
        <pc:cxnChg chg="add mod">
          <ac:chgData name="Lewis Evans" userId="2f1cca16-934e-4fa4-b56f-9977d10481f7" providerId="ADAL" clId="{4D343712-B93D-4728-9E67-14AC8760524B}" dt="2022-11-18T20:46:31.662" v="1670" actId="14100"/>
          <ac:cxnSpMkLst>
            <pc:docMk/>
            <pc:sldMk cId="2148039584" sldId="335"/>
            <ac:cxnSpMk id="16" creationId="{3C29C560-1656-3AA3-6515-BC1433B5616F}"/>
          </ac:cxnSpMkLst>
        </pc:cxnChg>
        <pc:cxnChg chg="add mod">
          <ac:chgData name="Lewis Evans" userId="2f1cca16-934e-4fa4-b56f-9977d10481f7" providerId="ADAL" clId="{4D343712-B93D-4728-9E67-14AC8760524B}" dt="2022-11-18T20:46:33.707" v="1671" actId="14100"/>
          <ac:cxnSpMkLst>
            <pc:docMk/>
            <pc:sldMk cId="2148039584" sldId="335"/>
            <ac:cxnSpMk id="19" creationId="{1F7AB1AD-221C-85E9-D8EC-126BC5D0B1D8}"/>
          </ac:cxnSpMkLst>
        </pc:cxnChg>
        <pc:cxnChg chg="add mod">
          <ac:chgData name="Lewis Evans" userId="2f1cca16-934e-4fa4-b56f-9977d10481f7" providerId="ADAL" clId="{4D343712-B93D-4728-9E67-14AC8760524B}" dt="2022-11-18T20:46:28.987" v="1669" actId="14100"/>
          <ac:cxnSpMkLst>
            <pc:docMk/>
            <pc:sldMk cId="2148039584" sldId="335"/>
            <ac:cxnSpMk id="23" creationId="{03389160-333D-5E9F-AD5F-C79ED9B38206}"/>
          </ac:cxnSpMkLst>
        </pc:cxnChg>
        <pc:cxnChg chg="add mod">
          <ac:chgData name="Lewis Evans" userId="2f1cca16-934e-4fa4-b56f-9977d10481f7" providerId="ADAL" clId="{4D343712-B93D-4728-9E67-14AC8760524B}" dt="2022-11-18T20:45:30.147" v="1588" actId="14100"/>
          <ac:cxnSpMkLst>
            <pc:docMk/>
            <pc:sldMk cId="2148039584" sldId="335"/>
            <ac:cxnSpMk id="30" creationId="{E9CC40DD-8BDB-0D09-FEB4-98B6A4C30E8B}"/>
          </ac:cxnSpMkLst>
        </pc:cxnChg>
        <pc:cxnChg chg="add mod">
          <ac:chgData name="Lewis Evans" userId="2f1cca16-934e-4fa4-b56f-9977d10481f7" providerId="ADAL" clId="{4D343712-B93D-4728-9E67-14AC8760524B}" dt="2022-11-18T20:45:46.289" v="1594" actId="14100"/>
          <ac:cxnSpMkLst>
            <pc:docMk/>
            <pc:sldMk cId="2148039584" sldId="335"/>
            <ac:cxnSpMk id="33" creationId="{D472F6FE-A974-A3CB-A90A-06D586348002}"/>
          </ac:cxnSpMkLst>
        </pc:cxnChg>
      </pc:sldChg>
      <pc:sldChg chg="modSp add mod ord modTransition">
        <pc:chgData name="Lewis Evans" userId="2f1cca16-934e-4fa4-b56f-9977d10481f7" providerId="ADAL" clId="{4D343712-B93D-4728-9E67-14AC8760524B}" dt="2022-11-20T09:50:23.990" v="3952" actId="108"/>
        <pc:sldMkLst>
          <pc:docMk/>
          <pc:sldMk cId="2070663676" sldId="336"/>
        </pc:sldMkLst>
        <pc:picChg chg="mod">
          <ac:chgData name="Lewis Evans" userId="2f1cca16-934e-4fa4-b56f-9977d10481f7" providerId="ADAL" clId="{4D343712-B93D-4728-9E67-14AC8760524B}" dt="2022-11-20T09:50:23.990" v="3952" actId="108"/>
          <ac:picMkLst>
            <pc:docMk/>
            <pc:sldMk cId="2070663676" sldId="336"/>
            <ac:picMk id="8" creationId="{800A638F-2524-1A58-CE9E-17CE8865B337}"/>
          </ac:picMkLst>
        </pc:picChg>
      </pc:sldChg>
      <pc:sldChg chg="addSp delSp modSp add mod ord delAnim modAnim">
        <pc:chgData name="Lewis Evans" userId="2f1cca16-934e-4fa4-b56f-9977d10481f7" providerId="ADAL" clId="{4D343712-B93D-4728-9E67-14AC8760524B}" dt="2022-11-20T10:12:18.046" v="4506"/>
        <pc:sldMkLst>
          <pc:docMk/>
          <pc:sldMk cId="1535925787" sldId="337"/>
        </pc:sldMkLst>
        <pc:spChg chg="mod">
          <ac:chgData name="Lewis Evans" userId="2f1cca16-934e-4fa4-b56f-9977d10481f7" providerId="ADAL" clId="{4D343712-B93D-4728-9E67-14AC8760524B}" dt="2022-11-18T21:02:16.234" v="2323" actId="1076"/>
          <ac:spMkLst>
            <pc:docMk/>
            <pc:sldMk cId="1535925787" sldId="337"/>
            <ac:spMk id="3" creationId="{C61818CB-00DE-CACF-D886-6E00CF2534CE}"/>
          </ac:spMkLst>
        </pc:spChg>
        <pc:spChg chg="add del mod">
          <ac:chgData name="Lewis Evans" userId="2f1cca16-934e-4fa4-b56f-9977d10481f7" providerId="ADAL" clId="{4D343712-B93D-4728-9E67-14AC8760524B}" dt="2022-11-20T09:52:10.614" v="3968" actId="478"/>
          <ac:spMkLst>
            <pc:docMk/>
            <pc:sldMk cId="1535925787" sldId="337"/>
            <ac:spMk id="7" creationId="{AAD86672-CB7C-FCB3-B1BE-832CE8458064}"/>
          </ac:spMkLst>
        </pc:spChg>
        <pc:spChg chg="del">
          <ac:chgData name="Lewis Evans" userId="2f1cca16-934e-4fa4-b56f-9977d10481f7" providerId="ADAL" clId="{4D343712-B93D-4728-9E67-14AC8760524B}" dt="2022-11-18T20:53:05.951" v="1873" actId="478"/>
          <ac:spMkLst>
            <pc:docMk/>
            <pc:sldMk cId="1535925787" sldId="337"/>
            <ac:spMk id="9" creationId="{10C03AB2-613E-171B-1092-A6ABE43C59DC}"/>
          </ac:spMkLst>
        </pc:spChg>
        <pc:spChg chg="add mod">
          <ac:chgData name="Lewis Evans" userId="2f1cca16-934e-4fa4-b56f-9977d10481f7" providerId="ADAL" clId="{4D343712-B93D-4728-9E67-14AC8760524B}" dt="2022-11-20T09:53:51.119" v="4151" actId="1076"/>
          <ac:spMkLst>
            <pc:docMk/>
            <pc:sldMk cId="1535925787" sldId="337"/>
            <ac:spMk id="9" creationId="{8D3E8FF8-F24C-9F87-C1C0-FF7C952D3B89}"/>
          </ac:spMkLst>
        </pc:spChg>
        <pc:spChg chg="mod">
          <ac:chgData name="Lewis Evans" userId="2f1cca16-934e-4fa4-b56f-9977d10481f7" providerId="ADAL" clId="{4D343712-B93D-4728-9E67-14AC8760524B}" dt="2022-11-20T10:10:22.646" v="4405" actId="1076"/>
          <ac:spMkLst>
            <pc:docMk/>
            <pc:sldMk cId="1535925787" sldId="337"/>
            <ac:spMk id="15" creationId="{A0D50310-5BB1-8B8B-3ED5-B565B9C2189A}"/>
          </ac:spMkLst>
        </pc:spChg>
        <pc:spChg chg="add mod">
          <ac:chgData name="Lewis Evans" userId="2f1cca16-934e-4fa4-b56f-9977d10481f7" providerId="ADAL" clId="{4D343712-B93D-4728-9E67-14AC8760524B}" dt="2022-11-20T09:56:00.007" v="4380" actId="313"/>
          <ac:spMkLst>
            <pc:docMk/>
            <pc:sldMk cId="1535925787" sldId="337"/>
            <ac:spMk id="19" creationId="{7349DD51-C7F0-DF27-FE95-8D9C99BD5308}"/>
          </ac:spMkLst>
        </pc:spChg>
        <pc:spChg chg="add mod">
          <ac:chgData name="Lewis Evans" userId="2f1cca16-934e-4fa4-b56f-9977d10481f7" providerId="ADAL" clId="{4D343712-B93D-4728-9E67-14AC8760524B}" dt="2022-11-20T10:11:23.268" v="4489" actId="14100"/>
          <ac:spMkLst>
            <pc:docMk/>
            <pc:sldMk cId="1535925787" sldId="337"/>
            <ac:spMk id="20" creationId="{06697BDE-18E1-7E6B-41C9-A47E3DFD6BA0}"/>
          </ac:spMkLst>
        </pc:spChg>
        <pc:picChg chg="mod modCrop">
          <ac:chgData name="Lewis Evans" userId="2f1cca16-934e-4fa4-b56f-9977d10481f7" providerId="ADAL" clId="{4D343712-B93D-4728-9E67-14AC8760524B}" dt="2022-11-20T09:51:24.668" v="3963" actId="108"/>
          <ac:picMkLst>
            <pc:docMk/>
            <pc:sldMk cId="1535925787" sldId="337"/>
            <ac:picMk id="8" creationId="{800A638F-2524-1A58-CE9E-17CE8865B337}"/>
          </ac:picMkLst>
        </pc:picChg>
        <pc:cxnChg chg="add del mod">
          <ac:chgData name="Lewis Evans" userId="2f1cca16-934e-4fa4-b56f-9977d10481f7" providerId="ADAL" clId="{4D343712-B93D-4728-9E67-14AC8760524B}" dt="2022-11-20T09:53:17.416" v="4088" actId="478"/>
          <ac:cxnSpMkLst>
            <pc:docMk/>
            <pc:sldMk cId="1535925787" sldId="337"/>
            <ac:cxnSpMk id="12" creationId="{0869396B-ED29-7F3C-A18D-6099664C2040}"/>
          </ac:cxnSpMkLst>
        </pc:cxnChg>
        <pc:cxnChg chg="del mod">
          <ac:chgData name="Lewis Evans" userId="2f1cca16-934e-4fa4-b56f-9977d10481f7" providerId="ADAL" clId="{4D343712-B93D-4728-9E67-14AC8760524B}" dt="2022-11-18T20:53:06.485" v="1874" actId="478"/>
          <ac:cxnSpMkLst>
            <pc:docMk/>
            <pc:sldMk cId="1535925787" sldId="337"/>
            <ac:cxnSpMk id="12" creationId="{B6E11293-B400-0E77-74E3-A6ECF8D48B00}"/>
          </ac:cxnSpMkLst>
        </pc:cxnChg>
        <pc:cxnChg chg="add mod">
          <ac:chgData name="Lewis Evans" userId="2f1cca16-934e-4fa4-b56f-9977d10481f7" providerId="ADAL" clId="{4D343712-B93D-4728-9E67-14AC8760524B}" dt="2022-11-20T09:53:32.963" v="4092" actId="1582"/>
          <ac:cxnSpMkLst>
            <pc:docMk/>
            <pc:sldMk cId="1535925787" sldId="337"/>
            <ac:cxnSpMk id="17" creationId="{3544C700-12E5-EF48-E840-EA5C413CEFF3}"/>
          </ac:cxnSpMkLst>
        </pc:cxnChg>
        <pc:cxnChg chg="add del mod">
          <ac:chgData name="Lewis Evans" userId="2f1cca16-934e-4fa4-b56f-9977d10481f7" providerId="ADAL" clId="{4D343712-B93D-4728-9E67-14AC8760524B}" dt="2022-11-20T10:11:47.426" v="4498" actId="478"/>
          <ac:cxnSpMkLst>
            <pc:docMk/>
            <pc:sldMk cId="1535925787" sldId="337"/>
            <ac:cxnSpMk id="21" creationId="{FB925C2F-50E4-024E-92AF-78270672E9E3}"/>
          </ac:cxnSpMkLst>
        </pc:cxnChg>
        <pc:cxnChg chg="add mod">
          <ac:chgData name="Lewis Evans" userId="2f1cca16-934e-4fa4-b56f-9977d10481f7" providerId="ADAL" clId="{4D343712-B93D-4728-9E67-14AC8760524B}" dt="2022-11-20T10:12:07.573" v="4503" actId="208"/>
          <ac:cxnSpMkLst>
            <pc:docMk/>
            <pc:sldMk cId="1535925787" sldId="337"/>
            <ac:cxnSpMk id="28" creationId="{D2C26DB4-A34C-B186-4A1A-7FC8955D30ED}"/>
          </ac:cxnSpMkLst>
        </pc:cxnChg>
      </pc:sldChg>
      <pc:sldChg chg="addSp delSp modSp add mod modTransition">
        <pc:chgData name="Lewis Evans" userId="2f1cca16-934e-4fa4-b56f-9977d10481f7" providerId="ADAL" clId="{4D343712-B93D-4728-9E67-14AC8760524B}" dt="2022-11-20T09:46:33.362" v="3822" actId="1076"/>
        <pc:sldMkLst>
          <pc:docMk/>
          <pc:sldMk cId="2639903346" sldId="338"/>
        </pc:sldMkLst>
        <pc:spChg chg="del">
          <ac:chgData name="Lewis Evans" userId="2f1cca16-934e-4fa4-b56f-9977d10481f7" providerId="ADAL" clId="{4D343712-B93D-4728-9E67-14AC8760524B}" dt="2022-11-18T20:54:27.263" v="1947" actId="478"/>
          <ac:spMkLst>
            <pc:docMk/>
            <pc:sldMk cId="2639903346" sldId="338"/>
            <ac:spMk id="3" creationId="{7AE302E5-1F6D-B0CB-E659-81917A5BF5B4}"/>
          </ac:spMkLst>
        </pc:spChg>
        <pc:spChg chg="add del mod">
          <ac:chgData name="Lewis Evans" userId="2f1cca16-934e-4fa4-b56f-9977d10481f7" providerId="ADAL" clId="{4D343712-B93D-4728-9E67-14AC8760524B}" dt="2022-11-18T20:54:28.985" v="1948" actId="478"/>
          <ac:spMkLst>
            <pc:docMk/>
            <pc:sldMk cId="2639903346" sldId="338"/>
            <ac:spMk id="8" creationId="{60A0C802-8CB6-838F-9CFC-EF586B68C3AE}"/>
          </ac:spMkLst>
        </pc:spChg>
        <pc:spChg chg="add del mod">
          <ac:chgData name="Lewis Evans" userId="2f1cca16-934e-4fa4-b56f-9977d10481f7" providerId="ADAL" clId="{4D343712-B93D-4728-9E67-14AC8760524B}" dt="2022-11-18T20:54:59.401" v="1956" actId="478"/>
          <ac:spMkLst>
            <pc:docMk/>
            <pc:sldMk cId="2639903346" sldId="338"/>
            <ac:spMk id="9" creationId="{A2806D88-994E-2881-05FA-EDCDBFCD1A04}"/>
          </ac:spMkLst>
        </pc:spChg>
        <pc:spChg chg="add mod">
          <ac:chgData name="Lewis Evans" userId="2f1cca16-934e-4fa4-b56f-9977d10481f7" providerId="ADAL" clId="{4D343712-B93D-4728-9E67-14AC8760524B}" dt="2022-11-20T09:46:18.794" v="3819" actId="20577"/>
          <ac:spMkLst>
            <pc:docMk/>
            <pc:sldMk cId="2639903346" sldId="338"/>
            <ac:spMk id="12" creationId="{4CB7CCA3-C465-B8B1-5270-FE06FF981EB3}"/>
          </ac:spMkLst>
        </pc:spChg>
        <pc:spChg chg="add del">
          <ac:chgData name="Lewis Evans" userId="2f1cca16-934e-4fa4-b56f-9977d10481f7" providerId="ADAL" clId="{4D343712-B93D-4728-9E67-14AC8760524B}" dt="2022-11-18T20:57:59.597" v="2120" actId="478"/>
          <ac:spMkLst>
            <pc:docMk/>
            <pc:sldMk cId="2639903346" sldId="338"/>
            <ac:spMk id="14" creationId="{8A261E81-237D-66BF-3F69-3E85F495AA3C}"/>
          </ac:spMkLst>
        </pc:spChg>
        <pc:picChg chg="add mod modCrop">
          <ac:chgData name="Lewis Evans" userId="2f1cca16-934e-4fa4-b56f-9977d10481f7" providerId="ADAL" clId="{4D343712-B93D-4728-9E67-14AC8760524B}" dt="2022-11-20T09:46:33.362" v="3822" actId="1076"/>
          <ac:picMkLst>
            <pc:docMk/>
            <pc:sldMk cId="2639903346" sldId="338"/>
            <ac:picMk id="16" creationId="{0660FCBD-DEC5-C773-FFB6-76F6FA6C88DC}"/>
          </ac:picMkLst>
        </pc:picChg>
        <pc:picChg chg="add mod">
          <ac:chgData name="Lewis Evans" userId="2f1cca16-934e-4fa4-b56f-9977d10481f7" providerId="ADAL" clId="{4D343712-B93D-4728-9E67-14AC8760524B}" dt="2022-11-20T09:43:51.533" v="3572" actId="1076"/>
          <ac:picMkLst>
            <pc:docMk/>
            <pc:sldMk cId="2639903346" sldId="338"/>
            <ac:picMk id="18" creationId="{C0E4DC09-A3C9-2CEB-7F71-367CA90BEF4B}"/>
          </ac:picMkLst>
        </pc:picChg>
        <pc:picChg chg="add mod">
          <ac:chgData name="Lewis Evans" userId="2f1cca16-934e-4fa4-b56f-9977d10481f7" providerId="ADAL" clId="{4D343712-B93D-4728-9E67-14AC8760524B}" dt="2022-11-20T09:43:54.682" v="3574" actId="1076"/>
          <ac:picMkLst>
            <pc:docMk/>
            <pc:sldMk cId="2639903346" sldId="338"/>
            <ac:picMk id="20" creationId="{047C6755-E31A-A73B-35D3-AF760C061035}"/>
          </ac:picMkLst>
        </pc:picChg>
        <pc:picChg chg="add mod">
          <ac:chgData name="Lewis Evans" userId="2f1cca16-934e-4fa4-b56f-9977d10481f7" providerId="ADAL" clId="{4D343712-B93D-4728-9E67-14AC8760524B}" dt="2022-11-20T09:43:52.788" v="3573" actId="1076"/>
          <ac:picMkLst>
            <pc:docMk/>
            <pc:sldMk cId="2639903346" sldId="338"/>
            <ac:picMk id="22" creationId="{8B229E66-E789-B915-DA6D-3625E9B67D3C}"/>
          </ac:picMkLst>
        </pc:picChg>
        <pc:picChg chg="add mod">
          <ac:chgData name="Lewis Evans" userId="2f1cca16-934e-4fa4-b56f-9977d10481f7" providerId="ADAL" clId="{4D343712-B93D-4728-9E67-14AC8760524B}" dt="2022-11-20T09:46:32.384" v="3821" actId="1076"/>
          <ac:picMkLst>
            <pc:docMk/>
            <pc:sldMk cId="2639903346" sldId="338"/>
            <ac:picMk id="24" creationId="{D5D901DB-C2F7-1454-88B0-406F03BB0EDC}"/>
          </ac:picMkLst>
        </pc:picChg>
        <pc:picChg chg="del mod">
          <ac:chgData name="Lewis Evans" userId="2f1cca16-934e-4fa4-b56f-9977d10481f7" providerId="ADAL" clId="{4D343712-B93D-4728-9E67-14AC8760524B}" dt="2022-11-18T20:57:34.874" v="2115" actId="478"/>
          <ac:picMkLst>
            <pc:docMk/>
            <pc:sldMk cId="2639903346" sldId="338"/>
            <ac:picMk id="1026" creationId="{A340F652-5E57-C2D8-D7A4-4D3C29F17B21}"/>
          </ac:picMkLst>
        </pc:picChg>
        <pc:picChg chg="add mod">
          <ac:chgData name="Lewis Evans" userId="2f1cca16-934e-4fa4-b56f-9977d10481f7" providerId="ADAL" clId="{4D343712-B93D-4728-9E67-14AC8760524B}" dt="2022-11-20T09:44:21.527" v="3661" actId="1076"/>
          <ac:picMkLst>
            <pc:docMk/>
            <pc:sldMk cId="2639903346" sldId="338"/>
            <ac:picMk id="2052" creationId="{EC8BBC34-CA98-92B1-D300-4412B2E811BF}"/>
          </ac:picMkLst>
        </pc:picChg>
      </pc:sldChg>
      <pc:sldChg chg="modSp add mod ord">
        <pc:chgData name="Lewis Evans" userId="2f1cca16-934e-4fa4-b56f-9977d10481f7" providerId="ADAL" clId="{4D343712-B93D-4728-9E67-14AC8760524B}" dt="2022-11-20T09:56:20.275" v="4382" actId="108"/>
        <pc:sldMkLst>
          <pc:docMk/>
          <pc:sldMk cId="3132451921" sldId="339"/>
        </pc:sldMkLst>
        <pc:picChg chg="mod">
          <ac:chgData name="Lewis Evans" userId="2f1cca16-934e-4fa4-b56f-9977d10481f7" providerId="ADAL" clId="{4D343712-B93D-4728-9E67-14AC8760524B}" dt="2022-11-20T09:56:20.275" v="4382" actId="108"/>
          <ac:picMkLst>
            <pc:docMk/>
            <pc:sldMk cId="3132451921" sldId="339"/>
            <ac:picMk id="8" creationId="{800A638F-2524-1A58-CE9E-17CE8865B337}"/>
          </ac:picMkLst>
        </pc:picChg>
      </pc:sldChg>
      <pc:sldChg chg="addSp modSp add mod modAnim">
        <pc:chgData name="Lewis Evans" userId="2f1cca16-934e-4fa4-b56f-9977d10481f7" providerId="ADAL" clId="{4D343712-B93D-4728-9E67-14AC8760524B}" dt="2022-11-20T09:56:21.506" v="4383" actId="108"/>
        <pc:sldMkLst>
          <pc:docMk/>
          <pc:sldMk cId="679031476" sldId="340"/>
        </pc:sldMkLst>
        <pc:spChg chg="add mod">
          <ac:chgData name="Lewis Evans" userId="2f1cca16-934e-4fa4-b56f-9977d10481f7" providerId="ADAL" clId="{4D343712-B93D-4728-9E67-14AC8760524B}" dt="2022-11-18T21:03:50.157" v="2483" actId="14100"/>
          <ac:spMkLst>
            <pc:docMk/>
            <pc:sldMk cId="679031476" sldId="340"/>
            <ac:spMk id="3" creationId="{A47EF04E-0DC2-7822-88D6-63E6407983A5}"/>
          </ac:spMkLst>
        </pc:spChg>
        <pc:picChg chg="mod modCrop">
          <ac:chgData name="Lewis Evans" userId="2f1cca16-934e-4fa4-b56f-9977d10481f7" providerId="ADAL" clId="{4D343712-B93D-4728-9E67-14AC8760524B}" dt="2022-11-20T09:56:21.506" v="4383" actId="108"/>
          <ac:picMkLst>
            <pc:docMk/>
            <pc:sldMk cId="679031476" sldId="340"/>
            <ac:picMk id="8" creationId="{800A638F-2524-1A58-CE9E-17CE8865B337}"/>
          </ac:picMkLst>
        </pc:picChg>
      </pc:sldChg>
      <pc:sldChg chg="add del mod ord modShow">
        <pc:chgData name="Lewis Evans" userId="2f1cca16-934e-4fa4-b56f-9977d10481f7" providerId="ADAL" clId="{4D343712-B93D-4728-9E67-14AC8760524B}" dt="2022-11-20T11:07:15.837" v="6838" actId="47"/>
        <pc:sldMkLst>
          <pc:docMk/>
          <pc:sldMk cId="499793444" sldId="341"/>
        </pc:sldMkLst>
      </pc:sldChg>
      <pc:sldChg chg="addSp modSp add del mod modShow">
        <pc:chgData name="Lewis Evans" userId="2f1cca16-934e-4fa4-b56f-9977d10481f7" providerId="ADAL" clId="{4D343712-B93D-4728-9E67-14AC8760524B}" dt="2022-11-20T11:07:16.770" v="6839" actId="47"/>
        <pc:sldMkLst>
          <pc:docMk/>
          <pc:sldMk cId="4289458772" sldId="342"/>
        </pc:sldMkLst>
        <pc:spChg chg="mod">
          <ac:chgData name="Lewis Evans" userId="2f1cca16-934e-4fa4-b56f-9977d10481f7" providerId="ADAL" clId="{4D343712-B93D-4728-9E67-14AC8760524B}" dt="2022-11-18T21:08:14.183" v="3070" actId="20577"/>
          <ac:spMkLst>
            <pc:docMk/>
            <pc:sldMk cId="4289458772" sldId="342"/>
            <ac:spMk id="2" creationId="{097BBE48-BF0B-10D9-90A0-A42987663370}"/>
          </ac:spMkLst>
        </pc:spChg>
        <pc:spChg chg="add mod">
          <ac:chgData name="Lewis Evans" userId="2f1cca16-934e-4fa4-b56f-9977d10481f7" providerId="ADAL" clId="{4D343712-B93D-4728-9E67-14AC8760524B}" dt="2022-11-18T21:07:57.761" v="3058" actId="20577"/>
          <ac:spMkLst>
            <pc:docMk/>
            <pc:sldMk cId="4289458772" sldId="342"/>
            <ac:spMk id="3" creationId="{8414F571-F3B0-ABAD-D6D7-82FC14396863}"/>
          </ac:spMkLst>
        </pc:spChg>
        <pc:picChg chg="mod modCrop">
          <ac:chgData name="Lewis Evans" userId="2f1cca16-934e-4fa4-b56f-9977d10481f7" providerId="ADAL" clId="{4D343712-B93D-4728-9E67-14AC8760524B}" dt="2022-11-18T21:08:00.203" v="3059" actId="1076"/>
          <ac:picMkLst>
            <pc:docMk/>
            <pc:sldMk cId="4289458772" sldId="342"/>
            <ac:picMk id="8" creationId="{800A638F-2524-1A58-CE9E-17CE8865B337}"/>
          </ac:picMkLst>
        </pc:picChg>
      </pc:sldChg>
      <pc:sldChg chg="modSp add mod modTransition modShow">
        <pc:chgData name="Lewis Evans" userId="2f1cca16-934e-4fa4-b56f-9977d10481f7" providerId="ADAL" clId="{4D343712-B93D-4728-9E67-14AC8760524B}" dt="2022-11-20T10:13:22.306" v="4509"/>
        <pc:sldMkLst>
          <pc:docMk/>
          <pc:sldMk cId="2511801324" sldId="343"/>
        </pc:sldMkLst>
        <pc:spChg chg="mod">
          <ac:chgData name="Lewis Evans" userId="2f1cca16-934e-4fa4-b56f-9977d10481f7" providerId="ADAL" clId="{4D343712-B93D-4728-9E67-14AC8760524B}" dt="2022-11-18T21:08:29.292" v="3094" actId="20577"/>
          <ac:spMkLst>
            <pc:docMk/>
            <pc:sldMk cId="2511801324" sldId="343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09:30.300" v="3227" actId="20577"/>
          <ac:spMkLst>
            <pc:docMk/>
            <pc:sldMk cId="2511801324" sldId="343"/>
            <ac:spMk id="3" creationId="{8414F571-F3B0-ABAD-D6D7-82FC14396863}"/>
          </ac:spMkLst>
        </pc:spChg>
        <pc:picChg chg="mod">
          <ac:chgData name="Lewis Evans" userId="2f1cca16-934e-4fa4-b56f-9977d10481f7" providerId="ADAL" clId="{4D343712-B93D-4728-9E67-14AC8760524B}" dt="2022-11-18T21:09:21.080" v="3223" actId="1076"/>
          <ac:picMkLst>
            <pc:docMk/>
            <pc:sldMk cId="2511801324" sldId="343"/>
            <ac:picMk id="8" creationId="{800A638F-2524-1A58-CE9E-17CE8865B337}"/>
          </ac:picMkLst>
        </pc:picChg>
      </pc:sldChg>
      <pc:sldChg chg="delSp modSp add del mod">
        <pc:chgData name="Lewis Evans" userId="2f1cca16-934e-4fa4-b56f-9977d10481f7" providerId="ADAL" clId="{4D343712-B93D-4728-9E67-14AC8760524B}" dt="2022-11-20T10:38:26.580" v="6160" actId="47"/>
        <pc:sldMkLst>
          <pc:docMk/>
          <pc:sldMk cId="2066035471" sldId="344"/>
        </pc:sldMkLst>
        <pc:spChg chg="mod">
          <ac:chgData name="Lewis Evans" userId="2f1cca16-934e-4fa4-b56f-9977d10481f7" providerId="ADAL" clId="{4D343712-B93D-4728-9E67-14AC8760524B}" dt="2022-11-18T21:20:12.088" v="3270" actId="20577"/>
          <ac:spMkLst>
            <pc:docMk/>
            <pc:sldMk cId="2066035471" sldId="344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18T21:10:00.578" v="3236" actId="20577"/>
          <ac:spMkLst>
            <pc:docMk/>
            <pc:sldMk cId="2066035471" sldId="344"/>
            <ac:spMk id="3" creationId="{8414F571-F3B0-ABAD-D6D7-82FC14396863}"/>
          </ac:spMkLst>
        </pc:spChg>
        <pc:picChg chg="del">
          <ac:chgData name="Lewis Evans" userId="2f1cca16-934e-4fa4-b56f-9977d10481f7" providerId="ADAL" clId="{4D343712-B93D-4728-9E67-14AC8760524B}" dt="2022-11-18T21:09:44.574" v="3229" actId="478"/>
          <ac:picMkLst>
            <pc:docMk/>
            <pc:sldMk cId="2066035471" sldId="344"/>
            <ac:picMk id="8" creationId="{800A638F-2524-1A58-CE9E-17CE8865B337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4035269947" sldId="345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354193711" sldId="346"/>
        </pc:sldMkLst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1862772802" sldId="347"/>
        </pc:sldMkLst>
      </pc:sldChg>
      <pc:sldChg chg="add del">
        <pc:chgData name="Lewis Evans" userId="2f1cca16-934e-4fa4-b56f-9977d10481f7" providerId="ADAL" clId="{4D343712-B93D-4728-9E67-14AC8760524B}" dt="2022-11-20T10:38:17.269" v="6159" actId="47"/>
        <pc:sldMkLst>
          <pc:docMk/>
          <pc:sldMk cId="3518165817" sldId="348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16:31.312" v="4621"/>
        <pc:sldMkLst>
          <pc:docMk/>
          <pc:sldMk cId="28462845" sldId="349"/>
        </pc:sldMkLst>
        <pc:spChg chg="del">
          <ac:chgData name="Lewis Evans" userId="2f1cca16-934e-4fa4-b56f-9977d10481f7" providerId="ADAL" clId="{4D343712-B93D-4728-9E67-14AC8760524B}" dt="2022-11-18T21:24:50.640" v="3274" actId="478"/>
          <ac:spMkLst>
            <pc:docMk/>
            <pc:sldMk cId="28462845" sldId="349"/>
            <ac:spMk id="3" creationId="{8414F571-F3B0-ABAD-D6D7-82FC14396863}"/>
          </ac:spMkLst>
        </pc:spChg>
        <pc:spChg chg="add mod">
          <ac:chgData name="Lewis Evans" userId="2f1cca16-934e-4fa4-b56f-9977d10481f7" providerId="ADAL" clId="{4D343712-B93D-4728-9E67-14AC8760524B}" dt="2022-11-20T10:16:19.182" v="4617" actId="1076"/>
          <ac:spMkLst>
            <pc:docMk/>
            <pc:sldMk cId="28462845" sldId="349"/>
            <ac:spMk id="8" creationId="{50DCD289-9D99-30F3-C046-A4D2E3880D08}"/>
          </ac:spMkLst>
        </pc:spChg>
        <pc:spChg chg="add del mod">
          <ac:chgData name="Lewis Evans" userId="2f1cca16-934e-4fa4-b56f-9977d10481f7" providerId="ADAL" clId="{4D343712-B93D-4728-9E67-14AC8760524B}" dt="2022-11-18T21:24:52.191" v="3275" actId="478"/>
          <ac:spMkLst>
            <pc:docMk/>
            <pc:sldMk cId="28462845" sldId="349"/>
            <ac:spMk id="13" creationId="{7B717AC9-FB60-F9F2-6329-96A3CEC63663}"/>
          </ac:spMkLst>
        </pc:spChg>
        <pc:spChg chg="add mod">
          <ac:chgData name="Lewis Evans" userId="2f1cca16-934e-4fa4-b56f-9977d10481f7" providerId="ADAL" clId="{4D343712-B93D-4728-9E67-14AC8760524B}" dt="2022-11-20T10:13:45.330" v="4513" actId="1076"/>
          <ac:spMkLst>
            <pc:docMk/>
            <pc:sldMk cId="28462845" sldId="349"/>
            <ac:spMk id="14" creationId="{A72D5D5F-9083-A24D-7005-D298396CE83D}"/>
          </ac:spMkLst>
        </pc:spChg>
        <pc:picChg chg="add mod modCrop">
          <ac:chgData name="Lewis Evans" userId="2f1cca16-934e-4fa4-b56f-9977d10481f7" providerId="ADAL" clId="{4D343712-B93D-4728-9E67-14AC8760524B}" dt="2022-11-20T10:15:31.762" v="4529" actId="1076"/>
          <ac:picMkLst>
            <pc:docMk/>
            <pc:sldMk cId="28462845" sldId="34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18T21:24:49.673" v="3273" actId="478"/>
          <ac:picMkLst>
            <pc:docMk/>
            <pc:sldMk cId="28462845" sldId="349"/>
            <ac:picMk id="8" creationId="{800A638F-2524-1A58-CE9E-17CE8865B337}"/>
          </ac:picMkLst>
        </pc:picChg>
        <pc:picChg chg="add mod modCrop">
          <ac:chgData name="Lewis Evans" userId="2f1cca16-934e-4fa4-b56f-9977d10481f7" providerId="ADAL" clId="{4D343712-B93D-4728-9E67-14AC8760524B}" dt="2022-11-20T10:15:51.966" v="4532" actId="1076"/>
          <ac:picMkLst>
            <pc:docMk/>
            <pc:sldMk cId="28462845" sldId="349"/>
            <ac:picMk id="9" creationId="{8967A431-12E8-BCCB-1B86-BD44942160FD}"/>
          </ac:picMkLst>
        </pc:picChg>
      </pc:sldChg>
      <pc:sldChg chg="addSp delSp modSp new mod">
        <pc:chgData name="Lewis Evans" userId="2f1cca16-934e-4fa4-b56f-9977d10481f7" providerId="ADAL" clId="{4D343712-B93D-4728-9E67-14AC8760524B}" dt="2022-11-20T10:46:28.399" v="6316" actId="2711"/>
        <pc:sldMkLst>
          <pc:docMk/>
          <pc:sldMk cId="4143428263" sldId="350"/>
        </pc:sldMkLst>
        <pc:spChg chg="mod">
          <ac:chgData name="Lewis Evans" userId="2f1cca16-934e-4fa4-b56f-9977d10481f7" providerId="ADAL" clId="{4D343712-B93D-4728-9E67-14AC8760524B}" dt="2022-11-20T10:46:28.399" v="6316" actId="2711"/>
          <ac:spMkLst>
            <pc:docMk/>
            <pc:sldMk cId="4143428263" sldId="350"/>
            <ac:spMk id="2" creationId="{3B40F4FA-2A6F-0428-CC87-720D429A66F4}"/>
          </ac:spMkLst>
        </pc:spChg>
        <pc:spChg chg="del">
          <ac:chgData name="Lewis Evans" userId="2f1cca16-934e-4fa4-b56f-9977d10481f7" providerId="ADAL" clId="{4D343712-B93D-4728-9E67-14AC8760524B}" dt="2022-11-20T10:17:11.907" v="4646" actId="478"/>
          <ac:spMkLst>
            <pc:docMk/>
            <pc:sldMk cId="4143428263" sldId="350"/>
            <ac:spMk id="3" creationId="{06038DAD-328C-C2C5-9FD0-765BB54B7E03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4" creationId="{E294E9E1-01EA-A209-B6CB-974BEAC7AD46}"/>
          </ac:spMkLst>
        </pc:spChg>
        <pc:spChg chg="add mod">
          <ac:chgData name="Lewis Evans" userId="2f1cca16-934e-4fa4-b56f-9977d10481f7" providerId="ADAL" clId="{4D343712-B93D-4728-9E67-14AC8760524B}" dt="2022-11-20T10:17:04.905" v="4625"/>
          <ac:spMkLst>
            <pc:docMk/>
            <pc:sldMk cId="4143428263" sldId="350"/>
            <ac:spMk id="5" creationId="{42BF3C23-7DE8-40DF-B853-2B273292F8EF}"/>
          </ac:spMkLst>
        </pc:spChg>
      </pc:sldChg>
      <pc:sldChg chg="addSp delSp modSp add mod modAnim">
        <pc:chgData name="Lewis Evans" userId="2f1cca16-934e-4fa4-b56f-9977d10481f7" providerId="ADAL" clId="{4D343712-B93D-4728-9E67-14AC8760524B}" dt="2022-11-20T10:50:57.092" v="6338"/>
        <pc:sldMkLst>
          <pc:docMk/>
          <pc:sldMk cId="2279148830" sldId="351"/>
        </pc:sldMkLst>
        <pc:spChg chg="mod">
          <ac:chgData name="Lewis Evans" userId="2f1cca16-934e-4fa4-b56f-9977d10481f7" providerId="ADAL" clId="{4D343712-B93D-4728-9E67-14AC8760524B}" dt="2022-11-20T10:25:25.965" v="4965" actId="20577"/>
          <ac:spMkLst>
            <pc:docMk/>
            <pc:sldMk cId="2279148830" sldId="351"/>
            <ac:spMk id="2" creationId="{097BBE48-BF0B-10D9-90A0-A42987663370}"/>
          </ac:spMkLst>
        </pc:spChg>
        <pc:spChg chg="del">
          <ac:chgData name="Lewis Evans" userId="2f1cca16-934e-4fa4-b56f-9977d10481f7" providerId="ADAL" clId="{4D343712-B93D-4728-9E67-14AC8760524B}" dt="2022-11-20T10:22:29.043" v="4896" actId="478"/>
          <ac:spMkLst>
            <pc:docMk/>
            <pc:sldMk cId="2279148830" sldId="351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23:10.168" v="4909" actId="14100"/>
          <ac:spMkLst>
            <pc:docMk/>
            <pc:sldMk cId="2279148830" sldId="351"/>
            <ac:spMk id="7" creationId="{E91A45E2-EA32-F5A5-AF6D-4DFC7D4A0CDB}"/>
          </ac:spMkLst>
        </pc:spChg>
        <pc:spChg chg="add mod">
          <ac:chgData name="Lewis Evans" userId="2f1cca16-934e-4fa4-b56f-9977d10481f7" providerId="ADAL" clId="{4D343712-B93D-4728-9E67-14AC8760524B}" dt="2022-11-20T10:23:23.827" v="4911" actId="1076"/>
          <ac:spMkLst>
            <pc:docMk/>
            <pc:sldMk cId="2279148830" sldId="351"/>
            <ac:spMk id="11" creationId="{117021E0-52F2-9DE7-77E8-9169F8396814}"/>
          </ac:spMkLst>
        </pc:spChg>
        <pc:spChg chg="add mod">
          <ac:chgData name="Lewis Evans" userId="2f1cca16-934e-4fa4-b56f-9977d10481f7" providerId="ADAL" clId="{4D343712-B93D-4728-9E67-14AC8760524B}" dt="2022-11-20T10:23:39.345" v="4916" actId="1076"/>
          <ac:spMkLst>
            <pc:docMk/>
            <pc:sldMk cId="2279148830" sldId="351"/>
            <ac:spMk id="12" creationId="{4229B919-8B20-54AD-B076-2EB886A8B627}"/>
          </ac:spMkLst>
        </pc:spChg>
        <pc:spChg chg="add mod">
          <ac:chgData name="Lewis Evans" userId="2f1cca16-934e-4fa4-b56f-9977d10481f7" providerId="ADAL" clId="{4D343712-B93D-4728-9E67-14AC8760524B}" dt="2022-11-20T10:23:59.365" v="4921" actId="1076"/>
          <ac:spMkLst>
            <pc:docMk/>
            <pc:sldMk cId="2279148830" sldId="351"/>
            <ac:spMk id="14" creationId="{077D9E4A-76EA-DD40-0285-FDD1A3C3F503}"/>
          </ac:spMkLst>
        </pc:spChg>
        <pc:spChg chg="add mod">
          <ac:chgData name="Lewis Evans" userId="2f1cca16-934e-4fa4-b56f-9977d10481f7" providerId="ADAL" clId="{4D343712-B93D-4728-9E67-14AC8760524B}" dt="2022-11-20T10:24:15.884" v="4926" actId="1076"/>
          <ac:spMkLst>
            <pc:docMk/>
            <pc:sldMk cId="2279148830" sldId="351"/>
            <ac:spMk id="21" creationId="{65B0CB41-85FE-8A85-7FD2-1F4A475D2A09}"/>
          </ac:spMkLst>
        </pc:spChg>
        <pc:spChg chg="add mod">
          <ac:chgData name="Lewis Evans" userId="2f1cca16-934e-4fa4-b56f-9977d10481f7" providerId="ADAL" clId="{4D343712-B93D-4728-9E67-14AC8760524B}" dt="2022-11-20T10:25:10.942" v="4938" actId="1076"/>
          <ac:spMkLst>
            <pc:docMk/>
            <pc:sldMk cId="2279148830" sldId="351"/>
            <ac:spMk id="23" creationId="{4F29D795-0E7E-C46A-7EF6-759C7AFF74BE}"/>
          </ac:spMkLst>
        </pc:spChg>
        <pc:picChg chg="add mod">
          <ac:chgData name="Lewis Evans" userId="2f1cca16-934e-4fa4-b56f-9977d10481f7" providerId="ADAL" clId="{4D343712-B93D-4728-9E67-14AC8760524B}" dt="2022-11-20T10:25:12.941" v="4939" actId="1076"/>
          <ac:picMkLst>
            <pc:docMk/>
            <pc:sldMk cId="2279148830" sldId="351"/>
            <ac:picMk id="25" creationId="{4AE89EF2-92CD-7FE1-B7BA-1DC467D92B93}"/>
          </ac:picMkLst>
        </pc:picChg>
        <pc:cxnChg chg="add mod">
          <ac:chgData name="Lewis Evans" userId="2f1cca16-934e-4fa4-b56f-9977d10481f7" providerId="ADAL" clId="{4D343712-B93D-4728-9E67-14AC8760524B}" dt="2022-11-20T10:23:23.827" v="4911" actId="1076"/>
          <ac:cxnSpMkLst>
            <pc:docMk/>
            <pc:sldMk cId="2279148830" sldId="351"/>
            <ac:cxnSpMk id="8" creationId="{ECBC0135-113A-3866-F87C-A2AAAF451D7A}"/>
          </ac:cxnSpMkLst>
        </pc:cxnChg>
        <pc:cxnChg chg="add mod">
          <ac:chgData name="Lewis Evans" userId="2f1cca16-934e-4fa4-b56f-9977d10481f7" providerId="ADAL" clId="{4D343712-B93D-4728-9E67-14AC8760524B}" dt="2022-11-20T10:23:57.490" v="4920" actId="14100"/>
          <ac:cxnSpMkLst>
            <pc:docMk/>
            <pc:sldMk cId="2279148830" sldId="351"/>
            <ac:cxnSpMk id="13" creationId="{717F0440-C435-9BBB-1372-7CAB1F90AC3F}"/>
          </ac:cxnSpMkLst>
        </pc:cxnChg>
        <pc:cxnChg chg="add mod">
          <ac:chgData name="Lewis Evans" userId="2f1cca16-934e-4fa4-b56f-9977d10481f7" providerId="ADAL" clId="{4D343712-B93D-4728-9E67-14AC8760524B}" dt="2022-11-20T10:24:07.269" v="4924" actId="14100"/>
          <ac:cxnSpMkLst>
            <pc:docMk/>
            <pc:sldMk cId="2279148830" sldId="351"/>
            <ac:cxnSpMk id="17" creationId="{087BCD56-6C50-D96E-0756-246A0F89B9FB}"/>
          </ac:cxnSpMkLst>
        </pc:cxnChg>
        <pc:cxnChg chg="add mod">
          <ac:chgData name="Lewis Evans" userId="2f1cca16-934e-4fa4-b56f-9977d10481f7" providerId="ADAL" clId="{4D343712-B93D-4728-9E67-14AC8760524B}" dt="2022-11-20T10:24:19.129" v="4927" actId="14100"/>
          <ac:cxnSpMkLst>
            <pc:docMk/>
            <pc:sldMk cId="2279148830" sldId="351"/>
            <ac:cxnSpMk id="20" creationId="{94ECFFA6-1231-8941-F047-0F848AFD9B5D}"/>
          </ac:cxnSpMkLst>
        </pc:cxnChg>
      </pc:sldChg>
      <pc:sldChg chg="addSp delSp modSp add mod">
        <pc:chgData name="Lewis Evans" userId="2f1cca16-934e-4fa4-b56f-9977d10481f7" providerId="ADAL" clId="{4D343712-B93D-4728-9E67-14AC8760524B}" dt="2022-11-20T10:36:38.067" v="5869" actId="1076"/>
        <pc:sldMkLst>
          <pc:docMk/>
          <pc:sldMk cId="121914011" sldId="352"/>
        </pc:sldMkLst>
        <pc:spChg chg="mod">
          <ac:chgData name="Lewis Evans" userId="2f1cca16-934e-4fa4-b56f-9977d10481f7" providerId="ADAL" clId="{4D343712-B93D-4728-9E67-14AC8760524B}" dt="2022-11-20T10:30:16.134" v="5367" actId="20577"/>
          <ac:spMkLst>
            <pc:docMk/>
            <pc:sldMk cId="121914011" sldId="352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30:37.917" v="5492" actId="20577"/>
          <ac:spMkLst>
            <pc:docMk/>
            <pc:sldMk cId="121914011" sldId="352"/>
            <ac:spMk id="3" creationId="{7AE302E5-1F6D-B0CB-E659-81917A5BF5B4}"/>
          </ac:spMkLst>
        </pc:spChg>
        <pc:picChg chg="add del mod">
          <ac:chgData name="Lewis Evans" userId="2f1cca16-934e-4fa4-b56f-9977d10481f7" providerId="ADAL" clId="{4D343712-B93D-4728-9E67-14AC8760524B}" dt="2022-11-20T10:36:35.406" v="5867" actId="478"/>
          <ac:picMkLst>
            <pc:docMk/>
            <pc:sldMk cId="121914011" sldId="352"/>
            <ac:picMk id="8" creationId="{8C056FB5-823F-254A-3155-9D28795EACAC}"/>
          </ac:picMkLst>
        </pc:picChg>
        <pc:picChg chg="add mod">
          <ac:chgData name="Lewis Evans" userId="2f1cca16-934e-4fa4-b56f-9977d10481f7" providerId="ADAL" clId="{4D343712-B93D-4728-9E67-14AC8760524B}" dt="2022-11-20T10:36:38.067" v="5869" actId="1076"/>
          <ac:picMkLst>
            <pc:docMk/>
            <pc:sldMk cId="121914011" sldId="352"/>
            <ac:picMk id="11" creationId="{2F2B8280-C633-0B80-56F5-ED9DE4086FAC}"/>
          </ac:picMkLst>
        </pc:picChg>
      </pc:sldChg>
      <pc:sldChg chg="add del">
        <pc:chgData name="Lewis Evans" userId="2f1cca16-934e-4fa4-b56f-9977d10481f7" providerId="ADAL" clId="{4D343712-B93D-4728-9E67-14AC8760524B}" dt="2022-11-20T11:11:26.567" v="6840" actId="47"/>
        <pc:sldMkLst>
          <pc:docMk/>
          <pc:sldMk cId="2927707406" sldId="353"/>
        </pc:sldMkLst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128853952" sldId="354"/>
        </pc:sldMkLst>
      </pc:sldChg>
      <pc:sldChg chg="addSp modSp add mod ord">
        <pc:chgData name="Lewis Evans" userId="2f1cca16-934e-4fa4-b56f-9977d10481f7" providerId="ADAL" clId="{4D343712-B93D-4728-9E67-14AC8760524B}" dt="2022-11-20T10:30:02.988" v="5327"/>
        <pc:sldMkLst>
          <pc:docMk/>
          <pc:sldMk cId="1785112896" sldId="355"/>
        </pc:sldMkLst>
        <pc:spChg chg="mod">
          <ac:chgData name="Lewis Evans" userId="2f1cca16-934e-4fa4-b56f-9977d10481f7" providerId="ADAL" clId="{4D343712-B93D-4728-9E67-14AC8760524B}" dt="2022-11-20T10:29:51.211" v="5324" actId="20577"/>
          <ac:spMkLst>
            <pc:docMk/>
            <pc:sldMk cId="1785112896" sldId="355"/>
            <ac:spMk id="2" creationId="{097BBE48-BF0B-10D9-90A0-A42987663370}"/>
          </ac:spMkLst>
        </pc:spChg>
        <pc:spChg chg="mod">
          <ac:chgData name="Lewis Evans" userId="2f1cca16-934e-4fa4-b56f-9977d10481f7" providerId="ADAL" clId="{4D343712-B93D-4728-9E67-14AC8760524B}" dt="2022-11-20T10:29:45.369" v="5303" actId="113"/>
          <ac:spMkLst>
            <pc:docMk/>
            <pc:sldMk cId="1785112896" sldId="355"/>
            <ac:spMk id="3" creationId="{7AE302E5-1F6D-B0CB-E659-81917A5BF5B4}"/>
          </ac:spMkLst>
        </pc:spChg>
        <pc:picChg chg="add mod">
          <ac:chgData name="Lewis Evans" userId="2f1cca16-934e-4fa4-b56f-9977d10481f7" providerId="ADAL" clId="{4D343712-B93D-4728-9E67-14AC8760524B}" dt="2022-11-20T10:29:56.268" v="5325" actId="1076"/>
          <ac:picMkLst>
            <pc:docMk/>
            <pc:sldMk cId="1785112896" sldId="355"/>
            <ac:picMk id="8" creationId="{C51FF427-2921-D1DE-A21C-681925DDD826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2714372332" sldId="356"/>
        </pc:sldMkLst>
      </pc:sldChg>
      <pc:sldChg chg="delSp modSp add del mod">
        <pc:chgData name="Lewis Evans" userId="2f1cca16-934e-4fa4-b56f-9977d10481f7" providerId="ADAL" clId="{4D343712-B93D-4728-9E67-14AC8760524B}" dt="2022-11-20T10:31:42.828" v="5507" actId="47"/>
        <pc:sldMkLst>
          <pc:docMk/>
          <pc:sldMk cId="3443263289" sldId="356"/>
        </pc:sldMkLst>
        <pc:spChg chg="mod">
          <ac:chgData name="Lewis Evans" userId="2f1cca16-934e-4fa4-b56f-9977d10481f7" providerId="ADAL" clId="{4D343712-B93D-4728-9E67-14AC8760524B}" dt="2022-11-20T10:31:32.085" v="5505" actId="14100"/>
          <ac:spMkLst>
            <pc:docMk/>
            <pc:sldMk cId="3443263289" sldId="356"/>
            <ac:spMk id="3" creationId="{7AE302E5-1F6D-B0CB-E659-81917A5BF5B4}"/>
          </ac:spMkLst>
        </pc:spChg>
        <pc:picChg chg="del mod">
          <ac:chgData name="Lewis Evans" userId="2f1cca16-934e-4fa4-b56f-9977d10481f7" providerId="ADAL" clId="{4D343712-B93D-4728-9E67-14AC8760524B}" dt="2022-11-20T10:31:40.966" v="5506" actId="478"/>
          <ac:picMkLst>
            <pc:docMk/>
            <pc:sldMk cId="3443263289" sldId="356"/>
            <ac:picMk id="8" creationId="{8C056FB5-823F-254A-3155-9D28795EACAC}"/>
          </ac:picMkLst>
        </pc:picChg>
      </pc:sldChg>
      <pc:sldChg chg="add del">
        <pc:chgData name="Lewis Evans" userId="2f1cca16-934e-4fa4-b56f-9977d10481f7" providerId="ADAL" clId="{4D343712-B93D-4728-9E67-14AC8760524B}" dt="2022-11-20T10:38:26.580" v="6160" actId="47"/>
        <pc:sldMkLst>
          <pc:docMk/>
          <pc:sldMk cId="1801142676" sldId="357"/>
        </pc:sldMkLst>
      </pc:sldChg>
      <pc:sldChg chg="addSp delSp modSp add mod modTransition modAnim">
        <pc:chgData name="Lewis Evans" userId="2f1cca16-934e-4fa4-b56f-9977d10481f7" providerId="ADAL" clId="{4D343712-B93D-4728-9E67-14AC8760524B}" dt="2022-11-20T10:36:58.640" v="5875"/>
        <pc:sldMkLst>
          <pc:docMk/>
          <pc:sldMk cId="2976928913" sldId="358"/>
        </pc:sldMkLst>
        <pc:spChg chg="del">
          <ac:chgData name="Lewis Evans" userId="2f1cca16-934e-4fa4-b56f-9977d10481f7" providerId="ADAL" clId="{4D343712-B93D-4728-9E67-14AC8760524B}" dt="2022-11-20T10:35:02.323" v="5515" actId="478"/>
          <ac:spMkLst>
            <pc:docMk/>
            <pc:sldMk cId="2976928913" sldId="358"/>
            <ac:spMk id="3" creationId="{7AE302E5-1F6D-B0CB-E659-81917A5BF5B4}"/>
          </ac:spMkLst>
        </pc:spChg>
        <pc:spChg chg="add mod">
          <ac:chgData name="Lewis Evans" userId="2f1cca16-934e-4fa4-b56f-9977d10481f7" providerId="ADAL" clId="{4D343712-B93D-4728-9E67-14AC8760524B}" dt="2022-11-20T10:36:45.513" v="5871" actId="313"/>
          <ac:spMkLst>
            <pc:docMk/>
            <pc:sldMk cId="2976928913" sldId="358"/>
            <ac:spMk id="11" creationId="{04C63561-FE2A-EFC3-9044-C531C817F250}"/>
          </ac:spMkLst>
        </pc:spChg>
        <pc:picChg chg="mod modCrop">
          <ac:chgData name="Lewis Evans" userId="2f1cca16-934e-4fa4-b56f-9977d10481f7" providerId="ADAL" clId="{4D343712-B93D-4728-9E67-14AC8760524B}" dt="2022-11-20T10:36:20.043" v="5860" actId="1076"/>
          <ac:picMkLst>
            <pc:docMk/>
            <pc:sldMk cId="2976928913" sldId="358"/>
            <ac:picMk id="8" creationId="{8C056FB5-823F-254A-3155-9D28795EACAC}"/>
          </ac:picMkLst>
        </pc:picChg>
      </pc:sldChg>
      <pc:sldChg chg="addSp delSp modSp add mod delAnim modAnim">
        <pc:chgData name="Lewis Evans" userId="2f1cca16-934e-4fa4-b56f-9977d10481f7" providerId="ADAL" clId="{4D343712-B93D-4728-9E67-14AC8760524B}" dt="2022-11-20T11:06:51.820" v="6837"/>
        <pc:sldMkLst>
          <pc:docMk/>
          <pc:sldMk cId="654817358" sldId="359"/>
        </pc:sldMkLst>
        <pc:spChg chg="mod">
          <ac:chgData name="Lewis Evans" userId="2f1cca16-934e-4fa4-b56f-9977d10481f7" providerId="ADAL" clId="{4D343712-B93D-4728-9E67-14AC8760524B}" dt="2022-11-20T10:54:22.545" v="6359" actId="20577"/>
          <ac:spMkLst>
            <pc:docMk/>
            <pc:sldMk cId="654817358" sldId="359"/>
            <ac:spMk id="2" creationId="{097BBE48-BF0B-10D9-90A0-A42987663370}"/>
          </ac:spMkLst>
        </pc:spChg>
        <pc:spChg chg="add del mod">
          <ac:chgData name="Lewis Evans" userId="2f1cca16-934e-4fa4-b56f-9977d10481f7" providerId="ADAL" clId="{4D343712-B93D-4728-9E67-14AC8760524B}" dt="2022-11-20T10:58:19.233" v="6364" actId="478"/>
          <ac:spMkLst>
            <pc:docMk/>
            <pc:sldMk cId="654817358" sldId="359"/>
            <ac:spMk id="3" creationId="{48EFD464-696D-7A8D-F869-6FF9DFDDD695}"/>
          </ac:spMkLst>
        </pc:spChg>
        <pc:spChg chg="del">
          <ac:chgData name="Lewis Evans" userId="2f1cca16-934e-4fa4-b56f-9977d10481f7" providerId="ADAL" clId="{4D343712-B93D-4728-9E67-14AC8760524B}" dt="2022-11-20T10:54:17.189" v="6341" actId="478"/>
          <ac:spMkLst>
            <pc:docMk/>
            <pc:sldMk cId="654817358" sldId="359"/>
            <ac:spMk id="8" creationId="{50DCD289-9D99-30F3-C046-A4D2E3880D08}"/>
          </ac:spMkLst>
        </pc:spChg>
        <pc:spChg chg="add mod">
          <ac:chgData name="Lewis Evans" userId="2f1cca16-934e-4fa4-b56f-9977d10481f7" providerId="ADAL" clId="{4D343712-B93D-4728-9E67-14AC8760524B}" dt="2022-11-20T11:01:09.781" v="6559" actId="20577"/>
          <ac:spMkLst>
            <pc:docMk/>
            <pc:sldMk cId="654817358" sldId="359"/>
            <ac:spMk id="12" creationId="{89F544D6-F6DF-75F1-8CCE-AE0EB507A6B3}"/>
          </ac:spMkLst>
        </pc:spChg>
        <pc:spChg chg="del">
          <ac:chgData name="Lewis Evans" userId="2f1cca16-934e-4fa4-b56f-9977d10481f7" providerId="ADAL" clId="{4D343712-B93D-4728-9E67-14AC8760524B}" dt="2022-11-20T10:54:16.466" v="6340" actId="478"/>
          <ac:spMkLst>
            <pc:docMk/>
            <pc:sldMk cId="654817358" sldId="359"/>
            <ac:spMk id="14" creationId="{A72D5D5F-9083-A24D-7005-D298396CE83D}"/>
          </ac:spMkLst>
        </pc:spChg>
        <pc:spChg chg="add del mod">
          <ac:chgData name="Lewis Evans" userId="2f1cca16-934e-4fa4-b56f-9977d10481f7" providerId="ADAL" clId="{4D343712-B93D-4728-9E67-14AC8760524B}" dt="2022-11-20T11:00:15.848" v="6438" actId="21"/>
          <ac:spMkLst>
            <pc:docMk/>
            <pc:sldMk cId="654817358" sldId="359"/>
            <ac:spMk id="15" creationId="{2C4FC1AE-9452-0E39-65C9-22BF79A5EB99}"/>
          </ac:spMkLst>
        </pc:spChg>
        <pc:spChg chg="add mod">
          <ac:chgData name="Lewis Evans" userId="2f1cca16-934e-4fa4-b56f-9977d10481f7" providerId="ADAL" clId="{4D343712-B93D-4728-9E67-14AC8760524B}" dt="2022-11-20T11:03:10.123" v="6703" actId="20577"/>
          <ac:spMkLst>
            <pc:docMk/>
            <pc:sldMk cId="654817358" sldId="359"/>
            <ac:spMk id="16" creationId="{5FA69E61-4F12-2C5E-2887-064E7B7174CE}"/>
          </ac:spMkLst>
        </pc:spChg>
        <pc:spChg chg="add mod">
          <ac:chgData name="Lewis Evans" userId="2f1cca16-934e-4fa4-b56f-9977d10481f7" providerId="ADAL" clId="{4D343712-B93D-4728-9E67-14AC8760524B}" dt="2022-11-20T11:05:48.695" v="6832" actId="14100"/>
          <ac:spMkLst>
            <pc:docMk/>
            <pc:sldMk cId="654817358" sldId="359"/>
            <ac:spMk id="21" creationId="{0BA1BFC7-3906-60AA-6B67-F0EFCC21B008}"/>
          </ac:spMkLst>
        </pc:spChg>
        <pc:spChg chg="add mod">
          <ac:chgData name="Lewis Evans" userId="2f1cca16-934e-4fa4-b56f-9977d10481f7" providerId="ADAL" clId="{4D343712-B93D-4728-9E67-14AC8760524B}" dt="2022-11-20T11:05:55.379" v="6833" actId="14100"/>
          <ac:spMkLst>
            <pc:docMk/>
            <pc:sldMk cId="654817358" sldId="359"/>
            <ac:spMk id="22" creationId="{6282E99D-990A-9F8C-E05E-5739B64F4787}"/>
          </ac:spMkLst>
        </pc:spChg>
        <pc:picChg chg="del">
          <ac:chgData name="Lewis Evans" userId="2f1cca16-934e-4fa4-b56f-9977d10481f7" providerId="ADAL" clId="{4D343712-B93D-4728-9E67-14AC8760524B}" dt="2022-11-20T10:54:17.828" v="6342" actId="478"/>
          <ac:picMkLst>
            <pc:docMk/>
            <pc:sldMk cId="654817358" sldId="359"/>
            <ac:picMk id="7" creationId="{F10E5735-00AC-FDC3-F129-060FADD991E6}"/>
          </ac:picMkLst>
        </pc:picChg>
        <pc:picChg chg="del">
          <ac:chgData name="Lewis Evans" userId="2f1cca16-934e-4fa4-b56f-9977d10481f7" providerId="ADAL" clId="{4D343712-B93D-4728-9E67-14AC8760524B}" dt="2022-11-20T10:54:18.457" v="6343" actId="478"/>
          <ac:picMkLst>
            <pc:docMk/>
            <pc:sldMk cId="654817358" sldId="359"/>
            <ac:picMk id="9" creationId="{8967A431-12E8-BCCB-1B86-BD44942160FD}"/>
          </ac:picMkLst>
        </pc:picChg>
        <pc:picChg chg="add mod">
          <ac:chgData name="Lewis Evans" userId="2f1cca16-934e-4fa4-b56f-9977d10481f7" providerId="ADAL" clId="{4D343712-B93D-4728-9E67-14AC8760524B}" dt="2022-11-20T11:01:31.655" v="6563" actId="108"/>
          <ac:picMkLst>
            <pc:docMk/>
            <pc:sldMk cId="654817358" sldId="359"/>
            <ac:picMk id="18" creationId="{4E4CEAC8-71A6-3532-FD46-92817A917C62}"/>
          </ac:picMkLst>
        </pc:picChg>
        <pc:cxnChg chg="add del mod">
          <ac:chgData name="Lewis Evans" userId="2f1cca16-934e-4fa4-b56f-9977d10481f7" providerId="ADAL" clId="{4D343712-B93D-4728-9E67-14AC8760524B}" dt="2022-11-20T11:03:40.433" v="6709" actId="478"/>
          <ac:cxnSpMkLst>
            <pc:docMk/>
            <pc:sldMk cId="654817358" sldId="359"/>
            <ac:cxnSpMk id="20" creationId="{D975874E-1B89-37A2-2D7F-B643B3F0D5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218C-9A8A-49CA-BAC8-D1B9DF15C703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92D-B615-40CF-8241-32B8779E6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4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bstract technological connection">
            <a:extLst>
              <a:ext uri="{FF2B5EF4-FFF2-40B4-BE49-F238E27FC236}">
                <a16:creationId xmlns:a16="http://schemas.microsoft.com/office/drawing/2014/main" id="{174FC5C7-F946-4CB5-8D8C-A38DE89F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6" t="16130" r="-1"/>
          <a:stretch/>
        </p:blipFill>
        <p:spPr>
          <a:xfrm>
            <a:off x="6392708" y="289290"/>
            <a:ext cx="5559228" cy="62768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765F20C-4975-4CAE-A6DF-333FC51FFE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257" y="1128025"/>
            <a:ext cx="4827639" cy="2899379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GB" sz="4400" b="1" cap="all" dirty="0">
                <a:latin typeface="Arial" panose="020B0604020202020204" pitchFamily="34" charset="0"/>
                <a:cs typeface="Arial" panose="020B0604020202020204" pitchFamily="34" charset="0"/>
              </a:rPr>
              <a:t>&lt;&lt;Title&gt;&gt;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8D29DC-5893-44A1-AB0F-327E975C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4135029"/>
            <a:ext cx="4827639" cy="523959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GB" sz="2800" dirty="0"/>
              <a:t>Dr Lewis Evans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AF00E-4393-45DD-986A-1ABF0B0B99A5}"/>
              </a:ext>
            </a:extLst>
          </p:cNvPr>
          <p:cNvSpPr/>
          <p:nvPr userDrawn="1"/>
        </p:nvSpPr>
        <p:spPr>
          <a:xfrm>
            <a:off x="6392708" y="289290"/>
            <a:ext cx="5559228" cy="6279420"/>
          </a:xfrm>
          <a:prstGeom prst="rect">
            <a:avLst/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CD2E825-6322-4543-A74F-4F321610F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933" y="191787"/>
            <a:ext cx="2461244" cy="9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584-AC1B-4376-890F-5B05DC5C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1E2FF-4DDD-475F-858A-A32C5EC5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2E6B-FE61-4FC9-97D2-4333BDE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FBB8-CBA5-44A3-A4AE-41D5FEF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398-65A9-4AF1-8585-911A6184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6EC84-C1AF-4D4D-BDFF-9F177ADC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E9E5-7AA1-4896-930F-A8F8B359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AB98-2672-47D8-9DC5-D159D3EB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B653-0977-4986-90AA-56F4241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8D79-2F30-4ACF-B2E7-63582EB8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A77-87AC-4BAB-B96A-3E1804B3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1036299" cy="658579"/>
          </a:xfrm>
        </p:spPr>
        <p:txBody>
          <a:bodyPr>
            <a:normAutofit/>
          </a:bodyPr>
          <a:lstStyle>
            <a:lvl1pPr marL="0" indent="0">
              <a:tabLst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287F-50C2-4771-A882-94B7B7AF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5039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ABEBBB-3995-0DA2-C0C5-ED2F4ED590C7}"/>
              </a:ext>
            </a:extLst>
          </p:cNvPr>
          <p:cNvCxnSpPr/>
          <p:nvPr userDrawn="1"/>
        </p:nvCxnSpPr>
        <p:spPr>
          <a:xfrm>
            <a:off x="1155700" y="787939"/>
            <a:ext cx="10331450" cy="0"/>
          </a:xfrm>
          <a:prstGeom prst="line">
            <a:avLst/>
          </a:prstGeom>
          <a:ln w="38100">
            <a:solidFill>
              <a:srgbClr val="3A5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8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DC10-5814-45C2-B0D8-CD443DE5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B8524-0B04-48DA-860D-EF83FB9C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06A-16BB-4ECF-824A-FBD8448B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0F02-98FA-4FFF-B434-D1DA873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EFD-01B8-462B-B596-21505B74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6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EF4-8F29-4764-B375-7389570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69E-326E-4E7D-A695-BB953ADFD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B737-F374-4C53-A9D6-4E4E9504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F790-B46C-4E2E-85DC-AB0FC02F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120E-6B5E-48A8-9321-6F945E5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79B9A-6934-4BA2-B958-F28F19B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079-04F2-4ED6-A172-D9B820FA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FE8F-B19F-47E4-BD9A-D836BB11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0A88-25BC-440C-A510-CE3843B5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59CF-8FB6-4C16-9A83-9D9A05D2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0C37-7B12-497B-B995-C4843207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56F60-6D3E-4052-9A85-0D18D78F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26AD0-332A-4164-8E91-C155007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2074-A40A-4EEC-9094-10AC18C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9984-DCBC-426B-B97A-CFA43F67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75F66-BAD2-4A4F-8C15-97104BC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32A0-CC83-4830-9CDE-28071BA2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BB4E3-7C20-4340-B2F1-31D7C3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BA2A0-D3FD-426D-AA70-B9640E4D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AF9DD-360F-4B56-A736-253D484A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178B2-BF1C-403B-B474-FDC1CD0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7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1E7-BC66-494F-B800-3192CC8B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19C6-B68C-4841-B430-8463649F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5186-0DDB-4EAE-AC93-62C0EB9A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8862-840B-4550-80C7-1932B80B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C44DF-01BA-460D-9B12-75FF945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8C68-83A6-4F7F-9601-88A717E8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442-C7C7-4CA1-9BC7-829763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1FAAE-9D94-4D6D-A5A8-3D6A5D240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8EA9D-607F-4608-810E-156D499E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03C4-827C-4ABB-BEAA-74EF6728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2DEC8-7BFA-4359-88CF-C940D0A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CD4B-F854-4FBD-8CA4-55C4C773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96C5-647F-4443-873F-2F57C43A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8D8CE-8097-4F38-811C-AE8502B2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EB3F-4AD4-47C2-A423-ACF24572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E9EE-05E6-4425-8FB8-03F3849C16BA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F3BE-7296-4562-A0CE-A252E2256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486E-8023-4A53-8310-8EC045BC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F0553-277B-4D59-B080-DBE39FA1F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2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.Evans@mmu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A7-B26B-4612-BF50-B34AAF28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257" y="1128026"/>
            <a:ext cx="4827639" cy="2519446"/>
          </a:xfrm>
        </p:spPr>
        <p:txBody>
          <a:bodyPr/>
          <a:lstStyle/>
          <a:p>
            <a: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  <a:br>
              <a:rPr lang="en-GB" b="1" cap="al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cap="all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359F-7E90-486C-9D3A-34EF6CD0E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6" y="3800819"/>
            <a:ext cx="4827639" cy="27460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GB" sz="2200" dirty="0"/>
              <a:t>Dr Lewis Evans</a:t>
            </a:r>
          </a:p>
          <a:p>
            <a:pPr algn="l"/>
            <a:r>
              <a:rPr lang="en-GB" sz="2200" b="1" dirty="0"/>
              <a:t>Email: </a:t>
            </a:r>
            <a:r>
              <a:rPr lang="en-GB" sz="2200" dirty="0">
                <a:hlinkClick r:id="rId2"/>
              </a:rPr>
              <a:t>L.Evans@mmu.ac.uk</a:t>
            </a:r>
            <a:endParaRPr lang="en-GB" sz="2200" dirty="0"/>
          </a:p>
          <a:p>
            <a:pPr algn="l"/>
            <a:r>
              <a:rPr lang="en-GB" sz="2200" b="1" dirty="0"/>
              <a:t>Office:</a:t>
            </a:r>
            <a:r>
              <a:rPr lang="en-GB" sz="2200" dirty="0"/>
              <a:t> E112</a:t>
            </a:r>
          </a:p>
          <a:p>
            <a:pPr algn="l"/>
            <a:r>
              <a:rPr lang="en-GB" sz="2200" b="1" dirty="0"/>
              <a:t>Office Hours:</a:t>
            </a:r>
          </a:p>
          <a:p>
            <a:pPr marL="177800" algn="l"/>
            <a:r>
              <a:rPr lang="en-GB" sz="2200" b="1" dirty="0"/>
              <a:t>Thursday: </a:t>
            </a:r>
            <a:r>
              <a:rPr lang="en-GB" sz="2200" dirty="0"/>
              <a:t>10-11am</a:t>
            </a:r>
            <a:endParaRPr lang="en-GB" sz="2200" b="1" dirty="0"/>
          </a:p>
          <a:p>
            <a:pPr marL="177800" algn="l"/>
            <a:r>
              <a:rPr lang="en-GB" sz="2200" b="1" dirty="0"/>
              <a:t>Friday: </a:t>
            </a:r>
            <a:r>
              <a:rPr lang="en-GB" sz="2200" dirty="0"/>
              <a:t>9-11am</a:t>
            </a:r>
            <a:br>
              <a:rPr lang="en-GB" b="1" dirty="0"/>
            </a:br>
            <a:endParaRPr lang="en-GB" b="1" dirty="0"/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195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helpful to have a way of visualising a class and what that class has without having to get bogged down into looking at code</a:t>
            </a:r>
          </a:p>
          <a:p>
            <a:r>
              <a:rPr lang="en-GB" dirty="0"/>
              <a:t>The </a:t>
            </a:r>
            <a:r>
              <a:rPr lang="en-GB" b="1" dirty="0"/>
              <a:t>Unified Modelling Language </a:t>
            </a:r>
            <a:r>
              <a:rPr lang="en-GB" dirty="0"/>
              <a:t>(UML) helps us here</a:t>
            </a:r>
          </a:p>
          <a:p>
            <a:pPr lvl="1"/>
            <a:r>
              <a:rPr lang="en-GB" dirty="0"/>
              <a:t>UML is a formal, graphical language used to express object-oriented designs and business process models</a:t>
            </a:r>
          </a:p>
          <a:p>
            <a:pPr lvl="1"/>
            <a:r>
              <a:rPr lang="en-GB" dirty="0"/>
              <a:t>Many types of UML diagrams – the one below is a </a:t>
            </a:r>
            <a:r>
              <a:rPr lang="en-GB" b="1" dirty="0"/>
              <a:t>UML Class Diagram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6CC9AAC-D8D3-48F6-999C-372159126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877378"/>
              </p:ext>
            </p:extLst>
          </p:nvPr>
        </p:nvGraphicFramePr>
        <p:xfrm>
          <a:off x="1878412" y="3604522"/>
          <a:ext cx="43719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975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326183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848076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dob : String</a:t>
                      </a:r>
                    </a:p>
                    <a:p>
                      <a:r>
                        <a:rPr lang="en-GB" sz="2400" dirty="0"/>
                        <a:t>degree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911715">
                <a:tc>
                  <a:txBody>
                    <a:bodyPr/>
                    <a:lstStyle/>
                    <a:p>
                      <a:r>
                        <a:rPr lang="en-GB" sz="2400" dirty="0"/>
                        <a:t>study( subject : String ) : void</a:t>
                      </a:r>
                    </a:p>
                    <a:p>
                      <a:r>
                        <a:rPr lang="en-GB" sz="2400" dirty="0" err="1"/>
                        <a:t>sitExam</a:t>
                      </a:r>
                      <a:r>
                        <a:rPr lang="en-GB" sz="2400" dirty="0"/>
                        <a:t>() : void</a:t>
                      </a:r>
                    </a:p>
                    <a:p>
                      <a:r>
                        <a:rPr lang="en-GB" sz="2400" dirty="0"/>
                        <a:t>sleep( length : int 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BAF17-C0CB-4F69-AE78-DF5B2676AD0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250387" y="3803683"/>
            <a:ext cx="9905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6C8B80-D1CA-4B9F-972A-D4086879A1F3}"/>
              </a:ext>
            </a:extLst>
          </p:cNvPr>
          <p:cNvSpPr txBox="1"/>
          <p:nvPr/>
        </p:nvSpPr>
        <p:spPr>
          <a:xfrm>
            <a:off x="7240985" y="3572850"/>
            <a:ext cx="437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Class </a:t>
            </a:r>
            <a:r>
              <a:rPr lang="en-GB" sz="2400" b="1" dirty="0"/>
              <a:t>Name </a:t>
            </a:r>
            <a:r>
              <a:rPr lang="en-GB" sz="2400" dirty="0"/>
              <a:t>(</a:t>
            </a:r>
            <a:r>
              <a:rPr lang="en-GB" sz="2400" b="1" dirty="0"/>
              <a:t>Bold</a:t>
            </a:r>
            <a:r>
              <a:rPr lang="en-GB" sz="2400" dirty="0"/>
              <a:t> and centred)</a:t>
            </a:r>
            <a:endParaRPr lang="en-GB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63F17-C636-438F-876E-5941979C971D}"/>
              </a:ext>
            </a:extLst>
          </p:cNvPr>
          <p:cNvSpPr txBox="1"/>
          <p:nvPr/>
        </p:nvSpPr>
        <p:spPr>
          <a:xfrm>
            <a:off x="7240985" y="4219180"/>
            <a:ext cx="372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Class </a:t>
            </a:r>
            <a:r>
              <a:rPr lang="en-GB" sz="2400" b="1" dirty="0"/>
              <a:t>Data / Attributes</a:t>
            </a:r>
            <a:r>
              <a:rPr lang="en-GB" sz="2400" dirty="0"/>
              <a:t> (with types)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5A8DC3-9E62-4B1A-84A1-92850EE018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250387" y="4634679"/>
            <a:ext cx="9905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FA0B0C-DD45-46ED-BFA6-12800ACA4393}"/>
              </a:ext>
            </a:extLst>
          </p:cNvPr>
          <p:cNvCxnSpPr>
            <a:cxnSpLocks/>
          </p:cNvCxnSpPr>
          <p:nvPr/>
        </p:nvCxnSpPr>
        <p:spPr>
          <a:xfrm flipH="1">
            <a:off x="6250387" y="5789082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89C27D-0B5F-449B-8D08-985C2EA32CBA}"/>
              </a:ext>
            </a:extLst>
          </p:cNvPr>
          <p:cNvSpPr txBox="1"/>
          <p:nvPr/>
        </p:nvSpPr>
        <p:spPr>
          <a:xfrm>
            <a:off x="7240986" y="5350825"/>
            <a:ext cx="406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Class </a:t>
            </a:r>
            <a:r>
              <a:rPr lang="en-GB" sz="2400" b="1" dirty="0"/>
              <a:t>Methods</a:t>
            </a:r>
            <a:r>
              <a:rPr lang="en-GB" sz="2400" dirty="0"/>
              <a:t> (with return and parameter types)</a:t>
            </a:r>
          </a:p>
        </p:txBody>
      </p:sp>
    </p:spTree>
    <p:extLst>
      <p:ext uri="{BB962C8B-B14F-4D97-AF65-F5344CB8AC3E}">
        <p14:creationId xmlns:p14="http://schemas.microsoft.com/office/powerpoint/2010/main" val="1887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establish which types of object we might need in a given situation?</a:t>
            </a:r>
          </a:p>
          <a:p>
            <a:r>
              <a:rPr lang="en-GB" b="1" dirty="0"/>
              <a:t>Analysis: </a:t>
            </a:r>
            <a:r>
              <a:rPr lang="en-GB" dirty="0"/>
              <a:t>Determining the fundamental components of a system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53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description of a system, how do we extract the important components? </a:t>
            </a:r>
          </a:p>
          <a:p>
            <a:r>
              <a:rPr lang="en-GB" dirty="0"/>
              <a:t>First, underline all of the </a:t>
            </a:r>
            <a:r>
              <a:rPr lang="en-GB" b="1" dirty="0"/>
              <a:t>nouns</a:t>
            </a:r>
          </a:p>
          <a:p>
            <a:pPr lvl="1"/>
            <a:r>
              <a:rPr lang="en-GB" dirty="0"/>
              <a:t>These will identify the initial set of classes </a:t>
            </a:r>
          </a:p>
          <a:p>
            <a:r>
              <a:rPr lang="en-GB" dirty="0"/>
              <a:t>Identify </a:t>
            </a:r>
            <a:r>
              <a:rPr lang="en-GB" b="1" dirty="0"/>
              <a:t>duplicates</a:t>
            </a:r>
            <a:r>
              <a:rPr lang="en-GB" dirty="0"/>
              <a:t> and </a:t>
            </a:r>
            <a:r>
              <a:rPr lang="en-GB" b="1" dirty="0"/>
              <a:t>redundancies</a:t>
            </a:r>
            <a:r>
              <a:rPr lang="en-GB" dirty="0"/>
              <a:t>, and cross them out</a:t>
            </a:r>
          </a:p>
          <a:p>
            <a:r>
              <a:rPr lang="en-GB" dirty="0"/>
              <a:t>Look for anything that could be an </a:t>
            </a:r>
            <a:r>
              <a:rPr lang="en-GB" b="1" dirty="0"/>
              <a:t>attribute/method </a:t>
            </a:r>
            <a:r>
              <a:rPr lang="en-GB" dirty="0"/>
              <a:t>of an existing class, rather than a class in its own right</a:t>
            </a:r>
          </a:p>
          <a:p>
            <a:r>
              <a:rPr lang="en-GB" b="1" dirty="0"/>
              <a:t>Verbs</a:t>
            </a:r>
            <a:r>
              <a:rPr lang="en-GB" dirty="0"/>
              <a:t> generally correspond to </a:t>
            </a:r>
            <a:r>
              <a:rPr lang="en-GB" b="1" dirty="0"/>
              <a:t>methods</a:t>
            </a:r>
            <a:r>
              <a:rPr lang="en-GB" dirty="0"/>
              <a:t>; any words following “has/have” are generally attributes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3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bank</a:t>
            </a:r>
            <a:r>
              <a:rPr lang="en-GB" dirty="0"/>
              <a:t> stores </a:t>
            </a:r>
            <a:r>
              <a:rPr lang="en-GB" dirty="0">
                <a:solidFill>
                  <a:srgbClr val="FF0000"/>
                </a:solidFill>
              </a:rPr>
              <a:t>details</a:t>
            </a:r>
            <a:r>
              <a:rPr lang="en-GB" dirty="0"/>
              <a:t> of </a:t>
            </a:r>
            <a:r>
              <a:rPr lang="en-GB" dirty="0">
                <a:solidFill>
                  <a:srgbClr val="FF0000"/>
                </a:solidFill>
              </a:rPr>
              <a:t>customer accounts</a:t>
            </a:r>
            <a:r>
              <a:rPr lang="en-GB" dirty="0"/>
              <a:t>. Each </a:t>
            </a:r>
            <a:r>
              <a:rPr lang="en-GB" dirty="0">
                <a:solidFill>
                  <a:srgbClr val="FF0000"/>
                </a:solidFill>
              </a:rPr>
              <a:t>customer</a:t>
            </a:r>
            <a:r>
              <a:rPr lang="en-GB" dirty="0"/>
              <a:t> has a </a:t>
            </a:r>
            <a:r>
              <a:rPr lang="en-GB" dirty="0">
                <a:solidFill>
                  <a:srgbClr val="FF0000"/>
                </a:solidFill>
              </a:rPr>
              <a:t>name</a:t>
            </a:r>
            <a:r>
              <a:rPr lang="en-GB" dirty="0"/>
              <a:t> and an </a:t>
            </a:r>
            <a:r>
              <a:rPr lang="en-GB" dirty="0">
                <a:solidFill>
                  <a:srgbClr val="FF0000"/>
                </a:solidFill>
              </a:rPr>
              <a:t>address</a:t>
            </a:r>
            <a:r>
              <a:rPr lang="en-GB" dirty="0"/>
              <a:t>, and may hold one or more accounts. Every account has a basic </a:t>
            </a:r>
            <a:r>
              <a:rPr lang="en-GB" dirty="0">
                <a:solidFill>
                  <a:srgbClr val="FF0000"/>
                </a:solidFill>
              </a:rPr>
              <a:t>balance</a:t>
            </a:r>
            <a:r>
              <a:rPr lang="en-GB" dirty="0"/>
              <a:t>, but accounts may be one of several types: investment, saving or current. A </a:t>
            </a:r>
            <a:r>
              <a:rPr lang="en-GB" dirty="0">
                <a:solidFill>
                  <a:srgbClr val="FF0000"/>
                </a:solidFill>
              </a:rPr>
              <a:t>saving account </a:t>
            </a:r>
            <a:r>
              <a:rPr lang="en-GB" dirty="0"/>
              <a:t>has an </a:t>
            </a:r>
            <a:r>
              <a:rPr lang="en-GB" dirty="0">
                <a:solidFill>
                  <a:srgbClr val="FF0000"/>
                </a:solidFill>
              </a:rPr>
              <a:t>interest rate</a:t>
            </a:r>
            <a:r>
              <a:rPr lang="en-GB" dirty="0"/>
              <a:t> associated with it, and a </a:t>
            </a:r>
            <a:r>
              <a:rPr lang="en-GB" dirty="0">
                <a:solidFill>
                  <a:srgbClr val="FF0000"/>
                </a:solidFill>
              </a:rPr>
              <a:t>current account </a:t>
            </a:r>
            <a:r>
              <a:rPr lang="en-GB" dirty="0"/>
              <a:t>has an </a:t>
            </a:r>
            <a:r>
              <a:rPr lang="en-GB" dirty="0">
                <a:solidFill>
                  <a:srgbClr val="FF0000"/>
                </a:solidFill>
              </a:rPr>
              <a:t>overdraft limit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43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Redefining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23032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bank stores details of customer accounts. Each </a:t>
            </a:r>
            <a:r>
              <a:rPr lang="en-GB" dirty="0">
                <a:solidFill>
                  <a:srgbClr val="FF0000"/>
                </a:solidFill>
              </a:rPr>
              <a:t>customer</a:t>
            </a:r>
            <a:r>
              <a:rPr lang="en-GB" dirty="0"/>
              <a:t> has a </a:t>
            </a:r>
            <a:r>
              <a:rPr lang="en-GB" dirty="0">
                <a:solidFill>
                  <a:srgbClr val="0070C0"/>
                </a:solidFill>
              </a:rPr>
              <a:t>name</a:t>
            </a:r>
            <a:r>
              <a:rPr lang="en-GB" dirty="0"/>
              <a:t> and an </a:t>
            </a:r>
            <a:r>
              <a:rPr lang="en-GB" dirty="0">
                <a:solidFill>
                  <a:srgbClr val="0070C0"/>
                </a:solidFill>
              </a:rPr>
              <a:t>address</a:t>
            </a:r>
            <a:r>
              <a:rPr lang="en-GB" dirty="0"/>
              <a:t>, and may hold one or more accounts. Every account has a basic </a:t>
            </a:r>
            <a:r>
              <a:rPr lang="en-GB" dirty="0">
                <a:solidFill>
                  <a:srgbClr val="0070C0"/>
                </a:solidFill>
              </a:rPr>
              <a:t>balance</a:t>
            </a:r>
            <a:r>
              <a:rPr lang="en-GB" dirty="0"/>
              <a:t>, but accounts may be one of several types: </a:t>
            </a:r>
            <a:r>
              <a:rPr lang="en-GB" dirty="0">
                <a:solidFill>
                  <a:srgbClr val="FF0000"/>
                </a:solidFill>
              </a:rPr>
              <a:t>investment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saving</a:t>
            </a:r>
            <a:r>
              <a:rPr lang="en-GB" dirty="0"/>
              <a:t> or </a:t>
            </a:r>
            <a:r>
              <a:rPr lang="en-GB" dirty="0">
                <a:solidFill>
                  <a:srgbClr val="FF0000"/>
                </a:solidFill>
              </a:rPr>
              <a:t>current</a:t>
            </a:r>
            <a:r>
              <a:rPr lang="en-GB" dirty="0"/>
              <a:t>. A saving account has an </a:t>
            </a:r>
            <a:r>
              <a:rPr lang="en-GB" dirty="0">
                <a:solidFill>
                  <a:srgbClr val="0070C0"/>
                </a:solidFill>
              </a:rPr>
              <a:t>interest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rate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/>
              <a:t>associated with it, and a current account has an </a:t>
            </a:r>
            <a:r>
              <a:rPr lang="en-GB" dirty="0">
                <a:solidFill>
                  <a:srgbClr val="0070C0"/>
                </a:solidFill>
              </a:rPr>
              <a:t>overdraft limit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80AEE-E178-42EB-B0AE-476F378CE1D2}"/>
              </a:ext>
            </a:extLst>
          </p:cNvPr>
          <p:cNvSpPr txBox="1"/>
          <p:nvPr/>
        </p:nvSpPr>
        <p:spPr>
          <a:xfrm>
            <a:off x="5791200" y="3066248"/>
            <a:ext cx="275165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+mn-lt"/>
              </a:rPr>
              <a:t>Objects</a:t>
            </a:r>
            <a:endParaRPr lang="en-US" sz="2400" dirty="0"/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+mn-lt"/>
              </a:rPr>
              <a:t>Object attributes</a:t>
            </a:r>
          </a:p>
        </p:txBody>
      </p:sp>
    </p:spTree>
    <p:extLst>
      <p:ext uri="{BB962C8B-B14F-4D97-AF65-F5344CB8AC3E}">
        <p14:creationId xmlns:p14="http://schemas.microsoft.com/office/powerpoint/2010/main" val="172711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cut: Accounts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C60CAE6A-BE88-4096-8E6F-4C391A3EE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283997"/>
              </p:ext>
            </p:extLst>
          </p:nvPr>
        </p:nvGraphicFramePr>
        <p:xfrm>
          <a:off x="644642" y="1353322"/>
          <a:ext cx="3499519" cy="163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36938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CurrentAccount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664887">
                <a:tc>
                  <a:txBody>
                    <a:bodyPr/>
                    <a:lstStyle/>
                    <a:p>
                      <a:r>
                        <a:rPr lang="en-GB" sz="2400" dirty="0"/>
                        <a:t>balance : double</a:t>
                      </a:r>
                    </a:p>
                    <a:p>
                      <a:r>
                        <a:rPr lang="en-GB" sz="2400" dirty="0"/>
                        <a:t>overdraftLimit : double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35561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4B1449E8-CDF3-4AB6-B796-E06056DBB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876063"/>
              </p:ext>
            </p:extLst>
          </p:nvPr>
        </p:nvGraphicFramePr>
        <p:xfrm>
          <a:off x="4228679" y="1353322"/>
          <a:ext cx="3499519" cy="163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36938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SavingsAccount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664887">
                <a:tc>
                  <a:txBody>
                    <a:bodyPr/>
                    <a:lstStyle/>
                    <a:p>
                      <a:r>
                        <a:rPr lang="en-GB" sz="2400" dirty="0"/>
                        <a:t>balance : double</a:t>
                      </a:r>
                    </a:p>
                    <a:p>
                      <a:r>
                        <a:rPr lang="en-GB" sz="2400" dirty="0"/>
                        <a:t>interestRate : double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35561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66357A4-7DE5-42EF-8CF8-9CF2179E50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186916"/>
              </p:ext>
            </p:extLst>
          </p:nvPr>
        </p:nvGraphicFramePr>
        <p:xfrm>
          <a:off x="7854976" y="1353322"/>
          <a:ext cx="3499519" cy="147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36938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InvestmentAccount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664887">
                <a:tc>
                  <a:txBody>
                    <a:bodyPr/>
                    <a:lstStyle/>
                    <a:p>
                      <a:r>
                        <a:rPr lang="en-GB" sz="2400" dirty="0"/>
                        <a:t>balance : double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35561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4EAD898-1071-44D7-A1FC-F5CBF770BBDD}"/>
              </a:ext>
            </a:extLst>
          </p:cNvPr>
          <p:cNvSpPr txBox="1"/>
          <p:nvPr/>
        </p:nvSpPr>
        <p:spPr>
          <a:xfrm>
            <a:off x="2828261" y="3615646"/>
            <a:ext cx="61030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We can improve this using </a:t>
            </a:r>
            <a:r>
              <a:rPr lang="en-GB" sz="2800" b="1" i="1" dirty="0"/>
              <a:t>inheritance</a:t>
            </a:r>
            <a:r>
              <a:rPr lang="en-GB" sz="2800" dirty="0"/>
              <a:t>. Find what the classes have in common and abstract this into a base class. The three different account types can then inherit from this class, and add to it.</a:t>
            </a:r>
          </a:p>
        </p:txBody>
      </p:sp>
    </p:spTree>
    <p:extLst>
      <p:ext uri="{BB962C8B-B14F-4D97-AF65-F5344CB8AC3E}">
        <p14:creationId xmlns:p14="http://schemas.microsoft.com/office/powerpoint/2010/main" val="307822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AE857C01-6261-4C9A-BF67-7912746ED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051102"/>
              </p:ext>
            </p:extLst>
          </p:nvPr>
        </p:nvGraphicFramePr>
        <p:xfrm>
          <a:off x="509015" y="4054739"/>
          <a:ext cx="3499519" cy="187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7985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CurrentAccount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84326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45101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9335FF8-BE02-46B9-B04B-C9FCA57EC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138736"/>
              </p:ext>
            </p:extLst>
          </p:nvPr>
        </p:nvGraphicFramePr>
        <p:xfrm>
          <a:off x="4282663" y="4054741"/>
          <a:ext cx="3499519" cy="186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7852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SavingsAccount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84131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FAD38D28-FAC2-47EA-848C-6C75B81D0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135426"/>
              </p:ext>
            </p:extLst>
          </p:nvPr>
        </p:nvGraphicFramePr>
        <p:xfrm>
          <a:off x="8056311" y="4054741"/>
          <a:ext cx="3499519" cy="186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7852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InvestmentAccount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84131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449972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761C781D-B5BC-4B5A-B8A4-2669F2782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081202"/>
              </p:ext>
            </p:extLst>
          </p:nvPr>
        </p:nvGraphicFramePr>
        <p:xfrm>
          <a:off x="4282663" y="1325725"/>
          <a:ext cx="3499519" cy="147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36938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Account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664887">
                <a:tc>
                  <a:txBody>
                    <a:bodyPr/>
                    <a:lstStyle/>
                    <a:p>
                      <a:r>
                        <a:rPr lang="en-GB" sz="2400" dirty="0"/>
                        <a:t>balance : double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35561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9F5CE8E-B701-498F-8405-A7210CB08BED}"/>
              </a:ext>
            </a:extLst>
          </p:cNvPr>
          <p:cNvGrpSpPr/>
          <p:nvPr/>
        </p:nvGrpSpPr>
        <p:grpSpPr>
          <a:xfrm>
            <a:off x="2258775" y="2797432"/>
            <a:ext cx="7547295" cy="1257309"/>
            <a:chOff x="2258775" y="2797432"/>
            <a:chExt cx="7547295" cy="12573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DD117B-5CD8-48FE-8C68-2980073456D2}"/>
                </a:ext>
              </a:extLst>
            </p:cNvPr>
            <p:cNvCxnSpPr>
              <a:cxnSpLocks/>
              <a:stCxn id="17" idx="0"/>
              <a:endCxn id="23" idx="3"/>
            </p:cNvCxnSpPr>
            <p:nvPr/>
          </p:nvCxnSpPr>
          <p:spPr>
            <a:xfrm flipH="1" flipV="1">
              <a:off x="6028464" y="3128686"/>
              <a:ext cx="3958" cy="926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21635E4-7F33-495F-8989-051703977FE3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3916571" y="1938888"/>
              <a:ext cx="458055" cy="3773648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9ABA084-5252-45EC-80A5-D33D0DFAA708}"/>
                </a:ext>
              </a:extLst>
            </p:cNvPr>
            <p:cNvSpPr/>
            <p:nvPr/>
          </p:nvSpPr>
          <p:spPr>
            <a:xfrm>
              <a:off x="5869073" y="2797432"/>
              <a:ext cx="318781" cy="331254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8D81C17-9A67-4C2B-A834-314FD8892D09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rot="16200000" flipV="1">
              <a:off x="7694154" y="1942825"/>
              <a:ext cx="458062" cy="376577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39CBC3-57EE-46A7-9BCB-FB68427EE9E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083054" y="2593773"/>
            <a:ext cx="2675239" cy="4572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A72867-24DA-4CB7-9A89-21DFA3C8FA51}"/>
              </a:ext>
            </a:extLst>
          </p:cNvPr>
          <p:cNvSpPr txBox="1"/>
          <p:nvPr/>
        </p:nvSpPr>
        <p:spPr>
          <a:xfrm>
            <a:off x="9933227" y="3344972"/>
            <a:ext cx="190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Subclasses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31E794-A6C6-42CB-A3DA-74B249F1EBAD}"/>
              </a:ext>
            </a:extLst>
          </p:cNvPr>
          <p:cNvSpPr txBox="1"/>
          <p:nvPr/>
        </p:nvSpPr>
        <p:spPr>
          <a:xfrm>
            <a:off x="509015" y="2132108"/>
            <a:ext cx="25740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In UML, inheritance is represented by the white triangle-headed arrow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AB817F-3D25-48BA-92A8-D65E2E4D90B2}"/>
              </a:ext>
            </a:extLst>
          </p:cNvPr>
          <p:cNvSpPr/>
          <p:nvPr/>
        </p:nvSpPr>
        <p:spPr>
          <a:xfrm>
            <a:off x="515348" y="4617169"/>
            <a:ext cx="3486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solidFill>
                  <a:schemeClr val="dk1"/>
                </a:solidFill>
              </a:rPr>
              <a:t>overdraftLimit</a:t>
            </a:r>
            <a:r>
              <a:rPr lang="en-GB" sz="2400" dirty="0">
                <a:solidFill>
                  <a:schemeClr val="dk1"/>
                </a:solidFill>
              </a:rPr>
              <a:t> : double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F95775-31D4-4C9A-B891-CC57308287E7}"/>
              </a:ext>
            </a:extLst>
          </p:cNvPr>
          <p:cNvSpPr/>
          <p:nvPr/>
        </p:nvSpPr>
        <p:spPr>
          <a:xfrm>
            <a:off x="4296874" y="4617169"/>
            <a:ext cx="3486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chemeClr val="dk1"/>
                </a:solidFill>
              </a:rPr>
              <a:t>interestRate</a:t>
            </a:r>
            <a:r>
              <a:rPr lang="en-GB" sz="2400" dirty="0">
                <a:solidFill>
                  <a:schemeClr val="dk1"/>
                </a:solidFill>
              </a:rPr>
              <a:t> : double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176502-8262-4FD6-BCAA-222BE6A5E56F}"/>
              </a:ext>
            </a:extLst>
          </p:cNvPr>
          <p:cNvSpPr txBox="1"/>
          <p:nvPr/>
        </p:nvSpPr>
        <p:spPr>
          <a:xfrm>
            <a:off x="8177565" y="1733829"/>
            <a:ext cx="190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Superclass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class which inherits from another is called a </a:t>
            </a:r>
            <a:r>
              <a:rPr lang="en-GB" sz="2800" i="1" dirty="0"/>
              <a:t>subclass </a:t>
            </a:r>
            <a:r>
              <a:rPr lang="en-GB" sz="2800" dirty="0"/>
              <a:t>or </a:t>
            </a:r>
            <a:r>
              <a:rPr lang="en-GB" sz="2800" i="1" dirty="0"/>
              <a:t>derived class</a:t>
            </a:r>
          </a:p>
          <a:p>
            <a:r>
              <a:rPr lang="en-GB" sz="2800" dirty="0"/>
              <a:t>The class being inherited from is called the </a:t>
            </a:r>
            <a:r>
              <a:rPr lang="en-GB" sz="2800" i="1" dirty="0"/>
              <a:t>superclass </a:t>
            </a:r>
            <a:r>
              <a:rPr lang="en-GB" sz="2800" dirty="0"/>
              <a:t>or </a:t>
            </a:r>
            <a:r>
              <a:rPr lang="en-GB" sz="2800" i="1" dirty="0"/>
              <a:t>base class</a:t>
            </a:r>
            <a:endParaRPr lang="en-GB" sz="2800" dirty="0"/>
          </a:p>
          <a:p>
            <a:r>
              <a:rPr lang="en-GB" sz="2800" dirty="0"/>
              <a:t>Subclasses inherit all the data and methods of the superclass (they get them for free without the need to redeclare them)</a:t>
            </a:r>
          </a:p>
          <a:p>
            <a:r>
              <a:rPr lang="en-GB" sz="2800" dirty="0"/>
              <a:t>A subclass can optionally </a:t>
            </a:r>
            <a:r>
              <a:rPr lang="en-GB" sz="2800" b="1" dirty="0"/>
              <a:t>override </a:t>
            </a:r>
            <a:r>
              <a:rPr lang="en-GB" sz="2800" dirty="0"/>
              <a:t>any methods of the superclass – replace with its own version (with the same name/method signature)</a:t>
            </a:r>
          </a:p>
          <a:p>
            <a:r>
              <a:rPr lang="en-GB" sz="2800" dirty="0"/>
              <a:t>Inheritance represents an “</a:t>
            </a:r>
            <a:r>
              <a:rPr lang="en-GB" sz="2800" b="1" dirty="0"/>
              <a:t>is-a</a:t>
            </a:r>
            <a:r>
              <a:rPr lang="en-GB" sz="2800" dirty="0"/>
              <a:t>”</a:t>
            </a:r>
            <a:r>
              <a:rPr lang="en-GB" sz="2800" b="1" dirty="0"/>
              <a:t> </a:t>
            </a:r>
            <a:r>
              <a:rPr lang="en-GB" sz="2800" dirty="0"/>
              <a:t>relationship e.g. </a:t>
            </a:r>
            <a:endParaRPr lang="en-GB" dirty="0"/>
          </a:p>
          <a:p>
            <a:pPr lvl="1"/>
            <a:r>
              <a:rPr lang="en-GB" dirty="0"/>
              <a:t>Car is-a Vehicle</a:t>
            </a:r>
          </a:p>
          <a:p>
            <a:pPr lvl="1"/>
            <a:r>
              <a:rPr lang="en-GB" dirty="0"/>
              <a:t>SavingsAccount is-an Account</a:t>
            </a:r>
          </a:p>
          <a:p>
            <a:pPr lvl="1"/>
            <a:r>
              <a:rPr lang="en-GB" dirty="0"/>
              <a:t>Student is-a Person</a:t>
            </a:r>
          </a:p>
          <a:p>
            <a:pPr lvl="1"/>
            <a:r>
              <a:rPr lang="en-GB" dirty="0"/>
              <a:t>Dog is-an animal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60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Design: Bank Accounts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D5C7FC-40FF-44F8-9374-4AC5A0EC59C6}"/>
              </a:ext>
            </a:extLst>
          </p:cNvPr>
          <p:cNvGrpSpPr/>
          <p:nvPr/>
        </p:nvGrpSpPr>
        <p:grpSpPr>
          <a:xfrm>
            <a:off x="572591" y="3227636"/>
            <a:ext cx="11046815" cy="3035494"/>
            <a:chOff x="509015" y="1869309"/>
            <a:chExt cx="11046815" cy="303549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AC161D-C8C2-4F78-B536-920C955EE0D4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6040298" y="3227665"/>
              <a:ext cx="0" cy="7430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Content Placeholder 3">
              <a:extLst>
                <a:ext uri="{FF2B5EF4-FFF2-40B4-BE49-F238E27FC236}">
                  <a16:creationId xmlns:a16="http://schemas.microsoft.com/office/drawing/2014/main" id="{593BA3BB-35DC-4E6B-AB3F-6461636FE5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4867207"/>
                </p:ext>
              </p:extLst>
            </p:nvPr>
          </p:nvGraphicFramePr>
          <p:xfrm>
            <a:off x="509015" y="3853242"/>
            <a:ext cx="3499519" cy="1051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499519">
                    <a:extLst>
                      <a:ext uri="{9D8B030D-6E8A-4147-A177-3AD203B41FA5}">
                        <a16:colId xmlns:a16="http://schemas.microsoft.com/office/drawing/2014/main" val="1127911133"/>
                      </a:ext>
                    </a:extLst>
                  </a:gridCol>
                </a:tblGrid>
                <a:tr h="235925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2400" dirty="0"/>
                          <a:t>CurrentAccount</a:t>
                        </a:r>
                      </a:p>
                    </a:txBody>
                    <a:tcPr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44891638"/>
                    </a:ext>
                  </a:extLst>
                </a:tr>
                <a:tr h="424665">
                  <a:tc>
                    <a:txBody>
                      <a:bodyPr/>
                      <a:lstStyle/>
                      <a:p>
                        <a:r>
                          <a:rPr lang="en-GB" sz="2400" dirty="0" err="1"/>
                          <a:t>overdraftLimit</a:t>
                        </a:r>
                        <a:r>
                          <a:rPr lang="en-GB" sz="2400" dirty="0"/>
                          <a:t> : double</a:t>
                        </a:r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25430378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endParaRPr lang="en-GB" sz="300" dirty="0"/>
                      </a:p>
                    </a:txBody>
                    <a:tcP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6887858"/>
                    </a:ext>
                  </a:extLst>
                </a:tr>
              </a:tbl>
            </a:graphicData>
          </a:graphic>
        </p:graphicFrame>
        <p:graphicFrame>
          <p:nvGraphicFramePr>
            <p:cNvPr id="15" name="Content Placeholder 3">
              <a:extLst>
                <a:ext uri="{FF2B5EF4-FFF2-40B4-BE49-F238E27FC236}">
                  <a16:creationId xmlns:a16="http://schemas.microsoft.com/office/drawing/2014/main" id="{7D121347-57FB-4DA5-B8E3-9E5AE123530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933340"/>
                </p:ext>
              </p:extLst>
            </p:nvPr>
          </p:nvGraphicFramePr>
          <p:xfrm>
            <a:off x="4282663" y="3853242"/>
            <a:ext cx="3499519" cy="1051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499519">
                    <a:extLst>
                      <a:ext uri="{9D8B030D-6E8A-4147-A177-3AD203B41FA5}">
                        <a16:colId xmlns:a16="http://schemas.microsoft.com/office/drawing/2014/main" val="1127911133"/>
                      </a:ext>
                    </a:extLst>
                  </a:gridCol>
                </a:tblGrid>
                <a:tr h="327422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2400" dirty="0"/>
                          <a:t>SavingsAccount</a:t>
                        </a:r>
                      </a:p>
                    </a:txBody>
                    <a:tcPr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44891638"/>
                    </a:ext>
                  </a:extLst>
                </a:tr>
                <a:tr h="405481">
                  <a:tc>
                    <a:txBody>
                      <a:bodyPr/>
                      <a:lstStyle/>
                      <a:p>
                        <a:r>
                          <a:rPr lang="en-GB" sz="2400" dirty="0" err="1"/>
                          <a:t>interestRate</a:t>
                        </a:r>
                        <a:r>
                          <a:rPr lang="en-GB" sz="2400" dirty="0"/>
                          <a:t> : double</a:t>
                        </a:r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25430378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endParaRPr lang="en-GB" sz="300" dirty="0"/>
                      </a:p>
                    </a:txBody>
                    <a:tcP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6887858"/>
                    </a:ext>
                  </a:extLst>
                </a:tr>
              </a:tbl>
            </a:graphicData>
          </a:graphic>
        </p:graphicFrame>
        <p:graphicFrame>
          <p:nvGraphicFramePr>
            <p:cNvPr id="16" name="Content Placeholder 3">
              <a:extLst>
                <a:ext uri="{FF2B5EF4-FFF2-40B4-BE49-F238E27FC236}">
                  <a16:creationId xmlns:a16="http://schemas.microsoft.com/office/drawing/2014/main" id="{246F8F65-822B-4554-B5B3-E245C9046D7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9989937"/>
                </p:ext>
              </p:extLst>
            </p:nvPr>
          </p:nvGraphicFramePr>
          <p:xfrm>
            <a:off x="8056311" y="3853243"/>
            <a:ext cx="3499519" cy="1051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499519">
                    <a:extLst>
                      <a:ext uri="{9D8B030D-6E8A-4147-A177-3AD203B41FA5}">
                        <a16:colId xmlns:a16="http://schemas.microsoft.com/office/drawing/2014/main" val="1127911133"/>
                      </a:ext>
                    </a:extLst>
                  </a:gridCol>
                </a:tblGrid>
                <a:tr h="31615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2400" dirty="0"/>
                          <a:t>InvestmentAccount</a:t>
                        </a:r>
                      </a:p>
                    </a:txBody>
                    <a:tcPr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44891638"/>
                    </a:ext>
                  </a:extLst>
                </a:tr>
                <a:tr h="316150">
                  <a:tc>
                    <a:txBody>
                      <a:bodyPr/>
                      <a:lstStyle/>
                      <a:p>
                        <a:endParaRPr lang="en-GB" sz="2400" dirty="0"/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25430378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endParaRPr lang="en-GB" sz="300" dirty="0"/>
                      </a:p>
                    </a:txBody>
                    <a:tcP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6887858"/>
                    </a:ext>
                  </a:extLst>
                </a:tr>
              </a:tbl>
            </a:graphicData>
          </a:graphic>
        </p:graphicFrame>
        <p:graphicFrame>
          <p:nvGraphicFramePr>
            <p:cNvPr id="17" name="Content Placeholder 3">
              <a:extLst>
                <a:ext uri="{FF2B5EF4-FFF2-40B4-BE49-F238E27FC236}">
                  <a16:creationId xmlns:a16="http://schemas.microsoft.com/office/drawing/2014/main" id="{383741CA-5DC6-4CCC-88FD-106BCB6DB26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8544259"/>
                </p:ext>
              </p:extLst>
            </p:nvPr>
          </p:nvGraphicFramePr>
          <p:xfrm>
            <a:off x="4282662" y="1869309"/>
            <a:ext cx="3499519" cy="10515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499519">
                    <a:extLst>
                      <a:ext uri="{9D8B030D-6E8A-4147-A177-3AD203B41FA5}">
                        <a16:colId xmlns:a16="http://schemas.microsoft.com/office/drawing/2014/main" val="1127911133"/>
                      </a:ext>
                    </a:extLst>
                  </a:gridCol>
                </a:tblGrid>
                <a:tr h="173400"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2400" dirty="0"/>
                          <a:t>Account</a:t>
                        </a:r>
                      </a:p>
                    </a:txBody>
                    <a:tcPr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44891638"/>
                    </a:ext>
                  </a:extLst>
                </a:tr>
                <a:tr h="252168">
                  <a:tc>
                    <a:txBody>
                      <a:bodyPr/>
                      <a:lstStyle/>
                      <a:p>
                        <a:r>
                          <a:rPr lang="en-GB" sz="2400" dirty="0"/>
                          <a:t>balance : double</a:t>
                        </a:r>
                      </a:p>
                    </a:txBody>
                    <a:tcPr>
                      <a:solidFill>
                        <a:schemeClr val="bg1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25430378"/>
                    </a:ext>
                  </a:extLst>
                </a:tr>
                <a:tr h="134870">
                  <a:tc>
                    <a:txBody>
                      <a:bodyPr/>
                      <a:lstStyle/>
                      <a:p>
                        <a:endParaRPr lang="en-GB" sz="300" dirty="0"/>
                      </a:p>
                    </a:txBody>
                    <a:tcP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6887858"/>
                    </a:ext>
                  </a:extLst>
                </a:tr>
              </a:tbl>
            </a:graphicData>
          </a:graphic>
        </p:graphicFrame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2948FA5-7274-4C87-9D6E-CA86BD4DD40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rot="5400000" flipH="1" flipV="1">
              <a:off x="3933482" y="1754302"/>
              <a:ext cx="424233" cy="3773648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C9513B4-0C05-4CC2-9866-CC6FF29AED6E}"/>
                </a:ext>
              </a:extLst>
            </p:cNvPr>
            <p:cNvSpPr/>
            <p:nvPr/>
          </p:nvSpPr>
          <p:spPr>
            <a:xfrm>
              <a:off x="5880907" y="2920869"/>
              <a:ext cx="318781" cy="30679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64E30FA-DCE2-48F4-AD92-E89128D73CF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7711064" y="1758237"/>
              <a:ext cx="424242" cy="376577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BFCF83FC-FAB6-467B-83BC-89884A16D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461822"/>
              </p:ext>
            </p:extLst>
          </p:nvPr>
        </p:nvGraphicFramePr>
        <p:xfrm>
          <a:off x="4346240" y="844550"/>
          <a:ext cx="3499519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30425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Customer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547653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address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3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sp>
        <p:nvSpPr>
          <p:cNvPr id="22" name="Diamond 21">
            <a:extLst>
              <a:ext uri="{FF2B5EF4-FFF2-40B4-BE49-F238E27FC236}">
                <a16:creationId xmlns:a16="http://schemas.microsoft.com/office/drawing/2014/main" id="{1696F56B-E943-4AC5-9669-EDA1CB7D4D43}"/>
              </a:ext>
            </a:extLst>
          </p:cNvPr>
          <p:cNvSpPr/>
          <p:nvPr/>
        </p:nvSpPr>
        <p:spPr>
          <a:xfrm>
            <a:off x="5932412" y="2269126"/>
            <a:ext cx="327170" cy="424241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1D3DFD-1B4B-4446-89C0-201FB257B62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6095997" y="2693367"/>
            <a:ext cx="0" cy="534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DCAA99-AE3E-4DA6-B99B-43CAAFC23FA9}"/>
              </a:ext>
            </a:extLst>
          </p:cNvPr>
          <p:cNvSpPr txBox="1"/>
          <p:nvPr/>
        </p:nvSpPr>
        <p:spPr>
          <a:xfrm>
            <a:off x="530560" y="2441058"/>
            <a:ext cx="257403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UML: white diamond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the ‘aggregation’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symbol. Represents 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‘has a’ relationship.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9BADFB-5B5E-4883-A9DC-F9934FB38FDE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3104599" y="2481247"/>
            <a:ext cx="2827813" cy="621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59D195-51FD-409F-A664-C703DD7161B0}"/>
              </a:ext>
            </a:extLst>
          </p:cNvPr>
          <p:cNvSpPr txBox="1"/>
          <p:nvPr/>
        </p:nvSpPr>
        <p:spPr>
          <a:xfrm>
            <a:off x="6259582" y="2188741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has-a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3033B7-C78A-4122-A6FE-F01B72D0F1B7}"/>
              </a:ext>
            </a:extLst>
          </p:cNvPr>
          <p:cNvSpPr txBox="1"/>
          <p:nvPr/>
        </p:nvSpPr>
        <p:spPr>
          <a:xfrm>
            <a:off x="6259582" y="417098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is-a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C5D129-89F5-49A4-B962-F46BAEE79A57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7845759" y="1476570"/>
            <a:ext cx="558195" cy="76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C2BC286-5B87-433E-ACA6-6C1982FD0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54" y="381984"/>
            <a:ext cx="3466189" cy="21891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28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F50D06-9F6B-4694-8A5D-EE4DA0853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233942"/>
              </p:ext>
            </p:extLst>
          </p:nvPr>
        </p:nvGraphicFramePr>
        <p:xfrm>
          <a:off x="6736566" y="55356"/>
          <a:ext cx="3499519" cy="18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869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Person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20193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id : int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607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40A4054-8FEF-49AA-AEE5-C0F083D4F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746695"/>
              </p:ext>
            </p:extLst>
          </p:nvPr>
        </p:nvGraphicFramePr>
        <p:xfrm>
          <a:off x="4671565" y="2626689"/>
          <a:ext cx="3499519" cy="181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46459">
                <a:tc>
                  <a:txBody>
                    <a:bodyPr/>
                    <a:lstStyle/>
                    <a:p>
                      <a:r>
                        <a:rPr lang="en-GB" sz="2400" dirty="0"/>
                        <a:t>department : String</a:t>
                      </a:r>
                    </a:p>
                    <a:p>
                      <a:r>
                        <a:rPr lang="en-GB" sz="2400" dirty="0"/>
                        <a:t>degree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3706EF63-D6B2-4AA9-AF1F-025099C1B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788796"/>
              </p:ext>
            </p:extLst>
          </p:nvPr>
        </p:nvGraphicFramePr>
        <p:xfrm>
          <a:off x="8607399" y="2626689"/>
          <a:ext cx="3499519" cy="148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51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Academic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492631">
                <a:tc>
                  <a:txBody>
                    <a:bodyPr/>
                    <a:lstStyle/>
                    <a:p>
                      <a:r>
                        <a:rPr lang="en-GB" sz="2400" dirty="0"/>
                        <a:t>subject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A0C9F-AB81-4BBD-A47D-4C005D8A08F8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8448009" y="2181003"/>
            <a:ext cx="0" cy="261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FF84683-DE3A-4D6D-898D-8245B056BE80}"/>
              </a:ext>
            </a:extLst>
          </p:cNvPr>
          <p:cNvSpPr/>
          <p:nvPr/>
        </p:nvSpPr>
        <p:spPr>
          <a:xfrm>
            <a:off x="8288618" y="1874207"/>
            <a:ext cx="318781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2FA45A-BB51-4CCA-B052-049BCBF98C7B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7341004" y="1519683"/>
            <a:ext cx="187326" cy="202668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5886A93-7B03-4F72-82D0-4111AFC9C898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9308920" y="1578451"/>
            <a:ext cx="187326" cy="190915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388B54-9A39-400A-A0B5-1C3D9D96CEE2}"/>
              </a:ext>
            </a:extLst>
          </p:cNvPr>
          <p:cNvCxnSpPr>
            <a:cxnSpLocks/>
            <a:stCxn id="21" idx="0"/>
            <a:endCxn id="20" idx="3"/>
          </p:cNvCxnSpPr>
          <p:nvPr/>
        </p:nvCxnSpPr>
        <p:spPr>
          <a:xfrm flipV="1">
            <a:off x="6421324" y="4728641"/>
            <a:ext cx="0" cy="282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DE2FC38-D841-4DC8-9CC0-1BF26A01416D}"/>
              </a:ext>
            </a:extLst>
          </p:cNvPr>
          <p:cNvSpPr/>
          <p:nvPr/>
        </p:nvSpPr>
        <p:spPr>
          <a:xfrm>
            <a:off x="6261933" y="4421845"/>
            <a:ext cx="318781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F1DBFB9A-E701-4C01-9785-DDBEF7CE8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983061"/>
              </p:ext>
            </p:extLst>
          </p:nvPr>
        </p:nvGraphicFramePr>
        <p:xfrm>
          <a:off x="4626708" y="5011219"/>
          <a:ext cx="3589232" cy="14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232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InternationalStudent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378673">
                <a:tc>
                  <a:txBody>
                    <a:bodyPr/>
                    <a:lstStyle/>
                    <a:p>
                      <a:r>
                        <a:rPr lang="en-GB" sz="2400" dirty="0"/>
                        <a:t>country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DE95A61-947C-4A81-9394-BE8467BCD131}"/>
              </a:ext>
            </a:extLst>
          </p:cNvPr>
          <p:cNvSpPr txBox="1">
            <a:spLocks/>
          </p:cNvSpPr>
          <p:nvPr/>
        </p:nvSpPr>
        <p:spPr>
          <a:xfrm>
            <a:off x="251551" y="1776310"/>
            <a:ext cx="3624164" cy="1738416"/>
          </a:xfrm>
          <a:prstGeom prst="rect">
            <a:avLst/>
          </a:prstGeom>
          <a:ln>
            <a:noFill/>
          </a:ln>
        </p:spPr>
        <p:txBody>
          <a:bodyPr/>
          <a:lstStyle>
            <a:lvl1pPr marL="273050" indent="-27305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4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555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800" dirty="0"/>
              <a:t>We will code up this example in Java:</a:t>
            </a:r>
          </a:p>
        </p:txBody>
      </p:sp>
    </p:spTree>
    <p:extLst>
      <p:ext uri="{BB962C8B-B14F-4D97-AF65-F5344CB8AC3E}">
        <p14:creationId xmlns:p14="http://schemas.microsoft.com/office/powerpoint/2010/main" val="1803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A1AEB-A6C3-E1AD-301D-14EC7A68FB93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49AB0FC3-6F00-3AFD-E191-26A879FFF6CF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Clipboard Checked with solid fill">
              <a:extLst>
                <a:ext uri="{FF2B5EF4-FFF2-40B4-BE49-F238E27FC236}">
                  <a16:creationId xmlns:a16="http://schemas.microsoft.com/office/drawing/2014/main" id="{59AC45F7-FA2F-512D-3629-3800E3CE56A3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3DF02EE-5322-4655-9AE3-BE2964883C79}"/>
              </a:ext>
            </a:extLst>
          </p:cNvPr>
          <p:cNvGrpSpPr/>
          <p:nvPr/>
        </p:nvGrpSpPr>
        <p:grpSpPr>
          <a:xfrm>
            <a:off x="2146206" y="2679701"/>
            <a:ext cx="1264142" cy="1264142"/>
            <a:chOff x="2926260" y="2667963"/>
            <a:chExt cx="1264142" cy="1264142"/>
          </a:xfrm>
        </p:grpSpPr>
        <p:sp>
          <p:nvSpPr>
            <p:cNvPr id="32" name="!!one">
              <a:extLst>
                <a:ext uri="{FF2B5EF4-FFF2-40B4-BE49-F238E27FC236}">
                  <a16:creationId xmlns:a16="http://schemas.microsoft.com/office/drawing/2014/main" id="{C791E01C-3EA1-479E-8022-F51DECBBE534}"/>
                </a:ext>
              </a:extLst>
            </p:cNvPr>
            <p:cNvSpPr/>
            <p:nvPr/>
          </p:nvSpPr>
          <p:spPr>
            <a:xfrm>
              <a:off x="2926260" y="2667963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grpSp>
          <p:nvGrpSpPr>
            <p:cNvPr id="33" name="!!topic1">
              <a:extLst>
                <a:ext uri="{FF2B5EF4-FFF2-40B4-BE49-F238E27FC236}">
                  <a16:creationId xmlns:a16="http://schemas.microsoft.com/office/drawing/2014/main" id="{5B32AE48-1E30-41F0-9208-B2958FF23C6A}"/>
                </a:ext>
              </a:extLst>
            </p:cNvPr>
            <p:cNvGrpSpPr/>
            <p:nvPr/>
          </p:nvGrpSpPr>
          <p:grpSpPr>
            <a:xfrm>
              <a:off x="2926261" y="2667964"/>
              <a:ext cx="1264141" cy="1264141"/>
              <a:chOff x="2926261" y="2667964"/>
              <a:chExt cx="1264141" cy="1264141"/>
            </a:xfrm>
          </p:grpSpPr>
          <p:sp>
            <p:nvSpPr>
              <p:cNvPr id="34" name="Rectangle: Diagonal Corners Rounded 33">
                <a:extLst>
                  <a:ext uri="{FF2B5EF4-FFF2-40B4-BE49-F238E27FC236}">
                    <a16:creationId xmlns:a16="http://schemas.microsoft.com/office/drawing/2014/main" id="{EAF9D609-AE60-40B3-A371-9562EC25C49C}"/>
                  </a:ext>
                </a:extLst>
              </p:cNvPr>
              <p:cNvSpPr/>
              <p:nvPr/>
            </p:nvSpPr>
            <p:spPr>
              <a:xfrm>
                <a:off x="2926261" y="2667964"/>
                <a:ext cx="1264141" cy="1264141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rgbClr val="DAD7CD"/>
              </a:solidFill>
            </p:spPr>
            <p:style>
              <a:ln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35" name="!!1">
                <a:extLst>
                  <a:ext uri="{FF2B5EF4-FFF2-40B4-BE49-F238E27FC236}">
                    <a16:creationId xmlns:a16="http://schemas.microsoft.com/office/drawing/2014/main" id="{26D17C4F-E97F-4311-A49D-FF742B9D74E6}"/>
                  </a:ext>
                </a:extLst>
              </p:cNvPr>
              <p:cNvSpPr/>
              <p:nvPr/>
            </p:nvSpPr>
            <p:spPr>
              <a:xfrm>
                <a:off x="3195668" y="2937371"/>
                <a:ext cx="725326" cy="725326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bg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2794D0-D183-4826-9E0C-FD53A49AFA51}"/>
              </a:ext>
            </a:extLst>
          </p:cNvPr>
          <p:cNvGrpSpPr/>
          <p:nvPr/>
        </p:nvGrpSpPr>
        <p:grpSpPr>
          <a:xfrm>
            <a:off x="1573221" y="4302206"/>
            <a:ext cx="2410112" cy="720000"/>
            <a:chOff x="569079" y="2644614"/>
            <a:chExt cx="2072362" cy="72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791609-9E96-4A5C-A101-8543095FBF59}"/>
                </a:ext>
              </a:extLst>
            </p:cNvPr>
            <p:cNvSpPr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81EA26-CE34-463A-B9AA-FECE3E648E3E}"/>
                </a:ext>
              </a:extLst>
            </p:cNvPr>
            <p:cNvSpPr txBox="1"/>
            <p:nvPr/>
          </p:nvSpPr>
          <p:spPr>
            <a:xfrm>
              <a:off x="569079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2400" kern="1200" dirty="0"/>
                <a:t>Object-oriented analysis and design</a:t>
              </a:r>
              <a:endParaRPr lang="en-US" sz="2400" kern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21F86D-BB08-4768-A103-04A1CACE9B87}"/>
              </a:ext>
            </a:extLst>
          </p:cNvPr>
          <p:cNvGrpSpPr/>
          <p:nvPr/>
        </p:nvGrpSpPr>
        <p:grpSpPr>
          <a:xfrm>
            <a:off x="4957175" y="4302206"/>
            <a:ext cx="2291349" cy="720000"/>
            <a:chOff x="3004105" y="2644614"/>
            <a:chExt cx="2072362" cy="72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BB7F01-EFC4-41BF-A623-850C3F253F11}"/>
                </a:ext>
              </a:extLst>
            </p:cNvPr>
            <p:cNvSpPr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3DFAC-8654-4E0E-8CFD-D029195BB821}"/>
                </a:ext>
              </a:extLst>
            </p:cNvPr>
            <p:cNvSpPr txBox="1"/>
            <p:nvPr/>
          </p:nvSpPr>
          <p:spPr>
            <a:xfrm>
              <a:off x="3004105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3200" kern="1200" dirty="0"/>
                <a:t>Inheritance</a:t>
              </a:r>
              <a:endParaRPr lang="en-US" sz="32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344696-1D09-4494-8101-B7B8896E5AA4}"/>
              </a:ext>
            </a:extLst>
          </p:cNvPr>
          <p:cNvGrpSpPr/>
          <p:nvPr/>
        </p:nvGrpSpPr>
        <p:grpSpPr>
          <a:xfrm>
            <a:off x="8316488" y="4302206"/>
            <a:ext cx="2072362" cy="720000"/>
            <a:chOff x="5439131" y="2644614"/>
            <a:chExt cx="2072362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F1152E-D286-41A3-9CD2-7D1D8458B9CE}"/>
                </a:ext>
              </a:extLst>
            </p:cNvPr>
            <p:cNvSpPr/>
            <p:nvPr/>
          </p:nvSpPr>
          <p:spPr>
            <a:xfrm>
              <a:off x="5439131" y="2644614"/>
              <a:ext cx="207236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402B2A-8A6D-4B32-9A84-29E376B6CA4A}"/>
                </a:ext>
              </a:extLst>
            </p:cNvPr>
            <p:cNvSpPr txBox="1"/>
            <p:nvPr/>
          </p:nvSpPr>
          <p:spPr>
            <a:xfrm>
              <a:off x="5439131" y="2644614"/>
              <a:ext cx="207236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kern="1200" dirty="0"/>
                <a:t>Abstract Classes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BF0D38-209F-4C27-9CC5-06D6C00CB40E}"/>
              </a:ext>
            </a:extLst>
          </p:cNvPr>
          <p:cNvGrpSpPr/>
          <p:nvPr/>
        </p:nvGrpSpPr>
        <p:grpSpPr>
          <a:xfrm>
            <a:off x="5470778" y="2679701"/>
            <a:ext cx="1264142" cy="1264143"/>
            <a:chOff x="5361286" y="2667962"/>
            <a:chExt cx="1264142" cy="1264143"/>
          </a:xfrm>
        </p:grpSpPr>
        <p:sp>
          <p:nvSpPr>
            <p:cNvPr id="31" name="!!two">
              <a:extLst>
                <a:ext uri="{FF2B5EF4-FFF2-40B4-BE49-F238E27FC236}">
                  <a16:creationId xmlns:a16="http://schemas.microsoft.com/office/drawing/2014/main" id="{D4561849-079B-4AF0-B98B-78806B1365B3}"/>
                </a:ext>
              </a:extLst>
            </p:cNvPr>
            <p:cNvSpPr/>
            <p:nvPr/>
          </p:nvSpPr>
          <p:spPr>
            <a:xfrm>
              <a:off x="5361286" y="2667962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58AECD96-513A-48EA-8243-6028B7BA4829}"/>
                </a:ext>
              </a:extLst>
            </p:cNvPr>
            <p:cNvSpPr/>
            <p:nvPr/>
          </p:nvSpPr>
          <p:spPr>
            <a:xfrm>
              <a:off x="5361287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D8054B-8EC3-42ED-886A-2CA7931CEF13}"/>
              </a:ext>
            </a:extLst>
          </p:cNvPr>
          <p:cNvGrpSpPr/>
          <p:nvPr/>
        </p:nvGrpSpPr>
        <p:grpSpPr>
          <a:xfrm>
            <a:off x="8720599" y="2679700"/>
            <a:ext cx="1264141" cy="1264144"/>
            <a:chOff x="7796313" y="2667961"/>
            <a:chExt cx="1264141" cy="1264144"/>
          </a:xfrm>
        </p:grpSpPr>
        <p:sp>
          <p:nvSpPr>
            <p:cNvPr id="26" name="!!three">
              <a:extLst>
                <a:ext uri="{FF2B5EF4-FFF2-40B4-BE49-F238E27FC236}">
                  <a16:creationId xmlns:a16="http://schemas.microsoft.com/office/drawing/2014/main" id="{36E5D0A9-3368-4076-9B94-C4910F0C0B65}"/>
                </a:ext>
              </a:extLst>
            </p:cNvPr>
            <p:cNvSpPr/>
            <p:nvPr/>
          </p:nvSpPr>
          <p:spPr>
            <a:xfrm>
              <a:off x="7796313" y="2667961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A5A4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43" name="Rectangle: Diagonal Corners Rounded 42">
              <a:extLst>
                <a:ext uri="{FF2B5EF4-FFF2-40B4-BE49-F238E27FC236}">
                  <a16:creationId xmlns:a16="http://schemas.microsoft.com/office/drawing/2014/main" id="{F389DF97-47F9-4CB9-85B6-DFDD38C53273}"/>
                </a:ext>
              </a:extLst>
            </p:cNvPr>
            <p:cNvSpPr/>
            <p:nvPr/>
          </p:nvSpPr>
          <p:spPr>
            <a:xfrm>
              <a:off x="7796313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A5A4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60" name="Graphic 59" descr="Flowchart with solid fill">
            <a:extLst>
              <a:ext uri="{FF2B5EF4-FFF2-40B4-BE49-F238E27FC236}">
                <a16:creationId xmlns:a16="http://schemas.microsoft.com/office/drawing/2014/main" id="{CC95A7AE-0A1B-452C-B32C-E0D1F3739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45649" y="2854572"/>
            <a:ext cx="914400" cy="914400"/>
          </a:xfrm>
          <a:prstGeom prst="rect">
            <a:avLst/>
          </a:prstGeom>
        </p:spPr>
      </p:pic>
      <p:pic>
        <p:nvPicPr>
          <p:cNvPr id="61" name="Graphic 60" descr="Cube outline">
            <a:extLst>
              <a:ext uri="{FF2B5EF4-FFF2-40B4-BE49-F238E27FC236}">
                <a16:creationId xmlns:a16="http://schemas.microsoft.com/office/drawing/2014/main" id="{2752CF71-89CD-458B-B272-E13E4FF1E6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861986" y="28545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Person.java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FC07D-1C98-4F7C-8583-5BDFE49A3F32}"/>
              </a:ext>
            </a:extLst>
          </p:cNvPr>
          <p:cNvSpPr/>
          <p:nvPr/>
        </p:nvSpPr>
        <p:spPr>
          <a:xfrm>
            <a:off x="5094002" y="1379697"/>
            <a:ext cx="60960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2235B0-CAB1-4A55-ACB4-1DFC3EFC491F}"/>
              </a:ext>
            </a:extLst>
          </p:cNvPr>
          <p:cNvSpPr txBox="1">
            <a:spLocks/>
          </p:cNvSpPr>
          <p:nvPr/>
        </p:nvSpPr>
        <p:spPr>
          <a:xfrm>
            <a:off x="251551" y="1776310"/>
            <a:ext cx="4234724" cy="1738416"/>
          </a:xfrm>
          <a:prstGeom prst="rect">
            <a:avLst/>
          </a:prstGeom>
          <a:ln>
            <a:noFill/>
          </a:ln>
        </p:spPr>
        <p:txBody>
          <a:bodyPr/>
          <a:lstStyle>
            <a:lvl1pPr marL="273050" indent="-27305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4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181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571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555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800" dirty="0"/>
              <a:t>This will be our </a:t>
            </a:r>
            <a:r>
              <a:rPr lang="en-GB" sz="2800" b="1" dirty="0"/>
              <a:t>superclass</a:t>
            </a:r>
            <a:r>
              <a:rPr lang="en-GB" sz="2800" dirty="0"/>
              <a:t> – </a:t>
            </a:r>
            <a:r>
              <a:rPr lang="en-GB" sz="2800" b="1" dirty="0"/>
              <a:t>Student</a:t>
            </a:r>
            <a:r>
              <a:rPr lang="en-GB" sz="2800" dirty="0"/>
              <a:t> and </a:t>
            </a:r>
            <a:r>
              <a:rPr lang="en-GB" sz="2800" b="1" dirty="0"/>
              <a:t>Academic</a:t>
            </a:r>
            <a:r>
              <a:rPr lang="en-GB" sz="2800" dirty="0"/>
              <a:t> will both inherit from it (i.e. Student and Academic will be subclasses of Person)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348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Student.java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50DA0-DBBA-4ACE-886C-9A7F7378A940}"/>
              </a:ext>
            </a:extLst>
          </p:cNvPr>
          <p:cNvSpPr/>
          <p:nvPr/>
        </p:nvSpPr>
        <p:spPr>
          <a:xfrm>
            <a:off x="1468317" y="1061423"/>
            <a:ext cx="997045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department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degree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Student(String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department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degree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call superclass constructor</a:t>
            </a:r>
          </a:p>
          <a:p>
            <a:pPr lvl="2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department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department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degree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degree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2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call superclass print method (deal with name and id)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"Department: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department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"Degree: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degree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7478B-8D3D-49BF-BF9B-C366C550F342}"/>
              </a:ext>
            </a:extLst>
          </p:cNvPr>
          <p:cNvSpPr txBox="1"/>
          <p:nvPr/>
        </p:nvSpPr>
        <p:spPr>
          <a:xfrm>
            <a:off x="4064400" y="162507"/>
            <a:ext cx="242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Print" panose="02000600000000000000" pitchFamily="2" charset="0"/>
              </a:rPr>
              <a:t>“is a” more specific type of..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93F138-C659-492E-8E70-4E64B1EEAF25}"/>
              </a:ext>
            </a:extLst>
          </p:cNvPr>
          <p:cNvCxnSpPr>
            <a:cxnSpLocks/>
          </p:cNvCxnSpPr>
          <p:nvPr/>
        </p:nvCxnSpPr>
        <p:spPr>
          <a:xfrm flipV="1">
            <a:off x="3839078" y="853096"/>
            <a:ext cx="379562" cy="235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BE7849-7FC2-42BD-B823-ACFBBB9093C8}"/>
              </a:ext>
            </a:extLst>
          </p:cNvPr>
          <p:cNvSpPr txBox="1"/>
          <p:nvPr/>
        </p:nvSpPr>
        <p:spPr>
          <a:xfrm>
            <a:off x="5204872" y="3600579"/>
            <a:ext cx="4859128" cy="947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n-lt"/>
              </a:rPr>
              <a:t>@Override </a:t>
            </a:r>
            <a:r>
              <a:rPr lang="en-GB" dirty="0">
                <a:latin typeface="+mn-lt"/>
              </a:rPr>
              <a:t>is an </a:t>
            </a:r>
            <a:r>
              <a:rPr lang="en-GB" b="1" dirty="0">
                <a:latin typeface="+mn-lt"/>
              </a:rPr>
              <a:t>optional</a:t>
            </a:r>
            <a:r>
              <a:rPr lang="en-GB" dirty="0">
                <a:latin typeface="+mn-lt"/>
              </a:rPr>
              <a:t> annotation to tell the compiler this is an overridden method – good practice to use it.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3EB8D-3C0C-4BD3-A882-EDD618F9056A}"/>
              </a:ext>
            </a:extLst>
          </p:cNvPr>
          <p:cNvSpPr txBox="1"/>
          <p:nvPr/>
        </p:nvSpPr>
        <p:spPr>
          <a:xfrm>
            <a:off x="6065914" y="1446033"/>
            <a:ext cx="36798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Inheritance in Java is expressed using the </a:t>
            </a:r>
            <a:r>
              <a:rPr lang="en-GB" b="1" dirty="0">
                <a:latin typeface="+mn-lt"/>
              </a:rPr>
              <a:t>extends </a:t>
            </a:r>
            <a:r>
              <a:rPr lang="en-GB" dirty="0">
                <a:latin typeface="+mn-lt"/>
              </a:rPr>
              <a:t>keyword</a:t>
            </a:r>
            <a:endParaRPr lang="en-US" dirty="0">
              <a:latin typeface="+mn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4310B-C3A4-44EA-AB54-B14BCA53BC5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191000" y="1381125"/>
            <a:ext cx="1874914" cy="388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6403E8-AE93-4398-9637-100B606FD20E}"/>
              </a:ext>
            </a:extLst>
          </p:cNvPr>
          <p:cNvSpPr txBox="1"/>
          <p:nvPr/>
        </p:nvSpPr>
        <p:spPr>
          <a:xfrm>
            <a:off x="209453" y="2234116"/>
            <a:ext cx="1669837" cy="1233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n-lt"/>
              </a:rPr>
              <a:t>super </a:t>
            </a:r>
            <a:r>
              <a:rPr lang="en-GB" dirty="0">
                <a:latin typeface="+mn-lt"/>
              </a:rPr>
              <a:t>is a reference to the base class (superclass)</a:t>
            </a:r>
            <a:endParaRPr lang="en-US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6BF9B-CAB6-4EC0-8E75-9F98BF95D994}"/>
              </a:ext>
            </a:extLst>
          </p:cNvPr>
          <p:cNvSpPr txBox="1"/>
          <p:nvPr/>
        </p:nvSpPr>
        <p:spPr>
          <a:xfrm>
            <a:off x="6529656" y="5660192"/>
            <a:ext cx="546550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Note we used </a:t>
            </a:r>
            <a:r>
              <a:rPr lang="en-GB" b="1" dirty="0">
                <a:latin typeface="+mn-lt"/>
              </a:rPr>
              <a:t>super </a:t>
            </a:r>
            <a:r>
              <a:rPr lang="en-GB" dirty="0">
                <a:latin typeface="+mn-lt"/>
              </a:rPr>
              <a:t>twice here – once to call the constructor, and once to call the superclass’ </a:t>
            </a:r>
            <a:r>
              <a:rPr lang="en-GB" b="1" dirty="0">
                <a:latin typeface="+mn-lt"/>
              </a:rPr>
              <a:t>print()</a:t>
            </a:r>
            <a:r>
              <a:rPr lang="en-GB" dirty="0">
                <a:latin typeface="+mn-lt"/>
              </a:rPr>
              <a:t> method.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02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Academic.java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B5589-F0C2-43D0-A9FC-90930DA97275}"/>
              </a:ext>
            </a:extLst>
          </p:cNvPr>
          <p:cNvSpPr/>
          <p:nvPr/>
        </p:nvSpPr>
        <p:spPr>
          <a:xfrm>
            <a:off x="2777836" y="1385872"/>
            <a:ext cx="6636327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Academic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subject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Academic(String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subject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subject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subject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1"/>
            <a:r>
              <a:rPr lang="en-GB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"Subject: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subject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617024B7-1917-413A-A3D1-7D85445962B6}"/>
              </a:ext>
            </a:extLst>
          </p:cNvPr>
          <p:cNvSpPr/>
          <p:nvPr/>
        </p:nvSpPr>
        <p:spPr>
          <a:xfrm>
            <a:off x="9014715" y="3094937"/>
            <a:ext cx="2997175" cy="1429437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576000" tIns="72000" rIns="36000" bIns="72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ysClr val="windowText" lastClr="000000"/>
                </a:solidFill>
                <a:latin typeface="Calibri" panose="020F0502020204030204"/>
              </a:rPr>
              <a:t>If you are calling a superclass’ constructor, it must be the first statement within the body</a:t>
            </a:r>
            <a:endParaRPr kumimoji="0" lang="en-GB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B3E78A2D-51BA-4B9C-A45B-A427D920A9B0}"/>
              </a:ext>
            </a:extLst>
          </p:cNvPr>
          <p:cNvSpPr/>
          <p:nvPr/>
        </p:nvSpPr>
        <p:spPr>
          <a:xfrm>
            <a:off x="8635575" y="3255959"/>
            <a:ext cx="974386" cy="1107393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Exclamation Mark Warning Danger · Free vector graphic on ...">
            <a:extLst>
              <a:ext uri="{FF2B5EF4-FFF2-40B4-BE49-F238E27FC236}">
                <a16:creationId xmlns:a16="http://schemas.microsoft.com/office/drawing/2014/main" id="{679BBD73-8D1F-42DF-86EB-3E1FDF8C87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58" y="3414597"/>
            <a:ext cx="896563" cy="79011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F680A-2D6B-49BF-99EF-214E0E82A089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2933700"/>
            <a:ext cx="2806275" cy="386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9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InternationalStudent.java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A3B18A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CA920D-E07E-4981-ADEE-14A21306C25B}"/>
              </a:ext>
            </a:extLst>
          </p:cNvPr>
          <p:cNvSpPr/>
          <p:nvPr/>
        </p:nvSpPr>
        <p:spPr>
          <a:xfrm>
            <a:off x="47625" y="1406920"/>
            <a:ext cx="12096749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InternationalStudent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InternationalStudent(String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department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degree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department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degree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2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"Country: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4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16057D-5F41-47BA-87A7-1649CFD1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98" y="676709"/>
            <a:ext cx="3267531" cy="190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&lt;&lt;Title&gt;&gt;</a:t>
            </a:r>
          </a:p>
        </p:txBody>
      </p: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952CC-6ACA-4BF7-9BA5-FB0BBFCB504A}"/>
              </a:ext>
            </a:extLst>
          </p:cNvPr>
          <p:cNvSpPr/>
          <p:nvPr/>
        </p:nvSpPr>
        <p:spPr>
          <a:xfrm>
            <a:off x="90370" y="163459"/>
            <a:ext cx="9118758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 {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myStudent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Academic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myAcademic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InternationalStudent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myIntStudent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myStudent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"Bob Student"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1111,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"Healthcare"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				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"Physiotherapy"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myAcademic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Academic(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"Alice Lecturer"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2222,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"History"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myIntStudent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InternationalStudent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"Jose Mourinho"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3333,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"Sports Science"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"Football Management Studies"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"Portugal"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myStudent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myAcademic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myIntStudent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EB7A4-DE44-4A67-ACCC-AD11A406EF98}"/>
              </a:ext>
            </a:extLst>
          </p:cNvPr>
          <p:cNvSpPr/>
          <p:nvPr/>
        </p:nvSpPr>
        <p:spPr>
          <a:xfrm>
            <a:off x="9353478" y="163459"/>
            <a:ext cx="2737907" cy="4349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myStudent</a:t>
            </a:r>
            <a:r>
              <a:rPr lang="en-GB" sz="1600" b="1" dirty="0"/>
              <a:t> : 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DC973-0BA1-49E9-9FED-65AD81A10E65}"/>
              </a:ext>
            </a:extLst>
          </p:cNvPr>
          <p:cNvSpPr/>
          <p:nvPr/>
        </p:nvSpPr>
        <p:spPr>
          <a:xfrm>
            <a:off x="9353478" y="598415"/>
            <a:ext cx="2737907" cy="10521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GB" sz="1600" dirty="0">
                <a:solidFill>
                  <a:schemeClr val="tx1"/>
                </a:solidFill>
              </a:rPr>
              <a:t>name = “Bob Student”</a:t>
            </a:r>
          </a:p>
          <a:p>
            <a:r>
              <a:rPr lang="en-GB" sz="1600" dirty="0">
                <a:solidFill>
                  <a:schemeClr val="tx1"/>
                </a:solidFill>
              </a:rPr>
              <a:t>id = 1111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department = “Healthcare”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degree = “Physiotherapy”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8C6E89-7CB2-41C0-809E-D1E6488741A1}"/>
              </a:ext>
            </a:extLst>
          </p:cNvPr>
          <p:cNvSpPr/>
          <p:nvPr/>
        </p:nvSpPr>
        <p:spPr>
          <a:xfrm>
            <a:off x="9353478" y="1974039"/>
            <a:ext cx="2737907" cy="4349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myAcademic</a:t>
            </a:r>
            <a:r>
              <a:rPr lang="en-GB" sz="1600" b="1" dirty="0"/>
              <a:t> : Academic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9DB86-F24A-47CA-B34B-823C14F22D9E}"/>
              </a:ext>
            </a:extLst>
          </p:cNvPr>
          <p:cNvSpPr/>
          <p:nvPr/>
        </p:nvSpPr>
        <p:spPr>
          <a:xfrm>
            <a:off x="9353478" y="2408995"/>
            <a:ext cx="2737907" cy="8687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GB" sz="1600" dirty="0">
                <a:solidFill>
                  <a:schemeClr val="tx1"/>
                </a:solidFill>
              </a:rPr>
              <a:t>name = “Alice Lecturer”</a:t>
            </a:r>
          </a:p>
          <a:p>
            <a:r>
              <a:rPr lang="en-GB" sz="1600" dirty="0">
                <a:solidFill>
                  <a:schemeClr val="tx1"/>
                </a:solidFill>
              </a:rPr>
              <a:t>id = 2222</a:t>
            </a:r>
          </a:p>
          <a:p>
            <a:r>
              <a:rPr lang="en-GB" sz="1600" dirty="0">
                <a:solidFill>
                  <a:schemeClr val="tx1"/>
                </a:solidFill>
              </a:rPr>
              <a:t>subject = “History”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B2EC48-07A2-4DD3-88DA-A5DFFF58F4BB}"/>
              </a:ext>
            </a:extLst>
          </p:cNvPr>
          <p:cNvSpPr/>
          <p:nvPr/>
        </p:nvSpPr>
        <p:spPr>
          <a:xfrm>
            <a:off x="9353479" y="3582876"/>
            <a:ext cx="2737907" cy="5452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/>
              <a:t>myIntStudent</a:t>
            </a:r>
            <a:r>
              <a:rPr lang="en-GB" sz="1600" b="1" dirty="0"/>
              <a:t> : </a:t>
            </a:r>
            <a:r>
              <a:rPr lang="en-GB" sz="1600" b="1" dirty="0" err="1"/>
              <a:t>InternationalStudent</a:t>
            </a:r>
            <a:endParaRPr lang="en-GB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CC47DC-82D6-4780-92AE-8C8898BD8617}"/>
              </a:ext>
            </a:extLst>
          </p:cNvPr>
          <p:cNvSpPr/>
          <p:nvPr/>
        </p:nvSpPr>
        <p:spPr>
          <a:xfrm>
            <a:off x="9353478" y="4128116"/>
            <a:ext cx="2737907" cy="183453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r>
              <a:rPr lang="en-GB" sz="1600" dirty="0">
                <a:solidFill>
                  <a:schemeClr val="tx1"/>
                </a:solidFill>
              </a:rPr>
              <a:t>name = “Jose Mourinho”</a:t>
            </a:r>
          </a:p>
          <a:p>
            <a:r>
              <a:rPr lang="en-GB" sz="1600" dirty="0">
                <a:solidFill>
                  <a:schemeClr val="tx1"/>
                </a:solidFill>
              </a:rPr>
              <a:t>id = 3333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department = “Sports Science”</a:t>
            </a:r>
          </a:p>
          <a:p>
            <a:r>
              <a:rPr lang="en-GB" sz="1600" dirty="0">
                <a:solidFill>
                  <a:schemeClr val="tx1"/>
                </a:solidFill>
              </a:rPr>
              <a:t>degree = “Football Management Studies”</a:t>
            </a:r>
          </a:p>
          <a:p>
            <a:r>
              <a:rPr lang="en-GB" sz="1600" dirty="0">
                <a:solidFill>
                  <a:schemeClr val="tx1"/>
                </a:solidFill>
              </a:rPr>
              <a:t>country = “Portugal”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81A0BC-0189-4436-AC4E-B673D560AB24}"/>
              </a:ext>
            </a:extLst>
          </p:cNvPr>
          <p:cNvSpPr/>
          <p:nvPr/>
        </p:nvSpPr>
        <p:spPr>
          <a:xfrm>
            <a:off x="7501155" y="265619"/>
            <a:ext cx="522514" cy="367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46366-0DAE-47A7-98B3-0410C8AB242F}"/>
              </a:ext>
            </a:extLst>
          </p:cNvPr>
          <p:cNvSpPr txBox="1"/>
          <p:nvPr/>
        </p:nvSpPr>
        <p:spPr>
          <a:xfrm>
            <a:off x="6096000" y="263914"/>
            <a:ext cx="13692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myStudent</a:t>
            </a:r>
            <a:endParaRPr lang="en-GB" dirty="0"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A8AA33-8C2A-4028-8D73-13624C3D9AF0}"/>
              </a:ext>
            </a:extLst>
          </p:cNvPr>
          <p:cNvGrpSpPr/>
          <p:nvPr/>
        </p:nvGrpSpPr>
        <p:grpSpPr>
          <a:xfrm>
            <a:off x="7775969" y="322293"/>
            <a:ext cx="808871" cy="284747"/>
            <a:chOff x="3559162" y="4005616"/>
            <a:chExt cx="1132734" cy="396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A10C98-486D-4D39-8F9A-26F2F02D2D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5300" y="3687479"/>
              <a:ext cx="0" cy="10322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3A7C68-82C5-4E8A-9464-4F0C93D82A99}"/>
                </a:ext>
              </a:extLst>
            </p:cNvPr>
            <p:cNvCxnSpPr/>
            <p:nvPr/>
          </p:nvCxnSpPr>
          <p:spPr>
            <a:xfrm>
              <a:off x="4591434" y="4050658"/>
              <a:ext cx="0" cy="30592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C29198-77D4-4C38-86F6-B8C528EE40C9}"/>
                </a:ext>
              </a:extLst>
            </p:cNvPr>
            <p:cNvCxnSpPr/>
            <p:nvPr/>
          </p:nvCxnSpPr>
          <p:spPr>
            <a:xfrm>
              <a:off x="4691896" y="4005616"/>
              <a:ext cx="0" cy="396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B539DDD-4C4B-4E80-9C5D-20004DBF8B98}"/>
              </a:ext>
            </a:extLst>
          </p:cNvPr>
          <p:cNvSpPr/>
          <p:nvPr/>
        </p:nvSpPr>
        <p:spPr>
          <a:xfrm>
            <a:off x="7501155" y="714924"/>
            <a:ext cx="522514" cy="367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BE2EE2-C276-4991-9169-6F025EEB31DA}"/>
              </a:ext>
            </a:extLst>
          </p:cNvPr>
          <p:cNvSpPr txBox="1"/>
          <p:nvPr/>
        </p:nvSpPr>
        <p:spPr>
          <a:xfrm>
            <a:off x="6026330" y="713219"/>
            <a:ext cx="143895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myAcademic</a:t>
            </a:r>
            <a:endParaRPr lang="en-GB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A05C9C-A72C-431F-9B14-C3D78940B710}"/>
              </a:ext>
            </a:extLst>
          </p:cNvPr>
          <p:cNvGrpSpPr/>
          <p:nvPr/>
        </p:nvGrpSpPr>
        <p:grpSpPr>
          <a:xfrm>
            <a:off x="7775969" y="771598"/>
            <a:ext cx="808871" cy="284747"/>
            <a:chOff x="3559162" y="4005616"/>
            <a:chExt cx="1132734" cy="396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F44573-C294-4467-B700-E5190217FC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5300" y="3687479"/>
              <a:ext cx="0" cy="10322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FE233E-A26D-4FDA-9429-2D97DE520631}"/>
                </a:ext>
              </a:extLst>
            </p:cNvPr>
            <p:cNvCxnSpPr/>
            <p:nvPr/>
          </p:nvCxnSpPr>
          <p:spPr>
            <a:xfrm>
              <a:off x="4591434" y="4050658"/>
              <a:ext cx="0" cy="30592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8D25E7-1045-4B43-9A0E-27F22EC078F1}"/>
                </a:ext>
              </a:extLst>
            </p:cNvPr>
            <p:cNvCxnSpPr/>
            <p:nvPr/>
          </p:nvCxnSpPr>
          <p:spPr>
            <a:xfrm>
              <a:off x="4691896" y="4005616"/>
              <a:ext cx="0" cy="396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E0C829B-C918-4827-A61F-AD13FAF696AE}"/>
              </a:ext>
            </a:extLst>
          </p:cNvPr>
          <p:cNvSpPr txBox="1"/>
          <p:nvPr/>
        </p:nvSpPr>
        <p:spPr>
          <a:xfrm>
            <a:off x="5765073" y="1162524"/>
            <a:ext cx="170021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myIntStudent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68B07F-8D4B-445C-8203-EC3227139736}"/>
              </a:ext>
            </a:extLst>
          </p:cNvPr>
          <p:cNvSpPr/>
          <p:nvPr/>
        </p:nvSpPr>
        <p:spPr>
          <a:xfrm>
            <a:off x="7501155" y="1162524"/>
            <a:ext cx="522514" cy="372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967C70-D1D6-43CE-8806-9F2018E5B70B}"/>
              </a:ext>
            </a:extLst>
          </p:cNvPr>
          <p:cNvGrpSpPr/>
          <p:nvPr/>
        </p:nvGrpSpPr>
        <p:grpSpPr>
          <a:xfrm>
            <a:off x="7775969" y="1208742"/>
            <a:ext cx="808871" cy="284747"/>
            <a:chOff x="3559162" y="4005616"/>
            <a:chExt cx="1132734" cy="396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80665F-D3B7-40E4-A7DF-8910FC989B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75300" y="3687479"/>
              <a:ext cx="0" cy="10322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6D375E-6572-4D3B-98AE-64E3AC0E91FA}"/>
                </a:ext>
              </a:extLst>
            </p:cNvPr>
            <p:cNvCxnSpPr/>
            <p:nvPr/>
          </p:nvCxnSpPr>
          <p:spPr>
            <a:xfrm>
              <a:off x="4591434" y="4050658"/>
              <a:ext cx="0" cy="30592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735D3E-5A47-411C-91B3-BADD37F4B82B}"/>
                </a:ext>
              </a:extLst>
            </p:cNvPr>
            <p:cNvCxnSpPr/>
            <p:nvPr/>
          </p:nvCxnSpPr>
          <p:spPr>
            <a:xfrm>
              <a:off x="4691896" y="4005616"/>
              <a:ext cx="0" cy="3960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B206BD-F37A-4DD4-A715-AD580CCC53F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785416" y="380937"/>
            <a:ext cx="1568062" cy="751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8C6CD-69F1-466F-AC55-E58A6B9152B1}"/>
              </a:ext>
            </a:extLst>
          </p:cNvPr>
          <p:cNvCxnSpPr>
            <a:cxnSpLocks/>
          </p:cNvCxnSpPr>
          <p:nvPr/>
        </p:nvCxnSpPr>
        <p:spPr>
          <a:xfrm>
            <a:off x="7785416" y="901812"/>
            <a:ext cx="1568062" cy="11505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3A3250-21D1-4A45-99CA-7AE546EFAD52}"/>
              </a:ext>
            </a:extLst>
          </p:cNvPr>
          <p:cNvCxnSpPr>
            <a:cxnSpLocks/>
          </p:cNvCxnSpPr>
          <p:nvPr/>
        </p:nvCxnSpPr>
        <p:spPr>
          <a:xfrm>
            <a:off x="7775969" y="1344571"/>
            <a:ext cx="1586956" cy="22383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EADEC5-8EEE-4C5A-8162-2A200504CF0E}"/>
              </a:ext>
            </a:extLst>
          </p:cNvPr>
          <p:cNvSpPr txBox="1"/>
          <p:nvPr/>
        </p:nvSpPr>
        <p:spPr>
          <a:xfrm>
            <a:off x="4435446" y="3379286"/>
            <a:ext cx="4690394" cy="33881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Name: Bob Student</a:t>
            </a:r>
          </a:p>
          <a:p>
            <a:r>
              <a:rPr lang="en-GB" dirty="0">
                <a:latin typeface="Consolas" panose="020B0609020204030204" pitchFamily="49" charset="0"/>
              </a:rPr>
              <a:t>id: 1111</a:t>
            </a:r>
          </a:p>
          <a:p>
            <a:r>
              <a:rPr lang="en-GB" dirty="0">
                <a:latin typeface="Consolas" panose="020B0609020204030204" pitchFamily="49" charset="0"/>
              </a:rPr>
              <a:t>Department: Healthcare</a:t>
            </a:r>
          </a:p>
          <a:p>
            <a:r>
              <a:rPr lang="en-GB" dirty="0">
                <a:latin typeface="Consolas" panose="020B0609020204030204" pitchFamily="49" charset="0"/>
              </a:rPr>
              <a:t>Degree: Physiotherapy</a:t>
            </a:r>
          </a:p>
          <a:p>
            <a:r>
              <a:rPr lang="en-GB" dirty="0">
                <a:latin typeface="Consolas" panose="020B0609020204030204" pitchFamily="49" charset="0"/>
              </a:rPr>
              <a:t>Name: Alice Lecturer</a:t>
            </a:r>
          </a:p>
          <a:p>
            <a:r>
              <a:rPr lang="en-GB" dirty="0">
                <a:latin typeface="Consolas" panose="020B0609020204030204" pitchFamily="49" charset="0"/>
              </a:rPr>
              <a:t>id: 2222</a:t>
            </a:r>
          </a:p>
          <a:p>
            <a:r>
              <a:rPr lang="en-GB" dirty="0">
                <a:latin typeface="Consolas" panose="020B0609020204030204" pitchFamily="49" charset="0"/>
              </a:rPr>
              <a:t>Subject: History</a:t>
            </a:r>
          </a:p>
          <a:p>
            <a:r>
              <a:rPr lang="en-GB" dirty="0">
                <a:latin typeface="Consolas" panose="020B0609020204030204" pitchFamily="49" charset="0"/>
              </a:rPr>
              <a:t>Name: Jose Mourinho</a:t>
            </a:r>
          </a:p>
          <a:p>
            <a:r>
              <a:rPr lang="en-GB" dirty="0">
                <a:latin typeface="Consolas" panose="020B0609020204030204" pitchFamily="49" charset="0"/>
              </a:rPr>
              <a:t>id: 3333</a:t>
            </a:r>
          </a:p>
          <a:p>
            <a:r>
              <a:rPr lang="en-GB" dirty="0">
                <a:latin typeface="Consolas" panose="020B0609020204030204" pitchFamily="49" charset="0"/>
              </a:rPr>
              <a:t>Department: Sports Science</a:t>
            </a:r>
          </a:p>
          <a:p>
            <a:r>
              <a:rPr lang="en-GB" dirty="0">
                <a:latin typeface="Consolas" panose="020B0609020204030204" pitchFamily="49" charset="0"/>
              </a:rPr>
              <a:t>Degree: Football Management Studies</a:t>
            </a:r>
          </a:p>
          <a:p>
            <a:r>
              <a:rPr lang="en-GB" dirty="0">
                <a:latin typeface="Consolas" panose="020B0609020204030204" pitchFamily="49" charset="0"/>
              </a:rPr>
              <a:t>Country: Portugal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6" grpId="0" animBg="1"/>
      <p:bldP spid="27" grpId="0" animBg="1"/>
      <p:bldP spid="32" grpId="0" animBg="1"/>
      <p:bldP spid="33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A5A4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026209" y="2772551"/>
              <a:ext cx="1006605" cy="100660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E66264-8CA2-4620-B95B-C7393552147F}"/>
              </a:ext>
            </a:extLst>
          </p:cNvPr>
          <p:cNvSpPr/>
          <p:nvPr/>
        </p:nvSpPr>
        <p:spPr>
          <a:xfrm>
            <a:off x="243639" y="1304758"/>
            <a:ext cx="5780757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Person( 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D47A33A-5769-4002-90DA-7462496A2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302613"/>
              </p:ext>
            </p:extLst>
          </p:nvPr>
        </p:nvGraphicFramePr>
        <p:xfrm>
          <a:off x="7940387" y="112754"/>
          <a:ext cx="2716278" cy="18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278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869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Person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20193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id : int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607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FC3B4679-B2CE-4F17-B098-099583AD5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941186"/>
              </p:ext>
            </p:extLst>
          </p:nvPr>
        </p:nvGraphicFramePr>
        <p:xfrm>
          <a:off x="6582248" y="2531821"/>
          <a:ext cx="2716278" cy="181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278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46459">
                <a:tc>
                  <a:txBody>
                    <a:bodyPr/>
                    <a:lstStyle/>
                    <a:p>
                      <a:r>
                        <a:rPr lang="en-GB" sz="2400" dirty="0"/>
                        <a:t>department : String</a:t>
                      </a:r>
                    </a:p>
                    <a:p>
                      <a:r>
                        <a:rPr lang="en-GB" sz="2400" dirty="0"/>
                        <a:t>degree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BBD18D13-A713-470F-9BA1-24D2CB9E9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544585"/>
              </p:ext>
            </p:extLst>
          </p:nvPr>
        </p:nvGraphicFramePr>
        <p:xfrm>
          <a:off x="9719852" y="2531821"/>
          <a:ext cx="2228509" cy="148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0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Academic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492631">
                <a:tc>
                  <a:txBody>
                    <a:bodyPr/>
                    <a:lstStyle/>
                    <a:p>
                      <a:r>
                        <a:rPr lang="en-GB" sz="2400" dirty="0"/>
                        <a:t>subject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21375C-EEBB-4DB7-B030-069255541C9F}"/>
              </a:ext>
            </a:extLst>
          </p:cNvPr>
          <p:cNvCxnSpPr>
            <a:cxnSpLocks/>
          </p:cNvCxnSpPr>
          <p:nvPr/>
        </p:nvCxnSpPr>
        <p:spPr>
          <a:xfrm flipV="1">
            <a:off x="9298526" y="2255014"/>
            <a:ext cx="0" cy="89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D850C8A-5C03-4161-8C06-73C1A0AD9FE3}"/>
              </a:ext>
            </a:extLst>
          </p:cNvPr>
          <p:cNvSpPr/>
          <p:nvPr/>
        </p:nvSpPr>
        <p:spPr>
          <a:xfrm>
            <a:off x="9139135" y="1938646"/>
            <a:ext cx="318781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1B107-4DF1-468D-868C-11284DDC8EBA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9055877" y="1229007"/>
            <a:ext cx="187325" cy="241830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E4FFFB-67E7-4929-8FFC-26C2D3E96CB8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10103621" y="1801335"/>
            <a:ext cx="187326" cy="127364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4FFF2D-D827-439D-991F-B5B8811F1BD0}"/>
              </a:ext>
            </a:extLst>
          </p:cNvPr>
          <p:cNvCxnSpPr>
            <a:cxnSpLocks/>
            <a:stCxn id="26" idx="0"/>
            <a:endCxn id="25" idx="3"/>
          </p:cNvCxnSpPr>
          <p:nvPr/>
        </p:nvCxnSpPr>
        <p:spPr>
          <a:xfrm flipH="1" flipV="1">
            <a:off x="7930346" y="4657992"/>
            <a:ext cx="101" cy="132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CA57696-8303-498D-A6C6-6A3A0EE55A51}"/>
              </a:ext>
            </a:extLst>
          </p:cNvPr>
          <p:cNvSpPr/>
          <p:nvPr/>
        </p:nvSpPr>
        <p:spPr>
          <a:xfrm>
            <a:off x="7770955" y="4351196"/>
            <a:ext cx="318781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E66A25A1-FB50-47A9-9155-4E949A227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095379"/>
              </p:ext>
            </p:extLst>
          </p:nvPr>
        </p:nvGraphicFramePr>
        <p:xfrm>
          <a:off x="6476506" y="4790973"/>
          <a:ext cx="2907883" cy="14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83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InternationalStudent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378673">
                <a:tc>
                  <a:txBody>
                    <a:bodyPr/>
                    <a:lstStyle/>
                    <a:p>
                      <a:r>
                        <a:rPr lang="en-GB" sz="2400" dirty="0"/>
                        <a:t>country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create a class, we often do so with the intention of creating objects (instances) of that class</a:t>
            </a:r>
          </a:p>
          <a:p>
            <a:r>
              <a:rPr lang="en-GB" dirty="0"/>
              <a:t>Earlier, we created objects to represent a </a:t>
            </a:r>
            <a:r>
              <a:rPr lang="en-GB" b="1" dirty="0"/>
              <a:t>Student</a:t>
            </a:r>
            <a:r>
              <a:rPr lang="en-GB" dirty="0"/>
              <a:t>, </a:t>
            </a:r>
            <a:r>
              <a:rPr lang="en-GB" b="1" dirty="0"/>
              <a:t>InternationalStudent </a:t>
            </a:r>
            <a:r>
              <a:rPr lang="en-GB" dirty="0"/>
              <a:t>and</a:t>
            </a:r>
            <a:r>
              <a:rPr lang="en-GB" b="1" dirty="0"/>
              <a:t> Academic</a:t>
            </a:r>
            <a:endParaRPr lang="en-GB" dirty="0"/>
          </a:p>
          <a:p>
            <a:r>
              <a:rPr lang="en-GB" dirty="0"/>
              <a:t>Could we create a Person object? Technically yes – But what </a:t>
            </a:r>
            <a:r>
              <a:rPr lang="en-GB" i="1" dirty="0"/>
              <a:t>exactly</a:t>
            </a:r>
            <a:r>
              <a:rPr lang="en-GB" dirty="0"/>
              <a:t> is a Person in the context of a university system? </a:t>
            </a:r>
          </a:p>
          <a:p>
            <a:r>
              <a:rPr lang="en-GB" dirty="0"/>
              <a:t>We can declare the Person class as being </a:t>
            </a:r>
            <a:r>
              <a:rPr lang="en-GB" b="1" dirty="0"/>
              <a:t>abstract</a:t>
            </a:r>
            <a:r>
              <a:rPr lang="en-GB" dirty="0"/>
              <a:t> – which means the class exists solely to provide some common attributes and methods to its subclasses</a:t>
            </a:r>
          </a:p>
          <a:p>
            <a:pPr lvl="1"/>
            <a:r>
              <a:rPr lang="en-GB" dirty="0"/>
              <a:t>We cannot create objects (instantiate) an abstract class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A5A4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026209" y="2772551"/>
              <a:ext cx="1006605" cy="100660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94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A5A4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026209" y="2772551"/>
              <a:ext cx="1006605" cy="100660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A5A2B3-A4B0-4A5C-819B-C5CD6751D4A6}"/>
              </a:ext>
            </a:extLst>
          </p:cNvPr>
          <p:cNvSpPr/>
          <p:nvPr/>
        </p:nvSpPr>
        <p:spPr>
          <a:xfrm>
            <a:off x="243639" y="1304758"/>
            <a:ext cx="5780757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 class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 {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"id: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830A96D-EB37-4ECF-8B9E-6F4A5E6E4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70403"/>
              </p:ext>
            </p:extLst>
          </p:nvPr>
        </p:nvGraphicFramePr>
        <p:xfrm>
          <a:off x="7895545" y="112754"/>
          <a:ext cx="2716278" cy="18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278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8691"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/>
                        <a:t>Person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20193">
                <a:tc>
                  <a:txBody>
                    <a:bodyPr/>
                    <a:lstStyle/>
                    <a:p>
                      <a:r>
                        <a:rPr lang="en-GB" sz="2400" dirty="0"/>
                        <a:t>name : String</a:t>
                      </a:r>
                    </a:p>
                    <a:p>
                      <a:r>
                        <a:rPr lang="en-GB" sz="2400" dirty="0"/>
                        <a:t>id : int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607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9EF510C-9E0F-419B-B67C-146665D7F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453900"/>
              </p:ext>
            </p:extLst>
          </p:nvPr>
        </p:nvGraphicFramePr>
        <p:xfrm>
          <a:off x="6537406" y="2531821"/>
          <a:ext cx="2716278" cy="181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278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746459">
                <a:tc>
                  <a:txBody>
                    <a:bodyPr/>
                    <a:lstStyle/>
                    <a:p>
                      <a:r>
                        <a:rPr lang="en-GB" sz="2400" dirty="0"/>
                        <a:t>department : String</a:t>
                      </a:r>
                    </a:p>
                    <a:p>
                      <a:r>
                        <a:rPr lang="en-GB" sz="2400" dirty="0"/>
                        <a:t>degree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482B2287-2768-4E91-B45A-A7F05C738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949899"/>
              </p:ext>
            </p:extLst>
          </p:nvPr>
        </p:nvGraphicFramePr>
        <p:xfrm>
          <a:off x="9675010" y="2531821"/>
          <a:ext cx="2228509" cy="1489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09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Academic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492631">
                <a:tc>
                  <a:txBody>
                    <a:bodyPr/>
                    <a:lstStyle/>
                    <a:p>
                      <a:r>
                        <a:rPr lang="en-GB" sz="2400" dirty="0"/>
                        <a:t>subject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161765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F7B034-6BFC-45BF-AD9D-307A2042CE14}"/>
              </a:ext>
            </a:extLst>
          </p:cNvPr>
          <p:cNvCxnSpPr>
            <a:cxnSpLocks/>
          </p:cNvCxnSpPr>
          <p:nvPr/>
        </p:nvCxnSpPr>
        <p:spPr>
          <a:xfrm flipV="1">
            <a:off x="9253684" y="2150883"/>
            <a:ext cx="0" cy="19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CA3D36C-D48B-4C8B-9506-7F40EBE026A2}"/>
              </a:ext>
            </a:extLst>
          </p:cNvPr>
          <p:cNvSpPr/>
          <p:nvPr/>
        </p:nvSpPr>
        <p:spPr>
          <a:xfrm>
            <a:off x="9094293" y="1904719"/>
            <a:ext cx="318781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B79F268-E29A-4789-A871-A2E36361A7A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9011035" y="1229007"/>
            <a:ext cx="187325" cy="241830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0D6134D-1E1A-4FCB-911A-836BC209CB63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10058779" y="1801335"/>
            <a:ext cx="187326" cy="127364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BF3170-A5BE-4006-ABF9-82200725EED3}"/>
              </a:ext>
            </a:extLst>
          </p:cNvPr>
          <p:cNvCxnSpPr>
            <a:cxnSpLocks/>
            <a:stCxn id="26" idx="0"/>
            <a:endCxn id="21" idx="3"/>
          </p:cNvCxnSpPr>
          <p:nvPr/>
        </p:nvCxnSpPr>
        <p:spPr>
          <a:xfrm flipH="1" flipV="1">
            <a:off x="7885504" y="4657992"/>
            <a:ext cx="101" cy="1329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08FB6D4-574D-4F56-9638-901BDB9A1429}"/>
              </a:ext>
            </a:extLst>
          </p:cNvPr>
          <p:cNvSpPr/>
          <p:nvPr/>
        </p:nvSpPr>
        <p:spPr>
          <a:xfrm>
            <a:off x="7726113" y="4351196"/>
            <a:ext cx="318781" cy="30679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0CA06D-A9FE-4D24-94F4-50007956E255}"/>
              </a:ext>
            </a:extLst>
          </p:cNvPr>
          <p:cNvCxnSpPr>
            <a:cxnSpLocks/>
          </p:cNvCxnSpPr>
          <p:nvPr/>
        </p:nvCxnSpPr>
        <p:spPr>
          <a:xfrm flipV="1">
            <a:off x="7334877" y="457659"/>
            <a:ext cx="620075" cy="1349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48A02106-B7EB-438B-8625-D04D5B8CC8F4}"/>
              </a:ext>
            </a:extLst>
          </p:cNvPr>
          <p:cNvSpPr/>
          <p:nvPr/>
        </p:nvSpPr>
        <p:spPr>
          <a:xfrm>
            <a:off x="5238674" y="167085"/>
            <a:ext cx="2311968" cy="1212079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Abstract Class in UML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In UML, abstract class names appear in </a:t>
            </a:r>
            <a:r>
              <a:rPr lang="en-GB" i="1" dirty="0">
                <a:solidFill>
                  <a:sysClr val="windowText" lastClr="000000"/>
                </a:solidFill>
              </a:rPr>
              <a:t>italics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22D0A36-1092-41E1-8580-401C3CED6753}"/>
              </a:ext>
            </a:extLst>
          </p:cNvPr>
          <p:cNvSpPr/>
          <p:nvPr/>
        </p:nvSpPr>
        <p:spPr>
          <a:xfrm>
            <a:off x="3374282" y="1453570"/>
            <a:ext cx="2785967" cy="1212079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abstract keyword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This class is not “specific” or “concrete” enough to create objects of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1FD17-BDB8-43F6-899D-F385150A687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371602" y="1669774"/>
            <a:ext cx="2002680" cy="3898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EC6EBAA6-1ACE-4C90-830A-18E7F341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018697"/>
              </p:ext>
            </p:extLst>
          </p:nvPr>
        </p:nvGraphicFramePr>
        <p:xfrm>
          <a:off x="6431664" y="4790973"/>
          <a:ext cx="2907883" cy="14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83">
                  <a:extLst>
                    <a:ext uri="{9D8B030D-6E8A-4147-A177-3AD203B41FA5}">
                      <a16:colId xmlns:a16="http://schemas.microsoft.com/office/drawing/2014/main" val="1127911133"/>
                    </a:ext>
                  </a:extLst>
                </a:gridCol>
              </a:tblGrid>
              <a:tr h="53921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InternationalStudent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891638"/>
                  </a:ext>
                </a:extLst>
              </a:tr>
              <a:tr h="378673">
                <a:tc>
                  <a:txBody>
                    <a:bodyPr/>
                    <a:lstStyle/>
                    <a:p>
                      <a:r>
                        <a:rPr lang="en-GB" sz="2400" dirty="0"/>
                        <a:t>country : String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0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print() : void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8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9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1" y="1011485"/>
            <a:ext cx="11581738" cy="1826965"/>
          </a:xfrm>
        </p:spPr>
        <p:txBody>
          <a:bodyPr/>
          <a:lstStyle/>
          <a:p>
            <a:r>
              <a:rPr lang="en-GB" dirty="0"/>
              <a:t>Your IDE will not let you compile your code if you attempt to create an object from an abstract class</a:t>
            </a:r>
          </a:p>
          <a:p>
            <a:r>
              <a:rPr lang="en-GB" dirty="0"/>
              <a:t>An abstract class exists to provide common attributes and methods to its subclasses – they are not concrete enough to exist as an object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3A5A4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026209" y="2772551"/>
              <a:ext cx="1006605" cy="100660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18571-2854-4B3A-8A46-2098A0FD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3514652"/>
            <a:ext cx="10128475" cy="1628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344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C0169F-6D78-1EB5-391A-090F48D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7F63DA-7D21-6D9C-BBEC-DFCF5FDB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30" y="1011485"/>
            <a:ext cx="11328681" cy="337789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Object-Oriented Analysis &amp; Design </a:t>
            </a:r>
            <a:r>
              <a:rPr lang="en-GB" dirty="0"/>
              <a:t>– an approach for analysing and designing an object-oriented solution to a problem</a:t>
            </a:r>
            <a:endParaRPr lang="en-GB" b="1" dirty="0"/>
          </a:p>
          <a:p>
            <a:r>
              <a:rPr lang="en-GB" b="1" dirty="0"/>
              <a:t>Inheritance</a:t>
            </a:r>
          </a:p>
          <a:p>
            <a:pPr lvl="1"/>
            <a:r>
              <a:rPr lang="en-GB" b="1" dirty="0"/>
              <a:t>Superclass </a:t>
            </a:r>
            <a:r>
              <a:rPr lang="en-GB" dirty="0"/>
              <a:t>– A class that is extended by a subclass</a:t>
            </a:r>
            <a:endParaRPr lang="en-GB" b="1" dirty="0"/>
          </a:p>
          <a:p>
            <a:pPr lvl="1"/>
            <a:r>
              <a:rPr lang="en-GB" b="1" dirty="0"/>
              <a:t>Subclass </a:t>
            </a:r>
            <a:r>
              <a:rPr lang="en-GB" dirty="0"/>
              <a:t>– </a:t>
            </a:r>
            <a:r>
              <a:rPr lang="en-GB" i="1" dirty="0"/>
              <a:t>extends </a:t>
            </a:r>
            <a:r>
              <a:rPr lang="en-GB" dirty="0"/>
              <a:t>a superclass (e.g. Dog is-a Animal – Dog is subclass, Animal is superclass)</a:t>
            </a:r>
            <a:endParaRPr lang="en-GB" b="1" dirty="0"/>
          </a:p>
          <a:p>
            <a:r>
              <a:rPr lang="en-GB" b="1" dirty="0"/>
              <a:t>Abstract Class – </a:t>
            </a:r>
            <a:r>
              <a:rPr lang="en-GB" dirty="0"/>
              <a:t>a class that can be extended, but cannot be instantiated (i.e. you cannot create an object of an abstract class)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9AB0FC3-6F00-3AFD-E191-26A879FFF6CF}"/>
              </a:ext>
            </a:extLst>
          </p:cNvPr>
          <p:cNvSpPr/>
          <p:nvPr/>
        </p:nvSpPr>
        <p:spPr>
          <a:xfrm>
            <a:off x="242734" y="55356"/>
            <a:ext cx="789196" cy="789194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7F7F7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Clipboard Checked with solid fill">
            <a:extLst>
              <a:ext uri="{FF2B5EF4-FFF2-40B4-BE49-F238E27FC236}">
                <a16:creationId xmlns:a16="http://schemas.microsoft.com/office/drawing/2014/main" id="{A39613F8-EE89-43DA-B6ED-73CCA641921F}"/>
              </a:ext>
            </a:extLst>
          </p:cNvPr>
          <p:cNvSpPr/>
          <p:nvPr/>
        </p:nvSpPr>
        <p:spPr>
          <a:xfrm>
            <a:off x="305130" y="120649"/>
            <a:ext cx="597274" cy="61508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0B15F-1EE6-4BF8-BF59-F1F636253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24" y="4327327"/>
            <a:ext cx="10578552" cy="2065068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628D0CF-46F0-4B0A-BE6C-30A4CC61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3061" y="4324056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DB3ED6D-3196-4A39-972C-B945AB426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0526" y="4324055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D1558E-373B-DB7B-8ED6-0890D3A6E26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3E0E6-10D2-CAE2-A4BD-DE1902C499EB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67CFD-415E-6946-CE77-CDEBEFB7464B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61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20649"/>
            <a:ext cx="10269487" cy="658579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Previously</a:t>
            </a:r>
          </a:p>
          <a:p>
            <a:pPr lvl="1"/>
            <a:r>
              <a:rPr lang="en-GB" sz="2800" dirty="0"/>
              <a:t>We have already used classes and objects</a:t>
            </a:r>
          </a:p>
          <a:p>
            <a:pPr lvl="1"/>
            <a:r>
              <a:rPr lang="en-GB" sz="2800" dirty="0"/>
              <a:t>Top-down design for procedures/functions – object-oriented design is a higher-level process for organising data and code</a:t>
            </a:r>
          </a:p>
          <a:p>
            <a:r>
              <a:rPr lang="en-GB" sz="2800" dirty="0"/>
              <a:t>This </a:t>
            </a:r>
            <a:r>
              <a:rPr lang="en-GB" dirty="0"/>
              <a:t>Lecture</a:t>
            </a:r>
          </a:p>
          <a:p>
            <a:pPr lvl="1"/>
            <a:r>
              <a:rPr lang="en-GB" sz="2800" dirty="0"/>
              <a:t>Analysing a problem to design an </a:t>
            </a:r>
            <a:r>
              <a:rPr lang="en-GB" sz="2800" i="1" dirty="0"/>
              <a:t>object-oriented</a:t>
            </a:r>
            <a:r>
              <a:rPr lang="en-GB" sz="2800" dirty="0"/>
              <a:t> solution</a:t>
            </a:r>
          </a:p>
          <a:p>
            <a:pPr lvl="1"/>
            <a:r>
              <a:rPr lang="en-GB" sz="2800" dirty="0"/>
              <a:t>Inheritance</a:t>
            </a:r>
          </a:p>
          <a:p>
            <a:pPr lvl="1"/>
            <a:r>
              <a:rPr lang="en-GB" sz="2800" dirty="0"/>
              <a:t>UML Class Diagrams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10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02E5-1F6D-B0CB-E659-81917A5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Object-oriented (OO) programming </a:t>
            </a:r>
            <a:r>
              <a:rPr lang="en-GB" b="1" dirty="0"/>
              <a:t>decomposes a problem </a:t>
            </a:r>
            <a:r>
              <a:rPr lang="en-GB" dirty="0"/>
              <a:t>into objects which are collections of data (fields or attributes) and behaviour (methods – procedures and functions)</a:t>
            </a:r>
          </a:p>
          <a:p>
            <a:r>
              <a:rPr lang="en-GB" dirty="0"/>
              <a:t>Provides a ‘natural’ view of the world, where data is </a:t>
            </a:r>
            <a:r>
              <a:rPr lang="en-GB" b="1" dirty="0"/>
              <a:t>encapsulated</a:t>
            </a:r>
            <a:r>
              <a:rPr lang="en-GB" dirty="0"/>
              <a:t> with methods for its manipulation</a:t>
            </a:r>
          </a:p>
          <a:p>
            <a:r>
              <a:rPr lang="en-GB" dirty="0"/>
              <a:t>An OO program is a </a:t>
            </a:r>
            <a:r>
              <a:rPr lang="en-GB" b="1" dirty="0"/>
              <a:t>collection of objects </a:t>
            </a:r>
            <a:r>
              <a:rPr lang="en-GB" dirty="0"/>
              <a:t>of different types, interacting through the object methods</a:t>
            </a:r>
          </a:p>
          <a:p>
            <a:r>
              <a:rPr lang="en-GB" dirty="0"/>
              <a:t>Key advantage of good OO design is </a:t>
            </a:r>
            <a:r>
              <a:rPr lang="en-GB" b="1" dirty="0"/>
              <a:t>reusability</a:t>
            </a:r>
            <a:r>
              <a:rPr lang="en-GB" dirty="0"/>
              <a:t> (code is easily reused in new projects)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1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4" descr="https://www2.mmu.ac.uk/media/mmuacuk/content/images/accommodation/gallery/cambridge1.jpg">
            <a:extLst>
              <a:ext uri="{FF2B5EF4-FFF2-40B4-BE49-F238E27FC236}">
                <a16:creationId xmlns:a16="http://schemas.microsoft.com/office/drawing/2014/main" id="{CCDE64F4-0AAC-4C90-8CE5-9CE9E91D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74" y="1694613"/>
            <a:ext cx="8502252" cy="38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89148-BD02-4C78-B4C8-9A5C74EDDB93}"/>
              </a:ext>
            </a:extLst>
          </p:cNvPr>
          <p:cNvSpPr txBox="1"/>
          <p:nvPr/>
        </p:nvSpPr>
        <p:spPr>
          <a:xfrm>
            <a:off x="6016172" y="5521009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(Cambridge Halls, Manchester Met)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80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4" descr="https://www2.mmu.ac.uk/media/mmuacuk/content/images/accommodation/gallery/cambridge1.jpg">
            <a:extLst>
              <a:ext uri="{FF2B5EF4-FFF2-40B4-BE49-F238E27FC236}">
                <a16:creationId xmlns:a16="http://schemas.microsoft.com/office/drawing/2014/main" id="{CCDE64F4-0AAC-4C90-8CE5-9CE9E91D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74" y="1694613"/>
            <a:ext cx="8502252" cy="38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89148-BD02-4C78-B4C8-9A5C74EDDB93}"/>
              </a:ext>
            </a:extLst>
          </p:cNvPr>
          <p:cNvSpPr txBox="1"/>
          <p:nvPr/>
        </p:nvSpPr>
        <p:spPr>
          <a:xfrm>
            <a:off x="6016172" y="5521009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(Cambridge Halls, Manchester Met)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DF1E3-479A-4548-8BCF-31932FD5CFB8}"/>
              </a:ext>
            </a:extLst>
          </p:cNvPr>
          <p:cNvSpPr txBox="1"/>
          <p:nvPr/>
        </p:nvSpPr>
        <p:spPr>
          <a:xfrm>
            <a:off x="3664780" y="244385"/>
            <a:ext cx="105586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name</a:t>
            </a:r>
          </a:p>
          <a:p>
            <a:r>
              <a:rPr lang="en-GB" sz="2400" dirty="0"/>
              <a:t>dob</a:t>
            </a:r>
          </a:p>
          <a:p>
            <a:r>
              <a:rPr lang="en-GB" sz="2400" dirty="0"/>
              <a:t>degree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589E8-FAA5-4E98-ABE2-016558A607A1}"/>
              </a:ext>
            </a:extLst>
          </p:cNvPr>
          <p:cNvSpPr txBox="1"/>
          <p:nvPr/>
        </p:nvSpPr>
        <p:spPr>
          <a:xfrm>
            <a:off x="6637421" y="244385"/>
            <a:ext cx="105586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name</a:t>
            </a:r>
          </a:p>
          <a:p>
            <a:r>
              <a:rPr lang="en-GB" sz="2400" dirty="0"/>
              <a:t>dob</a:t>
            </a:r>
          </a:p>
          <a:p>
            <a:r>
              <a:rPr lang="en-GB" sz="2400" dirty="0"/>
              <a:t>degree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EA506-E728-4AE7-9E0E-A0ED3047B067}"/>
              </a:ext>
            </a:extLst>
          </p:cNvPr>
          <p:cNvSpPr txBox="1"/>
          <p:nvPr/>
        </p:nvSpPr>
        <p:spPr>
          <a:xfrm>
            <a:off x="9589783" y="244385"/>
            <a:ext cx="105586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name</a:t>
            </a:r>
          </a:p>
          <a:p>
            <a:r>
              <a:rPr lang="en-GB" sz="2400" dirty="0"/>
              <a:t>dob</a:t>
            </a:r>
          </a:p>
          <a:p>
            <a:r>
              <a:rPr lang="en-GB" sz="2400" dirty="0"/>
              <a:t>degree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183DE3-9EF3-431A-9D96-A8F78D119B24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flipH="1">
            <a:off x="9610062" y="1444714"/>
            <a:ext cx="507654" cy="137774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6CFDCC-BFDA-4EB1-897A-E50AE86EF4F3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7010400" y="1444714"/>
            <a:ext cx="154954" cy="98347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66359-7F92-48EF-B5B1-FC82D27185C5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192713" y="1444714"/>
            <a:ext cx="285775" cy="77461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250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4" descr="https://www2.mmu.ac.uk/media/mmuacuk/content/images/accommodation/gallery/cambridge1.jpg">
            <a:extLst>
              <a:ext uri="{FF2B5EF4-FFF2-40B4-BE49-F238E27FC236}">
                <a16:creationId xmlns:a16="http://schemas.microsoft.com/office/drawing/2014/main" id="{CCDE64F4-0AAC-4C90-8CE5-9CE9E91D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74" y="1694613"/>
            <a:ext cx="8502252" cy="38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89148-BD02-4C78-B4C8-9A5C74EDDB93}"/>
              </a:ext>
            </a:extLst>
          </p:cNvPr>
          <p:cNvSpPr txBox="1"/>
          <p:nvPr/>
        </p:nvSpPr>
        <p:spPr>
          <a:xfrm>
            <a:off x="6016172" y="5521009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(Cambridge Halls, Manchester Met)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DF1E3-479A-4548-8BCF-31932FD5CFB8}"/>
              </a:ext>
            </a:extLst>
          </p:cNvPr>
          <p:cNvSpPr txBox="1"/>
          <p:nvPr/>
        </p:nvSpPr>
        <p:spPr>
          <a:xfrm>
            <a:off x="3664780" y="244385"/>
            <a:ext cx="133485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study()</a:t>
            </a:r>
          </a:p>
          <a:p>
            <a:r>
              <a:rPr lang="en-GB" sz="2400" dirty="0"/>
              <a:t>sitExam()</a:t>
            </a:r>
          </a:p>
          <a:p>
            <a:r>
              <a:rPr lang="en-GB" sz="2400" dirty="0"/>
              <a:t>sleep()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589E8-FAA5-4E98-ABE2-016558A607A1}"/>
              </a:ext>
            </a:extLst>
          </p:cNvPr>
          <p:cNvSpPr txBox="1"/>
          <p:nvPr/>
        </p:nvSpPr>
        <p:spPr>
          <a:xfrm>
            <a:off x="6637421" y="244385"/>
            <a:ext cx="133485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study()</a:t>
            </a:r>
          </a:p>
          <a:p>
            <a:r>
              <a:rPr lang="en-GB" sz="2400" dirty="0"/>
              <a:t>sitExam()</a:t>
            </a:r>
          </a:p>
          <a:p>
            <a:r>
              <a:rPr lang="en-GB" sz="2400" dirty="0"/>
              <a:t>sleep()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EA506-E728-4AE7-9E0E-A0ED3047B067}"/>
              </a:ext>
            </a:extLst>
          </p:cNvPr>
          <p:cNvSpPr txBox="1"/>
          <p:nvPr/>
        </p:nvSpPr>
        <p:spPr>
          <a:xfrm>
            <a:off x="9589783" y="244385"/>
            <a:ext cx="133485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study()</a:t>
            </a:r>
          </a:p>
          <a:p>
            <a:r>
              <a:rPr lang="en-GB" sz="2400" dirty="0"/>
              <a:t>sitExam()</a:t>
            </a:r>
          </a:p>
          <a:p>
            <a:r>
              <a:rPr lang="en-GB" sz="2400" dirty="0"/>
              <a:t>sleep()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183DE3-9EF3-431A-9D96-A8F78D119B24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flipH="1">
            <a:off x="9610062" y="1444714"/>
            <a:ext cx="647148" cy="137774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6CFDCC-BFDA-4EB1-897A-E50AE86EF4F3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7010400" y="1444714"/>
            <a:ext cx="294448" cy="98347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66359-7F92-48EF-B5B1-FC82D27185C5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4332207" y="1444714"/>
            <a:ext cx="146281" cy="77461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00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3BAB5D-EC33-4750-BC00-DD4E7D8980CD}"/>
              </a:ext>
            </a:extLst>
          </p:cNvPr>
          <p:cNvGrpSpPr/>
          <p:nvPr/>
        </p:nvGrpSpPr>
        <p:grpSpPr>
          <a:xfrm>
            <a:off x="4027862" y="1640995"/>
            <a:ext cx="4064400" cy="4038534"/>
            <a:chOff x="4027862" y="1640995"/>
            <a:chExt cx="4064400" cy="4038534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EAEB4498-93AA-4929-9134-5E9942A58A0A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327591-5A8A-4E86-BA74-40D083004FFC}"/>
                </a:ext>
              </a:extLst>
            </p:cNvPr>
            <p:cNvCxnSpPr>
              <a:stCxn id="7" idx="2"/>
              <a:endCxn id="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0715C-AA1F-42E3-A370-977BD4563F9C}"/>
                </a:ext>
              </a:extLst>
            </p:cNvPr>
            <p:cNvSpPr txBox="1"/>
            <p:nvPr/>
          </p:nvSpPr>
          <p:spPr>
            <a:xfrm>
              <a:off x="4983934" y="1640995"/>
              <a:ext cx="2152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dirty="0"/>
                <a:t>Student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50F53-7D94-4C75-BC11-70F2B176D9A9}"/>
                </a:ext>
              </a:extLst>
            </p:cNvPr>
            <p:cNvSpPr txBox="1"/>
            <p:nvPr/>
          </p:nvSpPr>
          <p:spPr>
            <a:xfrm>
              <a:off x="4027862" y="2465976"/>
              <a:ext cx="326191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/>
                <a:t>name</a:t>
              </a:r>
            </a:p>
            <a:p>
              <a:r>
                <a:rPr lang="en-GB" sz="3200" dirty="0"/>
                <a:t>dob</a:t>
              </a:r>
            </a:p>
            <a:p>
              <a:r>
                <a:rPr lang="en-GB" sz="3200" dirty="0"/>
                <a:t>degree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CFB61C-9DE9-46E7-BE72-5CE2E37C542D}"/>
                </a:ext>
              </a:extLst>
            </p:cNvPr>
            <p:cNvSpPr txBox="1"/>
            <p:nvPr/>
          </p:nvSpPr>
          <p:spPr>
            <a:xfrm>
              <a:off x="4027862" y="4075760"/>
              <a:ext cx="326191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/>
                <a:t>study()</a:t>
              </a:r>
            </a:p>
            <a:p>
              <a:r>
                <a:rPr lang="en-GB" sz="3200" dirty="0"/>
                <a:t>sitExam()</a:t>
              </a:r>
            </a:p>
            <a:p>
              <a:r>
                <a:rPr lang="en-GB" sz="3200" dirty="0"/>
                <a:t>sleep()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53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E48-BF0B-10D9-90A0-A429876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DFBC4-198A-8279-E3F7-67AD3C13E60A}"/>
              </a:ext>
            </a:extLst>
          </p:cNvPr>
          <p:cNvGrpSpPr/>
          <p:nvPr/>
        </p:nvGrpSpPr>
        <p:grpSpPr>
          <a:xfrm>
            <a:off x="242734" y="55356"/>
            <a:ext cx="789196" cy="789194"/>
            <a:chOff x="2926261" y="2667964"/>
            <a:chExt cx="1264141" cy="1264141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DDF3F6-7862-C383-37C0-850BCF30BD7C}"/>
                </a:ext>
              </a:extLst>
            </p:cNvPr>
            <p:cNvSpPr/>
            <p:nvPr/>
          </p:nvSpPr>
          <p:spPr>
            <a:xfrm>
              <a:off x="2926261" y="2667964"/>
              <a:ext cx="1264141" cy="1264141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AD7CD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58549-49E6-0831-59F8-AC8EBA240BE4}"/>
                </a:ext>
              </a:extLst>
            </p:cNvPr>
            <p:cNvSpPr/>
            <p:nvPr/>
          </p:nvSpPr>
          <p:spPr>
            <a:xfrm>
              <a:off x="3195668" y="2937371"/>
              <a:ext cx="725326" cy="725326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!!one">
            <a:extLst>
              <a:ext uri="{FF2B5EF4-FFF2-40B4-BE49-F238E27FC236}">
                <a16:creationId xmlns:a16="http://schemas.microsoft.com/office/drawing/2014/main" id="{2386A7DD-218C-4EDF-9B12-90B75F3984A5}"/>
              </a:ext>
            </a:extLst>
          </p:cNvPr>
          <p:cNvSpPr/>
          <p:nvPr/>
        </p:nvSpPr>
        <p:spPr>
          <a:xfrm>
            <a:off x="0" y="6504484"/>
            <a:ext cx="4064400" cy="360000"/>
          </a:xfrm>
          <a:prstGeom prst="rect">
            <a:avLst/>
          </a:prstGeom>
          <a:solidFill>
            <a:srgbClr val="DA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!!two">
            <a:extLst>
              <a:ext uri="{FF2B5EF4-FFF2-40B4-BE49-F238E27FC236}">
                <a16:creationId xmlns:a16="http://schemas.microsoft.com/office/drawing/2014/main" id="{6BB73BC3-E1BF-4A7D-8654-0F93FF124660}"/>
              </a:ext>
            </a:extLst>
          </p:cNvPr>
          <p:cNvSpPr/>
          <p:nvPr/>
        </p:nvSpPr>
        <p:spPr>
          <a:xfrm>
            <a:off x="4027862" y="6504483"/>
            <a:ext cx="4140092" cy="360001"/>
          </a:xfrm>
          <a:prstGeom prst="rect">
            <a:avLst/>
          </a:prstGeom>
          <a:solidFill>
            <a:srgbClr val="588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!!three">
            <a:extLst>
              <a:ext uri="{FF2B5EF4-FFF2-40B4-BE49-F238E27FC236}">
                <a16:creationId xmlns:a16="http://schemas.microsoft.com/office/drawing/2014/main" id="{07C407C2-0582-46A3-B20F-2A31340B1EF7}"/>
              </a:ext>
            </a:extLst>
          </p:cNvPr>
          <p:cNvSpPr/>
          <p:nvPr/>
        </p:nvSpPr>
        <p:spPr>
          <a:xfrm>
            <a:off x="8142002" y="6504485"/>
            <a:ext cx="4064400" cy="360000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195F63D-184C-4B2A-A691-364D558C5DF6}"/>
              </a:ext>
            </a:extLst>
          </p:cNvPr>
          <p:cNvGrpSpPr/>
          <p:nvPr/>
        </p:nvGrpSpPr>
        <p:grpSpPr>
          <a:xfrm>
            <a:off x="867500" y="947417"/>
            <a:ext cx="2329400" cy="2334692"/>
            <a:chOff x="4027862" y="1605896"/>
            <a:chExt cx="4064400" cy="4073633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040F1FA2-A251-4E02-9D3E-D6F3CF514313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AEC4E02-FFCD-46BA-9BDF-CB012FBB7C19}"/>
                </a:ext>
              </a:extLst>
            </p:cNvPr>
            <p:cNvCxnSpPr>
              <a:stCxn id="83" idx="2"/>
              <a:endCxn id="8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311A86-F14A-49A2-828B-30A2A73452C0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FED1E22-3B52-401B-8DBA-5BB1D0F24838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4D9AD87-4CC1-4093-A451-620261F69775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358F965-3808-45C1-A6C8-D4AFBA07BA2B}"/>
              </a:ext>
            </a:extLst>
          </p:cNvPr>
          <p:cNvGrpSpPr/>
          <p:nvPr/>
        </p:nvGrpSpPr>
        <p:grpSpPr>
          <a:xfrm>
            <a:off x="1019900" y="1099817"/>
            <a:ext cx="2329400" cy="2334692"/>
            <a:chOff x="4027862" y="1605896"/>
            <a:chExt cx="4064400" cy="4073633"/>
          </a:xfrm>
        </p:grpSpPr>
        <p:sp>
          <p:nvSpPr>
            <p:cNvPr id="161" name="Cube 160">
              <a:extLst>
                <a:ext uri="{FF2B5EF4-FFF2-40B4-BE49-F238E27FC236}">
                  <a16:creationId xmlns:a16="http://schemas.microsoft.com/office/drawing/2014/main" id="{F23A5197-D40E-43D7-9A08-08E45217C7E7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82CDC82-4CEF-43E7-94A1-B35718EF401A}"/>
                </a:ext>
              </a:extLst>
            </p:cNvPr>
            <p:cNvCxnSpPr>
              <a:stCxn id="161" idx="2"/>
              <a:endCxn id="16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2FD36E1-85DC-4CB6-8FB4-C24F2E38E343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A6D3044-35DB-4F5C-A1C5-E0AC1D295505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FC87ED1-0EE0-4102-9EDE-55DDCEBC8532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2929A2D-684D-411A-BBC8-DA33F32FB07F}"/>
              </a:ext>
            </a:extLst>
          </p:cNvPr>
          <p:cNvGrpSpPr/>
          <p:nvPr/>
        </p:nvGrpSpPr>
        <p:grpSpPr>
          <a:xfrm>
            <a:off x="1172300" y="1252217"/>
            <a:ext cx="2329400" cy="2334692"/>
            <a:chOff x="4027862" y="1605896"/>
            <a:chExt cx="4064400" cy="4073633"/>
          </a:xfrm>
        </p:grpSpPr>
        <p:sp>
          <p:nvSpPr>
            <p:cNvPr id="167" name="Cube 166">
              <a:extLst>
                <a:ext uri="{FF2B5EF4-FFF2-40B4-BE49-F238E27FC236}">
                  <a16:creationId xmlns:a16="http://schemas.microsoft.com/office/drawing/2014/main" id="{4C69B513-4506-4D78-A16F-FBBA18EAA4DA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701F94-7CCC-4257-85AA-94DD8057F26E}"/>
                </a:ext>
              </a:extLst>
            </p:cNvPr>
            <p:cNvCxnSpPr>
              <a:stCxn id="167" idx="2"/>
              <a:endCxn id="16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5A9D6A9-B040-4280-8D64-089F8251F31A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BECA16A-7349-4FA0-959E-3647056F9A36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567D7C-F370-4E63-BFC1-0BFFF853C08A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41734F7-FF91-45F0-B710-51F985094E83}"/>
              </a:ext>
            </a:extLst>
          </p:cNvPr>
          <p:cNvGrpSpPr/>
          <p:nvPr/>
        </p:nvGrpSpPr>
        <p:grpSpPr>
          <a:xfrm>
            <a:off x="1324700" y="1404617"/>
            <a:ext cx="2329400" cy="2334692"/>
            <a:chOff x="4027862" y="1605896"/>
            <a:chExt cx="4064400" cy="4073633"/>
          </a:xfrm>
        </p:grpSpPr>
        <p:sp>
          <p:nvSpPr>
            <p:cNvPr id="173" name="Cube 172">
              <a:extLst>
                <a:ext uri="{FF2B5EF4-FFF2-40B4-BE49-F238E27FC236}">
                  <a16:creationId xmlns:a16="http://schemas.microsoft.com/office/drawing/2014/main" id="{EB63EA63-60BD-46A6-AB78-4A83C5F12A89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D3423A6-2531-46B0-A9AD-E0FD773AE504}"/>
                </a:ext>
              </a:extLst>
            </p:cNvPr>
            <p:cNvCxnSpPr>
              <a:stCxn id="173" idx="2"/>
              <a:endCxn id="17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F767086-C567-4D93-9044-C187F65D135B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A8D2B4F-DD0D-4BD7-89FB-615CD6D568EC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145DA61-0103-4559-8797-05E8CE0FD206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FD9685E-BB61-486B-B4BA-7BF81FCF3D2F}"/>
              </a:ext>
            </a:extLst>
          </p:cNvPr>
          <p:cNvGrpSpPr/>
          <p:nvPr/>
        </p:nvGrpSpPr>
        <p:grpSpPr>
          <a:xfrm>
            <a:off x="1477100" y="1557017"/>
            <a:ext cx="2329400" cy="2334692"/>
            <a:chOff x="4027862" y="1605896"/>
            <a:chExt cx="4064400" cy="4073633"/>
          </a:xfrm>
        </p:grpSpPr>
        <p:sp>
          <p:nvSpPr>
            <p:cNvPr id="179" name="Cube 178">
              <a:extLst>
                <a:ext uri="{FF2B5EF4-FFF2-40B4-BE49-F238E27FC236}">
                  <a16:creationId xmlns:a16="http://schemas.microsoft.com/office/drawing/2014/main" id="{E8EC9654-8D30-4C49-B5D3-7311B980791B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F17D705-9F78-434C-A026-D6678482548A}"/>
                </a:ext>
              </a:extLst>
            </p:cNvPr>
            <p:cNvCxnSpPr>
              <a:stCxn id="179" idx="2"/>
              <a:endCxn id="17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FD7F074-1CED-47BC-A461-2D1E42FE0F9C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789A87F-0E6D-4239-B4F3-0376844BBDEE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EEC483D-A607-4CBB-8861-7DCA292C1970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BE63DF7-0330-49F2-93A7-E012A9673FD7}"/>
              </a:ext>
            </a:extLst>
          </p:cNvPr>
          <p:cNvGrpSpPr/>
          <p:nvPr/>
        </p:nvGrpSpPr>
        <p:grpSpPr>
          <a:xfrm>
            <a:off x="1629500" y="1709417"/>
            <a:ext cx="2329400" cy="2334692"/>
            <a:chOff x="4027862" y="1605896"/>
            <a:chExt cx="4064400" cy="4073633"/>
          </a:xfrm>
        </p:grpSpPr>
        <p:sp>
          <p:nvSpPr>
            <p:cNvPr id="185" name="Cube 184">
              <a:extLst>
                <a:ext uri="{FF2B5EF4-FFF2-40B4-BE49-F238E27FC236}">
                  <a16:creationId xmlns:a16="http://schemas.microsoft.com/office/drawing/2014/main" id="{DE9DD5F0-FEF0-48FD-8CA3-0EDF6E86FB88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1C74711-C93D-41E1-8A38-C72D7D1059BD}"/>
                </a:ext>
              </a:extLst>
            </p:cNvPr>
            <p:cNvCxnSpPr>
              <a:stCxn id="185" idx="2"/>
              <a:endCxn id="185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351CB3A-D184-4302-8D8F-FD5F1ED480D9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E37E73BA-79BC-4D0F-A53F-3FE0F3DE949D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D831EE-6FF0-4CCC-A240-4F7CCDABBAD4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4A5AD1B-4DDA-4A1F-88C4-7946BA2E8723}"/>
              </a:ext>
            </a:extLst>
          </p:cNvPr>
          <p:cNvGrpSpPr/>
          <p:nvPr/>
        </p:nvGrpSpPr>
        <p:grpSpPr>
          <a:xfrm>
            <a:off x="1781900" y="1861817"/>
            <a:ext cx="2329400" cy="2334692"/>
            <a:chOff x="4027862" y="1605896"/>
            <a:chExt cx="4064400" cy="4073633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31ECAE5E-2DC3-42AC-8E46-24C9DC14B611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9EF62C5-CD65-4354-937A-700A482583BE}"/>
                </a:ext>
              </a:extLst>
            </p:cNvPr>
            <p:cNvCxnSpPr>
              <a:stCxn id="191" idx="2"/>
              <a:endCxn id="19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31C6BDC-831A-434C-9B7D-B4F11922AD54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A3A7EB6-8592-41C9-9769-146A30C06655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D236D33-8265-4407-84F2-DC6F94010B93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C5A1146-3149-4546-8AF2-983C793E23E4}"/>
              </a:ext>
            </a:extLst>
          </p:cNvPr>
          <p:cNvGrpSpPr/>
          <p:nvPr/>
        </p:nvGrpSpPr>
        <p:grpSpPr>
          <a:xfrm>
            <a:off x="1934300" y="2014217"/>
            <a:ext cx="2329400" cy="2334692"/>
            <a:chOff x="4027862" y="1605896"/>
            <a:chExt cx="4064400" cy="4073633"/>
          </a:xfrm>
        </p:grpSpPr>
        <p:sp>
          <p:nvSpPr>
            <p:cNvPr id="197" name="Cube 196">
              <a:extLst>
                <a:ext uri="{FF2B5EF4-FFF2-40B4-BE49-F238E27FC236}">
                  <a16:creationId xmlns:a16="http://schemas.microsoft.com/office/drawing/2014/main" id="{C14D18E1-D857-418E-9166-FD07DEFBB715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AD5D11-9760-40BE-8305-259C8596A5EF}"/>
                </a:ext>
              </a:extLst>
            </p:cNvPr>
            <p:cNvCxnSpPr>
              <a:stCxn id="197" idx="2"/>
              <a:endCxn id="19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A55F691-FA55-4B1C-9900-572A21CEC580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0E832EF-850C-4E27-9148-7335E333475C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9F1A0AE-9D2C-4F1F-9692-7105E20F66CC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816E97C-C0BC-4DC0-A2B5-090F4C5E7DBC}"/>
              </a:ext>
            </a:extLst>
          </p:cNvPr>
          <p:cNvGrpSpPr/>
          <p:nvPr/>
        </p:nvGrpSpPr>
        <p:grpSpPr>
          <a:xfrm>
            <a:off x="2086700" y="2166617"/>
            <a:ext cx="2329400" cy="2334692"/>
            <a:chOff x="4027862" y="1605896"/>
            <a:chExt cx="4064400" cy="4073633"/>
          </a:xfrm>
        </p:grpSpPr>
        <p:sp>
          <p:nvSpPr>
            <p:cNvPr id="203" name="Cube 202">
              <a:extLst>
                <a:ext uri="{FF2B5EF4-FFF2-40B4-BE49-F238E27FC236}">
                  <a16:creationId xmlns:a16="http://schemas.microsoft.com/office/drawing/2014/main" id="{331EEB0D-3573-463C-B7FE-E51350812F95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83ED55E-5D9C-436A-ADED-A41469C8E012}"/>
                </a:ext>
              </a:extLst>
            </p:cNvPr>
            <p:cNvCxnSpPr>
              <a:stCxn id="203" idx="2"/>
              <a:endCxn id="20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3455B27-906F-48BC-B712-609802FC7223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43DA893-E90B-42EE-AEEB-D58CADC47D3E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FD24A2B-2C47-4D7C-886A-A29186E6BBD3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F20E896-8E56-4151-BAA9-29466B95391D}"/>
              </a:ext>
            </a:extLst>
          </p:cNvPr>
          <p:cNvGrpSpPr/>
          <p:nvPr/>
        </p:nvGrpSpPr>
        <p:grpSpPr>
          <a:xfrm>
            <a:off x="2239100" y="2319017"/>
            <a:ext cx="2329400" cy="2334692"/>
            <a:chOff x="4027862" y="1605896"/>
            <a:chExt cx="4064400" cy="4073633"/>
          </a:xfrm>
        </p:grpSpPr>
        <p:sp>
          <p:nvSpPr>
            <p:cNvPr id="209" name="Cube 208">
              <a:extLst>
                <a:ext uri="{FF2B5EF4-FFF2-40B4-BE49-F238E27FC236}">
                  <a16:creationId xmlns:a16="http://schemas.microsoft.com/office/drawing/2014/main" id="{2EE441F2-A2EB-49CC-8C4A-BA028313C680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1A1AA90-7EB0-4688-8911-3BEA5E331A4D}"/>
                </a:ext>
              </a:extLst>
            </p:cNvPr>
            <p:cNvCxnSpPr>
              <a:stCxn id="209" idx="2"/>
              <a:endCxn id="20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64045D4-8CA4-46A8-B2B1-AA4ED8D88FE5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915E38B-7BB5-41CA-8031-C692AB4EDEB5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9D34E5C-7C84-46B8-A467-76CAE0EC409D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86BBEC1-913C-4AB8-985A-375B7F76FC6A}"/>
              </a:ext>
            </a:extLst>
          </p:cNvPr>
          <p:cNvGrpSpPr/>
          <p:nvPr/>
        </p:nvGrpSpPr>
        <p:grpSpPr>
          <a:xfrm>
            <a:off x="2391500" y="2471417"/>
            <a:ext cx="2329400" cy="2334692"/>
            <a:chOff x="4027862" y="1605896"/>
            <a:chExt cx="4064400" cy="4073633"/>
          </a:xfrm>
        </p:grpSpPr>
        <p:sp>
          <p:nvSpPr>
            <p:cNvPr id="215" name="Cube 214">
              <a:extLst>
                <a:ext uri="{FF2B5EF4-FFF2-40B4-BE49-F238E27FC236}">
                  <a16:creationId xmlns:a16="http://schemas.microsoft.com/office/drawing/2014/main" id="{1DA87D66-FF85-4111-9B9A-42517F1135B4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AA0BF0C-56EA-4A42-927D-9B33B86DC033}"/>
                </a:ext>
              </a:extLst>
            </p:cNvPr>
            <p:cNvCxnSpPr>
              <a:stCxn id="215" idx="2"/>
              <a:endCxn id="215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376E296-152B-41A9-806E-E1BA9A0BA643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EB02DCB-6C1F-4BFA-B920-FB256D58AEF5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AE438F4-25EF-403D-9CD7-6DFDB7648B3E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F37D1B2-9E46-483E-B5A0-B6B3E5454865}"/>
              </a:ext>
            </a:extLst>
          </p:cNvPr>
          <p:cNvGrpSpPr/>
          <p:nvPr/>
        </p:nvGrpSpPr>
        <p:grpSpPr>
          <a:xfrm>
            <a:off x="2543900" y="2623817"/>
            <a:ext cx="2329400" cy="2334692"/>
            <a:chOff x="4027862" y="1605896"/>
            <a:chExt cx="4064400" cy="4073633"/>
          </a:xfrm>
        </p:grpSpPr>
        <p:sp>
          <p:nvSpPr>
            <p:cNvPr id="221" name="Cube 220">
              <a:extLst>
                <a:ext uri="{FF2B5EF4-FFF2-40B4-BE49-F238E27FC236}">
                  <a16:creationId xmlns:a16="http://schemas.microsoft.com/office/drawing/2014/main" id="{0AAE1D3C-3043-49D6-8530-C161E30E2DF7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DEF40AB1-1748-42E2-AAF0-741569129480}"/>
                </a:ext>
              </a:extLst>
            </p:cNvPr>
            <p:cNvCxnSpPr>
              <a:stCxn id="221" idx="2"/>
              <a:endCxn id="22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1B6AA58-2043-4C8F-BE4F-B2DAC7519AD7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B66DB78-D2D2-4DA9-9C6F-97888C611FBA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6AACF3C-1870-4766-A3D4-30A0949BCF83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1CBF61D-4473-42D7-9300-49E32409A362}"/>
              </a:ext>
            </a:extLst>
          </p:cNvPr>
          <p:cNvGrpSpPr/>
          <p:nvPr/>
        </p:nvGrpSpPr>
        <p:grpSpPr>
          <a:xfrm>
            <a:off x="2696300" y="2776217"/>
            <a:ext cx="2329400" cy="2334692"/>
            <a:chOff x="4027862" y="1605896"/>
            <a:chExt cx="4064400" cy="4073633"/>
          </a:xfrm>
        </p:grpSpPr>
        <p:sp>
          <p:nvSpPr>
            <p:cNvPr id="227" name="Cube 226">
              <a:extLst>
                <a:ext uri="{FF2B5EF4-FFF2-40B4-BE49-F238E27FC236}">
                  <a16:creationId xmlns:a16="http://schemas.microsoft.com/office/drawing/2014/main" id="{FB413EBB-4DCB-4764-9C2A-50E9F82D84B2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EFEFE6C-E9DC-4F82-B4DF-963797822E3A}"/>
                </a:ext>
              </a:extLst>
            </p:cNvPr>
            <p:cNvCxnSpPr>
              <a:stCxn id="227" idx="2"/>
              <a:endCxn id="22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14FC40D-3297-4BAB-A650-43F75476F1D9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FFA79F6-09FA-4162-9858-4CE1B3CAA062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F03CCF4-CC83-47FF-9B46-2E929DFD98D0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A1C1A0B-D9C9-429F-BC8E-062A728E6B62}"/>
              </a:ext>
            </a:extLst>
          </p:cNvPr>
          <p:cNvGrpSpPr/>
          <p:nvPr/>
        </p:nvGrpSpPr>
        <p:grpSpPr>
          <a:xfrm>
            <a:off x="2848700" y="2928617"/>
            <a:ext cx="2329400" cy="2334692"/>
            <a:chOff x="4027862" y="1605896"/>
            <a:chExt cx="4064400" cy="4073633"/>
          </a:xfrm>
        </p:grpSpPr>
        <p:sp>
          <p:nvSpPr>
            <p:cNvPr id="233" name="Cube 232">
              <a:extLst>
                <a:ext uri="{FF2B5EF4-FFF2-40B4-BE49-F238E27FC236}">
                  <a16:creationId xmlns:a16="http://schemas.microsoft.com/office/drawing/2014/main" id="{CF2156D2-BEDB-4F90-B0D9-2FDCC4AC80AA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FE0296D-20F9-4384-B1A1-E48C55F89092}"/>
                </a:ext>
              </a:extLst>
            </p:cNvPr>
            <p:cNvCxnSpPr>
              <a:stCxn id="233" idx="2"/>
              <a:endCxn id="23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A5966F0F-8533-4253-B858-813756591ADC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145DA88-330D-4B4E-A742-78C84E52BD0A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ABDC57E-2B15-46EF-977A-E08010354E2B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303362-6480-4334-8569-50C8B897FFFE}"/>
              </a:ext>
            </a:extLst>
          </p:cNvPr>
          <p:cNvGrpSpPr/>
          <p:nvPr/>
        </p:nvGrpSpPr>
        <p:grpSpPr>
          <a:xfrm>
            <a:off x="3001100" y="3081017"/>
            <a:ext cx="2329400" cy="2334692"/>
            <a:chOff x="4027862" y="1605896"/>
            <a:chExt cx="4064400" cy="4073633"/>
          </a:xfrm>
        </p:grpSpPr>
        <p:sp>
          <p:nvSpPr>
            <p:cNvPr id="239" name="Cube 238">
              <a:extLst>
                <a:ext uri="{FF2B5EF4-FFF2-40B4-BE49-F238E27FC236}">
                  <a16:creationId xmlns:a16="http://schemas.microsoft.com/office/drawing/2014/main" id="{32B1C33F-4F66-4C18-A9FC-B39A302E4FB9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2177E84-2D45-4D57-A6B6-D45BD0256324}"/>
                </a:ext>
              </a:extLst>
            </p:cNvPr>
            <p:cNvCxnSpPr>
              <a:stCxn id="239" idx="2"/>
              <a:endCxn id="23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90D45EE-49B4-4EF3-99FB-C6FC732EA78E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E31AA9E-AB57-4DFB-B473-C2B8699FC332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236D4D9-9A31-4429-9F85-510AAA19489E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9D990B5-880A-41A6-823A-47D116A4FF60}"/>
              </a:ext>
            </a:extLst>
          </p:cNvPr>
          <p:cNvGrpSpPr/>
          <p:nvPr/>
        </p:nvGrpSpPr>
        <p:grpSpPr>
          <a:xfrm>
            <a:off x="3153500" y="3233417"/>
            <a:ext cx="2329400" cy="2334692"/>
            <a:chOff x="4027862" y="1605896"/>
            <a:chExt cx="4064400" cy="4073633"/>
          </a:xfrm>
        </p:grpSpPr>
        <p:sp>
          <p:nvSpPr>
            <p:cNvPr id="245" name="Cube 244">
              <a:extLst>
                <a:ext uri="{FF2B5EF4-FFF2-40B4-BE49-F238E27FC236}">
                  <a16:creationId xmlns:a16="http://schemas.microsoft.com/office/drawing/2014/main" id="{73F9CC9F-C33F-4D6C-B665-B4F92C7A77D0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917470D-D461-41CB-9428-2870378F1705}"/>
                </a:ext>
              </a:extLst>
            </p:cNvPr>
            <p:cNvCxnSpPr>
              <a:stCxn id="245" idx="2"/>
              <a:endCxn id="245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31269E1-338D-4F24-AB9E-6BF01AD5C4A0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2C8F8CE-BF4B-4A70-BEEE-2EAC96F9177D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F49FFF9-2DDA-4070-A7EB-4FCF0D7C2B00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B9F1EF-0220-4A7F-9F92-8CE22C3F6EBE}"/>
              </a:ext>
            </a:extLst>
          </p:cNvPr>
          <p:cNvGrpSpPr/>
          <p:nvPr/>
        </p:nvGrpSpPr>
        <p:grpSpPr>
          <a:xfrm>
            <a:off x="3305900" y="3385817"/>
            <a:ext cx="2329400" cy="2334692"/>
            <a:chOff x="4027862" y="1605896"/>
            <a:chExt cx="4064400" cy="4073633"/>
          </a:xfrm>
        </p:grpSpPr>
        <p:sp>
          <p:nvSpPr>
            <p:cNvPr id="251" name="Cube 250">
              <a:extLst>
                <a:ext uri="{FF2B5EF4-FFF2-40B4-BE49-F238E27FC236}">
                  <a16:creationId xmlns:a16="http://schemas.microsoft.com/office/drawing/2014/main" id="{865948BB-313D-42DA-B492-EE339CD3462D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2836C11-C4AC-4A65-B040-FC066F4B2B7A}"/>
                </a:ext>
              </a:extLst>
            </p:cNvPr>
            <p:cNvCxnSpPr>
              <a:stCxn id="251" idx="2"/>
              <a:endCxn id="25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E0AD3A8-A002-4690-BBAA-365B4C410F57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EF1F556C-2F98-4BD8-8795-171087DDF6C6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4AA4B3F6-E18F-4E31-96B9-9554F6DFAE30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BF35740-B89B-4255-8A17-A05ED3FB9BCE}"/>
              </a:ext>
            </a:extLst>
          </p:cNvPr>
          <p:cNvGrpSpPr/>
          <p:nvPr/>
        </p:nvGrpSpPr>
        <p:grpSpPr>
          <a:xfrm>
            <a:off x="3458300" y="3538217"/>
            <a:ext cx="2329400" cy="2334692"/>
            <a:chOff x="4027862" y="1605896"/>
            <a:chExt cx="4064400" cy="4073633"/>
          </a:xfrm>
        </p:grpSpPr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1B2AAC63-196E-4526-8E0D-A84595238509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1B0E058-5621-4A86-9133-4A732146B17B}"/>
                </a:ext>
              </a:extLst>
            </p:cNvPr>
            <p:cNvCxnSpPr>
              <a:stCxn id="257" idx="2"/>
              <a:endCxn id="25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4D2A66A-7558-426B-81C8-19DBC9EB3DFD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415E20C-0830-472F-BB55-F0F187B36E95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CB24AA1-C3B6-4E56-9C2D-6A5BFD01C77F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7008C94-142F-43E6-99A1-EFEAB19F02BB}"/>
              </a:ext>
            </a:extLst>
          </p:cNvPr>
          <p:cNvGrpSpPr/>
          <p:nvPr/>
        </p:nvGrpSpPr>
        <p:grpSpPr>
          <a:xfrm>
            <a:off x="3610700" y="3690617"/>
            <a:ext cx="2329400" cy="2334692"/>
            <a:chOff x="4027862" y="1605896"/>
            <a:chExt cx="4064400" cy="4073633"/>
          </a:xfrm>
        </p:grpSpPr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FA0CF5C6-4ECA-4B7C-8F5B-B09EE556B181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5C280FF-D12B-4239-91AC-D30387FBD839}"/>
                </a:ext>
              </a:extLst>
            </p:cNvPr>
            <p:cNvCxnSpPr>
              <a:stCxn id="263" idx="2"/>
              <a:endCxn id="26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52222BA-69D6-4B0C-ADC3-C2FD13673BAD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0DD1C18-A694-4D59-9E8D-43026C701E1D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BC82119-D8B4-496A-BF7B-8C3BC4129D9A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C48B50A-12B8-42A2-A371-950952D061BE}"/>
              </a:ext>
            </a:extLst>
          </p:cNvPr>
          <p:cNvGrpSpPr/>
          <p:nvPr/>
        </p:nvGrpSpPr>
        <p:grpSpPr>
          <a:xfrm>
            <a:off x="3763100" y="3843017"/>
            <a:ext cx="2329400" cy="2334692"/>
            <a:chOff x="4027862" y="1605896"/>
            <a:chExt cx="4064400" cy="4073633"/>
          </a:xfrm>
        </p:grpSpPr>
        <p:sp>
          <p:nvSpPr>
            <p:cNvPr id="269" name="Cube 268">
              <a:extLst>
                <a:ext uri="{FF2B5EF4-FFF2-40B4-BE49-F238E27FC236}">
                  <a16:creationId xmlns:a16="http://schemas.microsoft.com/office/drawing/2014/main" id="{280D241D-07F6-4A42-910D-3751AF7AE57A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29EAD10-0E47-4DD1-8974-5338C4A39A3F}"/>
                </a:ext>
              </a:extLst>
            </p:cNvPr>
            <p:cNvCxnSpPr>
              <a:stCxn id="269" idx="2"/>
              <a:endCxn id="26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5463939-0E25-4599-9EC5-F569CA291E79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2EECAB9E-C242-4CF0-9D62-1F9C266B69DC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37886622-A9A4-4F0D-94E2-061DADBDD6A3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3BE9E3D-97EF-42FD-9DDB-A0E93F0487F8}"/>
              </a:ext>
            </a:extLst>
          </p:cNvPr>
          <p:cNvGrpSpPr/>
          <p:nvPr/>
        </p:nvGrpSpPr>
        <p:grpSpPr>
          <a:xfrm>
            <a:off x="6306402" y="1026709"/>
            <a:ext cx="2329400" cy="2334692"/>
            <a:chOff x="4027862" y="1605896"/>
            <a:chExt cx="4064400" cy="4073633"/>
          </a:xfrm>
        </p:grpSpPr>
        <p:sp>
          <p:nvSpPr>
            <p:cNvPr id="275" name="Cube 274">
              <a:extLst>
                <a:ext uri="{FF2B5EF4-FFF2-40B4-BE49-F238E27FC236}">
                  <a16:creationId xmlns:a16="http://schemas.microsoft.com/office/drawing/2014/main" id="{128018C8-D3F4-4CCC-9333-0465A76D0BC9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DD31CEB-3160-45ED-A35C-9FB88612BAB6}"/>
                </a:ext>
              </a:extLst>
            </p:cNvPr>
            <p:cNvCxnSpPr>
              <a:stCxn id="275" idx="2"/>
              <a:endCxn id="275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A168D27E-EBD3-4230-9CE5-5D16B23323C2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3912FC4-B951-42DD-85BE-BC4953711D0E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3CE6AB42-DCBE-464A-BE02-CF251057EFC3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B71E9D3-2D29-4A69-BEC4-72D06383F54F}"/>
              </a:ext>
            </a:extLst>
          </p:cNvPr>
          <p:cNvGrpSpPr/>
          <p:nvPr/>
        </p:nvGrpSpPr>
        <p:grpSpPr>
          <a:xfrm>
            <a:off x="6458802" y="1179109"/>
            <a:ext cx="2329400" cy="2334692"/>
            <a:chOff x="4027862" y="1605896"/>
            <a:chExt cx="4064400" cy="4073633"/>
          </a:xfrm>
        </p:grpSpPr>
        <p:sp>
          <p:nvSpPr>
            <p:cNvPr id="281" name="Cube 280">
              <a:extLst>
                <a:ext uri="{FF2B5EF4-FFF2-40B4-BE49-F238E27FC236}">
                  <a16:creationId xmlns:a16="http://schemas.microsoft.com/office/drawing/2014/main" id="{D420E9C3-9638-4600-89A1-3BFBE01EA28C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325CF6A-5AA0-4D85-B70F-5A832C93776F}"/>
                </a:ext>
              </a:extLst>
            </p:cNvPr>
            <p:cNvCxnSpPr>
              <a:stCxn id="281" idx="2"/>
              <a:endCxn id="28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4426BC1-E73E-43D3-81E0-5210F1BAD964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BBC6122-243B-4EFC-9897-F373C1A100C1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004AC0A-586A-449B-AB0E-2D775B802408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E92E68F-CEF4-4B48-BA1C-E4CD62E6553D}"/>
              </a:ext>
            </a:extLst>
          </p:cNvPr>
          <p:cNvGrpSpPr/>
          <p:nvPr/>
        </p:nvGrpSpPr>
        <p:grpSpPr>
          <a:xfrm>
            <a:off x="6611202" y="1331509"/>
            <a:ext cx="2329400" cy="2334692"/>
            <a:chOff x="4027862" y="1605896"/>
            <a:chExt cx="4064400" cy="4073633"/>
          </a:xfrm>
        </p:grpSpPr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AE45D7E4-3230-4514-A79E-5808742058BA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6047BCF-A73A-4DDB-85B0-14AB197BA1AC}"/>
                </a:ext>
              </a:extLst>
            </p:cNvPr>
            <p:cNvCxnSpPr>
              <a:stCxn id="287" idx="2"/>
              <a:endCxn id="28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809C74D-72B9-4540-BCAF-190CAF7F2817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F535-532A-4D29-BD19-88C738703238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6BA9DF3E-AE03-47B1-A45D-AA67C3617CFB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B56E711-8917-4E24-AD3C-5C8640270A6A}"/>
              </a:ext>
            </a:extLst>
          </p:cNvPr>
          <p:cNvGrpSpPr/>
          <p:nvPr/>
        </p:nvGrpSpPr>
        <p:grpSpPr>
          <a:xfrm>
            <a:off x="6763602" y="1483909"/>
            <a:ext cx="2329400" cy="2334692"/>
            <a:chOff x="4027862" y="1605896"/>
            <a:chExt cx="4064400" cy="4073633"/>
          </a:xfrm>
        </p:grpSpPr>
        <p:sp>
          <p:nvSpPr>
            <p:cNvPr id="293" name="Cube 292">
              <a:extLst>
                <a:ext uri="{FF2B5EF4-FFF2-40B4-BE49-F238E27FC236}">
                  <a16:creationId xmlns:a16="http://schemas.microsoft.com/office/drawing/2014/main" id="{F2D34B8C-1C65-477A-9D0D-EC7C3DDCAD81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1F95012-369D-4325-A294-63766E95A374}"/>
                </a:ext>
              </a:extLst>
            </p:cNvPr>
            <p:cNvCxnSpPr>
              <a:stCxn id="293" idx="2"/>
              <a:endCxn id="29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6711AA6-0F72-4E17-A5C2-E77F5419A18B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19467D5-244C-44D2-8FBA-6AE6DA3BF5CA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4633AFBB-210A-4F57-B9FD-111F8F898B2B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A4BC6DD-1F89-464C-8D3E-9B690DC4DAE5}"/>
              </a:ext>
            </a:extLst>
          </p:cNvPr>
          <p:cNvGrpSpPr/>
          <p:nvPr/>
        </p:nvGrpSpPr>
        <p:grpSpPr>
          <a:xfrm>
            <a:off x="6916002" y="1636309"/>
            <a:ext cx="2329400" cy="2334692"/>
            <a:chOff x="4027862" y="1605896"/>
            <a:chExt cx="4064400" cy="4073633"/>
          </a:xfrm>
        </p:grpSpPr>
        <p:sp>
          <p:nvSpPr>
            <p:cNvPr id="299" name="Cube 298">
              <a:extLst>
                <a:ext uri="{FF2B5EF4-FFF2-40B4-BE49-F238E27FC236}">
                  <a16:creationId xmlns:a16="http://schemas.microsoft.com/office/drawing/2014/main" id="{B115BDD1-4129-4F2D-8C81-0AA3D6314A48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F0BED1D-76C6-427C-A59E-3C825834F44D}"/>
                </a:ext>
              </a:extLst>
            </p:cNvPr>
            <p:cNvCxnSpPr>
              <a:stCxn id="299" idx="2"/>
              <a:endCxn id="29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28C4056F-0E48-4C07-9E48-C20D9A971616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B687DEDA-8436-4F43-B467-C799E9EC73F1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E7793B6-7A1B-45F9-819C-423EBCFF1B5B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3B8FF34-91FA-484C-A4CA-AE7EDD09B6DE}"/>
              </a:ext>
            </a:extLst>
          </p:cNvPr>
          <p:cNvGrpSpPr/>
          <p:nvPr/>
        </p:nvGrpSpPr>
        <p:grpSpPr>
          <a:xfrm>
            <a:off x="7068402" y="1788709"/>
            <a:ext cx="2329400" cy="2334692"/>
            <a:chOff x="4027862" y="1605896"/>
            <a:chExt cx="4064400" cy="4073633"/>
          </a:xfrm>
        </p:grpSpPr>
        <p:sp>
          <p:nvSpPr>
            <p:cNvPr id="305" name="Cube 304">
              <a:extLst>
                <a:ext uri="{FF2B5EF4-FFF2-40B4-BE49-F238E27FC236}">
                  <a16:creationId xmlns:a16="http://schemas.microsoft.com/office/drawing/2014/main" id="{7B496A60-546D-47F0-9BC2-E22BA206FDDB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71F92ED-07ED-4E7E-A3BA-7F670CE96423}"/>
                </a:ext>
              </a:extLst>
            </p:cNvPr>
            <p:cNvCxnSpPr>
              <a:stCxn id="305" idx="2"/>
              <a:endCxn id="305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405A58B-F535-4F01-BCFA-0803D28AD230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3412BDD-5E8E-4984-A788-783791727FA4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2BA7C6A9-BB00-4BEB-B7E5-9AC5C3C0B58E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10A324-72C0-4CEA-95F3-15B33E444CB3}"/>
              </a:ext>
            </a:extLst>
          </p:cNvPr>
          <p:cNvGrpSpPr/>
          <p:nvPr/>
        </p:nvGrpSpPr>
        <p:grpSpPr>
          <a:xfrm>
            <a:off x="7220802" y="1941109"/>
            <a:ext cx="2329400" cy="2334692"/>
            <a:chOff x="4027862" y="1605896"/>
            <a:chExt cx="4064400" cy="4073633"/>
          </a:xfrm>
        </p:grpSpPr>
        <p:sp>
          <p:nvSpPr>
            <p:cNvPr id="311" name="Cube 310">
              <a:extLst>
                <a:ext uri="{FF2B5EF4-FFF2-40B4-BE49-F238E27FC236}">
                  <a16:creationId xmlns:a16="http://schemas.microsoft.com/office/drawing/2014/main" id="{716BE0E3-BF3D-44EF-9673-7F34F8CA35E1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14736D0-69E4-4524-9F5D-78E79253E3D8}"/>
                </a:ext>
              </a:extLst>
            </p:cNvPr>
            <p:cNvCxnSpPr>
              <a:stCxn id="311" idx="2"/>
              <a:endCxn id="31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3B4B7E46-B31B-4442-BC58-35F65CC8B2DB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4ED64EC-8B5D-4D26-AE80-2D6330CCA263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F81E7D-F7D7-4126-9D4C-D2FA29A9E250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E23DFC6-E611-4D6F-BCC9-15CDDB7696B9}"/>
              </a:ext>
            </a:extLst>
          </p:cNvPr>
          <p:cNvGrpSpPr/>
          <p:nvPr/>
        </p:nvGrpSpPr>
        <p:grpSpPr>
          <a:xfrm>
            <a:off x="7373202" y="2093509"/>
            <a:ext cx="2329400" cy="2334692"/>
            <a:chOff x="4027862" y="1605896"/>
            <a:chExt cx="4064400" cy="4073633"/>
          </a:xfrm>
        </p:grpSpPr>
        <p:sp>
          <p:nvSpPr>
            <p:cNvPr id="317" name="Cube 316">
              <a:extLst>
                <a:ext uri="{FF2B5EF4-FFF2-40B4-BE49-F238E27FC236}">
                  <a16:creationId xmlns:a16="http://schemas.microsoft.com/office/drawing/2014/main" id="{E7FCF399-34C3-4266-BFA2-18FFAD337B1F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A3836AA-51DE-481F-A059-FF08576C15DA}"/>
                </a:ext>
              </a:extLst>
            </p:cNvPr>
            <p:cNvCxnSpPr>
              <a:stCxn id="317" idx="2"/>
              <a:endCxn id="31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C69312C6-41DE-44D7-8A8D-F4B484DDE39A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B0430DAF-457E-479B-A6D8-566D3FA9BE12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38B399D4-EA4C-43E7-92DE-07DAE6C79374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D385E8CE-F80B-4B8F-A488-6E92F98AD9C1}"/>
              </a:ext>
            </a:extLst>
          </p:cNvPr>
          <p:cNvGrpSpPr/>
          <p:nvPr/>
        </p:nvGrpSpPr>
        <p:grpSpPr>
          <a:xfrm>
            <a:off x="7525602" y="2245909"/>
            <a:ext cx="2329400" cy="2334692"/>
            <a:chOff x="4027862" y="1605896"/>
            <a:chExt cx="4064400" cy="4073633"/>
          </a:xfrm>
        </p:grpSpPr>
        <p:sp>
          <p:nvSpPr>
            <p:cNvPr id="323" name="Cube 322">
              <a:extLst>
                <a:ext uri="{FF2B5EF4-FFF2-40B4-BE49-F238E27FC236}">
                  <a16:creationId xmlns:a16="http://schemas.microsoft.com/office/drawing/2014/main" id="{C808B638-835E-4AD8-9A64-599358330DFF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2B9281D-5FE6-49AC-9ADD-3C36C2763477}"/>
                </a:ext>
              </a:extLst>
            </p:cNvPr>
            <p:cNvCxnSpPr>
              <a:stCxn id="323" idx="2"/>
              <a:endCxn id="32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F27D3B9-F199-4829-B94E-89751DA6696E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4E79A896-7F96-404F-ACFB-07256F652A08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654620F-3A62-4666-9390-C8111523D55B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7ABAD8F5-2D56-4756-88E7-3C065E021D92}"/>
              </a:ext>
            </a:extLst>
          </p:cNvPr>
          <p:cNvGrpSpPr/>
          <p:nvPr/>
        </p:nvGrpSpPr>
        <p:grpSpPr>
          <a:xfrm>
            <a:off x="7678002" y="2398309"/>
            <a:ext cx="2329400" cy="2334692"/>
            <a:chOff x="4027862" y="1605896"/>
            <a:chExt cx="4064400" cy="4073633"/>
          </a:xfrm>
        </p:grpSpPr>
        <p:sp>
          <p:nvSpPr>
            <p:cNvPr id="329" name="Cube 328">
              <a:extLst>
                <a:ext uri="{FF2B5EF4-FFF2-40B4-BE49-F238E27FC236}">
                  <a16:creationId xmlns:a16="http://schemas.microsoft.com/office/drawing/2014/main" id="{87A19DD9-310D-42FB-A705-4A496EE07876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F5317E3-FE5C-4F1D-B0C7-FD7C43FC166D}"/>
                </a:ext>
              </a:extLst>
            </p:cNvPr>
            <p:cNvCxnSpPr>
              <a:stCxn id="329" idx="2"/>
              <a:endCxn id="32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5E130AB-DC29-4C5B-9D16-F85D4DF68F87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099BAFF-6339-4C9C-930F-9D9196A350DB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5E0610B-163A-42EF-915C-1C62D3FDE758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A96BA05-0576-4178-83BB-DA5D635862F4}"/>
              </a:ext>
            </a:extLst>
          </p:cNvPr>
          <p:cNvGrpSpPr/>
          <p:nvPr/>
        </p:nvGrpSpPr>
        <p:grpSpPr>
          <a:xfrm>
            <a:off x="7830402" y="2550709"/>
            <a:ext cx="2329400" cy="2334692"/>
            <a:chOff x="4027862" y="1605896"/>
            <a:chExt cx="4064400" cy="4073633"/>
          </a:xfrm>
        </p:grpSpPr>
        <p:sp>
          <p:nvSpPr>
            <p:cNvPr id="335" name="Cube 334">
              <a:extLst>
                <a:ext uri="{FF2B5EF4-FFF2-40B4-BE49-F238E27FC236}">
                  <a16:creationId xmlns:a16="http://schemas.microsoft.com/office/drawing/2014/main" id="{938DE723-B0A3-40B6-875F-78753844B3ED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817E27C-5138-441A-9469-0C0F8DA48F78}"/>
                </a:ext>
              </a:extLst>
            </p:cNvPr>
            <p:cNvCxnSpPr>
              <a:stCxn id="335" idx="2"/>
              <a:endCxn id="335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22E7641A-BC13-47E7-A7B4-A52F96546C4D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923B4C5B-232D-40A8-A70D-D881A3C78087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474BE1B-BDB1-4D38-BFEB-590C6DE75199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393D5C6-FC86-43FF-8AA3-ABD0C1084F4B}"/>
              </a:ext>
            </a:extLst>
          </p:cNvPr>
          <p:cNvGrpSpPr/>
          <p:nvPr/>
        </p:nvGrpSpPr>
        <p:grpSpPr>
          <a:xfrm>
            <a:off x="7982802" y="2703109"/>
            <a:ext cx="2329400" cy="2334692"/>
            <a:chOff x="4027862" y="1605896"/>
            <a:chExt cx="4064400" cy="4073633"/>
          </a:xfrm>
        </p:grpSpPr>
        <p:sp>
          <p:nvSpPr>
            <p:cNvPr id="341" name="Cube 340">
              <a:extLst>
                <a:ext uri="{FF2B5EF4-FFF2-40B4-BE49-F238E27FC236}">
                  <a16:creationId xmlns:a16="http://schemas.microsoft.com/office/drawing/2014/main" id="{37B02A56-149C-46F2-AEF0-4549F7166CF4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D526515-7D0F-4566-99DD-CF93B36255CC}"/>
                </a:ext>
              </a:extLst>
            </p:cNvPr>
            <p:cNvCxnSpPr>
              <a:stCxn id="341" idx="2"/>
              <a:endCxn id="34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5EC1F83D-B92E-466B-8343-14E7039C0606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9B29384F-D712-4FDE-AC59-D25ACE88C39F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020D629-4640-4ECF-85DF-ED5357D771EE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7F60073C-D5A9-4B4A-8E6C-4F08C2C4A2F0}"/>
              </a:ext>
            </a:extLst>
          </p:cNvPr>
          <p:cNvGrpSpPr/>
          <p:nvPr/>
        </p:nvGrpSpPr>
        <p:grpSpPr>
          <a:xfrm>
            <a:off x="8135202" y="2855509"/>
            <a:ext cx="2329400" cy="2334692"/>
            <a:chOff x="4027862" y="1605896"/>
            <a:chExt cx="4064400" cy="4073633"/>
          </a:xfrm>
        </p:grpSpPr>
        <p:sp>
          <p:nvSpPr>
            <p:cNvPr id="347" name="Cube 346">
              <a:extLst>
                <a:ext uri="{FF2B5EF4-FFF2-40B4-BE49-F238E27FC236}">
                  <a16:creationId xmlns:a16="http://schemas.microsoft.com/office/drawing/2014/main" id="{942D04B6-DB4C-47F3-B26A-49D6457E010B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9D017111-F104-45B4-B64A-37827EE007D2}"/>
                </a:ext>
              </a:extLst>
            </p:cNvPr>
            <p:cNvCxnSpPr>
              <a:stCxn id="347" idx="2"/>
              <a:endCxn id="34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16E0F88-D3AD-4F1C-95E7-4F02A6EA476D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9CEA5226-1509-4043-880C-58B8B2AADA4E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30B3AFCF-DCD2-4E2A-BDD1-60AA03D81F07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5615BF87-5136-4AD8-8A66-7A7C15CB0491}"/>
              </a:ext>
            </a:extLst>
          </p:cNvPr>
          <p:cNvGrpSpPr/>
          <p:nvPr/>
        </p:nvGrpSpPr>
        <p:grpSpPr>
          <a:xfrm>
            <a:off x="8287602" y="3007909"/>
            <a:ext cx="2329400" cy="2334692"/>
            <a:chOff x="4027862" y="1605896"/>
            <a:chExt cx="4064400" cy="4073633"/>
          </a:xfrm>
        </p:grpSpPr>
        <p:sp>
          <p:nvSpPr>
            <p:cNvPr id="353" name="Cube 352">
              <a:extLst>
                <a:ext uri="{FF2B5EF4-FFF2-40B4-BE49-F238E27FC236}">
                  <a16:creationId xmlns:a16="http://schemas.microsoft.com/office/drawing/2014/main" id="{2959F9E0-9ECA-40C7-BA05-AFB82CBE73C9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B22FA5B-B6EC-4126-8C56-4DE9FE9C2B5C}"/>
                </a:ext>
              </a:extLst>
            </p:cNvPr>
            <p:cNvCxnSpPr>
              <a:stCxn id="353" idx="2"/>
              <a:endCxn id="35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99B6177-1B4B-438D-B3A9-7857A2ACA118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918456E-51E3-47E1-AF3C-9EEADD3F48A3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C8A1D1EA-4236-400C-9F06-8BADBD1C923E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61272BB-74DA-4AE8-89A8-67E56A8197F8}"/>
              </a:ext>
            </a:extLst>
          </p:cNvPr>
          <p:cNvGrpSpPr/>
          <p:nvPr/>
        </p:nvGrpSpPr>
        <p:grpSpPr>
          <a:xfrm>
            <a:off x="8440002" y="3160309"/>
            <a:ext cx="2329400" cy="2334692"/>
            <a:chOff x="4027862" y="1605896"/>
            <a:chExt cx="4064400" cy="4073633"/>
          </a:xfrm>
        </p:grpSpPr>
        <p:sp>
          <p:nvSpPr>
            <p:cNvPr id="359" name="Cube 358">
              <a:extLst>
                <a:ext uri="{FF2B5EF4-FFF2-40B4-BE49-F238E27FC236}">
                  <a16:creationId xmlns:a16="http://schemas.microsoft.com/office/drawing/2014/main" id="{B0D1CC6E-E4CA-4D42-80DE-E07BC14B73DE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B2FBD49-FCD4-40F9-9F5B-44E05A8FDDF8}"/>
                </a:ext>
              </a:extLst>
            </p:cNvPr>
            <p:cNvCxnSpPr>
              <a:stCxn id="359" idx="2"/>
              <a:endCxn id="35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6E52B7B-C4E6-4F58-A6AC-D3D8182C8383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E02C624-29A4-4E36-9455-0C21963C7C7D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FC7839E6-1E44-440A-AB77-62247FE5CBD0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8A3B6E8-EFEA-4458-8EEC-03152C4249F0}"/>
              </a:ext>
            </a:extLst>
          </p:cNvPr>
          <p:cNvGrpSpPr/>
          <p:nvPr/>
        </p:nvGrpSpPr>
        <p:grpSpPr>
          <a:xfrm>
            <a:off x="8592402" y="3312709"/>
            <a:ext cx="2329400" cy="2334692"/>
            <a:chOff x="4027862" y="1605896"/>
            <a:chExt cx="4064400" cy="4073633"/>
          </a:xfrm>
        </p:grpSpPr>
        <p:sp>
          <p:nvSpPr>
            <p:cNvPr id="365" name="Cube 364">
              <a:extLst>
                <a:ext uri="{FF2B5EF4-FFF2-40B4-BE49-F238E27FC236}">
                  <a16:creationId xmlns:a16="http://schemas.microsoft.com/office/drawing/2014/main" id="{95A1B823-E8BF-42A4-9062-8630429548B4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20427EB-5261-4274-B1D4-1F8F37AC77E0}"/>
                </a:ext>
              </a:extLst>
            </p:cNvPr>
            <p:cNvCxnSpPr>
              <a:stCxn id="365" idx="2"/>
              <a:endCxn id="365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C053F5C-AA27-4533-86AB-6004CD082518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72B5510-A61D-42F4-BD23-F7EF64240F07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CACF70E-54A8-4005-A8B4-C3F592539F2F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83D48C9-9EF4-4BE2-AE62-C554918B2C97}"/>
              </a:ext>
            </a:extLst>
          </p:cNvPr>
          <p:cNvGrpSpPr/>
          <p:nvPr/>
        </p:nvGrpSpPr>
        <p:grpSpPr>
          <a:xfrm>
            <a:off x="8744802" y="3465109"/>
            <a:ext cx="2329400" cy="2334692"/>
            <a:chOff x="4027862" y="1605896"/>
            <a:chExt cx="4064400" cy="4073633"/>
          </a:xfrm>
        </p:grpSpPr>
        <p:sp>
          <p:nvSpPr>
            <p:cNvPr id="371" name="Cube 370">
              <a:extLst>
                <a:ext uri="{FF2B5EF4-FFF2-40B4-BE49-F238E27FC236}">
                  <a16:creationId xmlns:a16="http://schemas.microsoft.com/office/drawing/2014/main" id="{47ADBC4A-D277-43A5-9504-3CB8522C4FE5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36422C9-6E72-4693-BA1A-4BFBDCFCAF6F}"/>
                </a:ext>
              </a:extLst>
            </p:cNvPr>
            <p:cNvCxnSpPr>
              <a:stCxn id="371" idx="2"/>
              <a:endCxn id="371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E9342294-A5AD-4EB9-8DC7-5837DB427699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FA4C5FD2-D09F-436F-916B-E61B916D47C0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D5B1B242-D3C2-4DA9-9A9B-03DB3EC165C9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F08997AA-657E-4D7F-9FA9-CC74EA3FBF69}"/>
              </a:ext>
            </a:extLst>
          </p:cNvPr>
          <p:cNvGrpSpPr/>
          <p:nvPr/>
        </p:nvGrpSpPr>
        <p:grpSpPr>
          <a:xfrm>
            <a:off x="8897202" y="3617509"/>
            <a:ext cx="2329400" cy="2334692"/>
            <a:chOff x="4027862" y="1605896"/>
            <a:chExt cx="4064400" cy="4073633"/>
          </a:xfrm>
        </p:grpSpPr>
        <p:sp>
          <p:nvSpPr>
            <p:cNvPr id="377" name="Cube 376">
              <a:extLst>
                <a:ext uri="{FF2B5EF4-FFF2-40B4-BE49-F238E27FC236}">
                  <a16:creationId xmlns:a16="http://schemas.microsoft.com/office/drawing/2014/main" id="{6202DADA-4AE3-4953-93C0-AF2773EFB0E8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C567984-F9A2-42A6-9741-B9A7C8E00E4E}"/>
                </a:ext>
              </a:extLst>
            </p:cNvPr>
            <p:cNvCxnSpPr>
              <a:stCxn id="377" idx="2"/>
              <a:endCxn id="377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92AF252B-B28D-4DD3-91DD-659970322DF3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C766F48B-0351-47D4-BA07-C143B0A6CD6D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8CDA3B38-3036-4015-811A-2397203CC79D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344EBFFF-3B0A-4676-816B-4397A0848CB3}"/>
              </a:ext>
            </a:extLst>
          </p:cNvPr>
          <p:cNvGrpSpPr/>
          <p:nvPr/>
        </p:nvGrpSpPr>
        <p:grpSpPr>
          <a:xfrm>
            <a:off x="9049602" y="3769909"/>
            <a:ext cx="2329400" cy="2334692"/>
            <a:chOff x="4027862" y="1605896"/>
            <a:chExt cx="4064400" cy="4073633"/>
          </a:xfrm>
        </p:grpSpPr>
        <p:sp>
          <p:nvSpPr>
            <p:cNvPr id="383" name="Cube 382">
              <a:extLst>
                <a:ext uri="{FF2B5EF4-FFF2-40B4-BE49-F238E27FC236}">
                  <a16:creationId xmlns:a16="http://schemas.microsoft.com/office/drawing/2014/main" id="{DF590939-F7A1-42DD-8BEE-4BC975112E33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D6BBC74-1606-43B5-A68A-4231AC260B73}"/>
                </a:ext>
              </a:extLst>
            </p:cNvPr>
            <p:cNvCxnSpPr>
              <a:stCxn id="383" idx="2"/>
              <a:endCxn id="383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6457996-73B8-4344-82C5-80C4D0741D49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4BEB2ED-1898-452B-ABBE-3D105A1AD2C8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7BCF08EF-09C1-4C9C-B231-339AFC5D2886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1778A5D0-5475-4007-9364-58038A3936C1}"/>
              </a:ext>
            </a:extLst>
          </p:cNvPr>
          <p:cNvGrpSpPr/>
          <p:nvPr/>
        </p:nvGrpSpPr>
        <p:grpSpPr>
          <a:xfrm>
            <a:off x="9202002" y="3922309"/>
            <a:ext cx="2329400" cy="2334692"/>
            <a:chOff x="4027862" y="1605896"/>
            <a:chExt cx="4064400" cy="4073633"/>
          </a:xfrm>
        </p:grpSpPr>
        <p:sp>
          <p:nvSpPr>
            <p:cNvPr id="389" name="Cube 388">
              <a:extLst>
                <a:ext uri="{FF2B5EF4-FFF2-40B4-BE49-F238E27FC236}">
                  <a16:creationId xmlns:a16="http://schemas.microsoft.com/office/drawing/2014/main" id="{163F1ED8-988E-4FC2-BED8-EDB358AB9311}"/>
                </a:ext>
              </a:extLst>
            </p:cNvPr>
            <p:cNvSpPr/>
            <p:nvPr/>
          </p:nvSpPr>
          <p:spPr>
            <a:xfrm>
              <a:off x="4027862" y="1669504"/>
              <a:ext cx="4064400" cy="4010025"/>
            </a:xfrm>
            <a:prstGeom prst="cube">
              <a:avLst>
                <a:gd name="adj" fmla="val 20012"/>
              </a:avLst>
            </a:prstGeom>
            <a:solidFill>
              <a:srgbClr val="DAD7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35D169C-342C-4A01-977F-BE58F38D38FE}"/>
                </a:ext>
              </a:extLst>
            </p:cNvPr>
            <p:cNvCxnSpPr>
              <a:stCxn id="389" idx="2"/>
              <a:endCxn id="389" idx="4"/>
            </p:cNvCxnSpPr>
            <p:nvPr/>
          </p:nvCxnSpPr>
          <p:spPr>
            <a:xfrm>
              <a:off x="4027862" y="4075760"/>
              <a:ext cx="3261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29DDE730-4A20-4073-9F84-5CD4B97682C9}"/>
                </a:ext>
              </a:extLst>
            </p:cNvPr>
            <p:cNvSpPr txBox="1"/>
            <p:nvPr/>
          </p:nvSpPr>
          <p:spPr>
            <a:xfrm>
              <a:off x="4684784" y="1605896"/>
              <a:ext cx="2204053" cy="86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Student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8E8E526C-AD0C-47F5-A7AE-60FB6381733E}"/>
                </a:ext>
              </a:extLst>
            </p:cNvPr>
            <p:cNvSpPr txBox="1"/>
            <p:nvPr/>
          </p:nvSpPr>
          <p:spPr>
            <a:xfrm>
              <a:off x="4027862" y="2465977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name</a:t>
              </a:r>
            </a:p>
            <a:p>
              <a:r>
                <a:rPr lang="en-GB" dirty="0"/>
                <a:t>dob</a:t>
              </a:r>
            </a:p>
            <a:p>
              <a:r>
                <a:rPr lang="en-GB" dirty="0"/>
                <a:t>degree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8AAD10DD-8859-4970-A290-13C8EDE7AC60}"/>
                </a:ext>
              </a:extLst>
            </p:cNvPr>
            <p:cNvSpPr txBox="1"/>
            <p:nvPr/>
          </p:nvSpPr>
          <p:spPr>
            <a:xfrm>
              <a:off x="4027862" y="4075761"/>
              <a:ext cx="3261914" cy="13580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study()</a:t>
              </a:r>
            </a:p>
            <a:p>
              <a:r>
                <a:rPr lang="en-GB" dirty="0"/>
                <a:t>sitExam()</a:t>
              </a:r>
            </a:p>
            <a:p>
              <a:r>
                <a:rPr lang="en-GB" dirty="0"/>
                <a:t>sleep()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480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0b8bd7a-61f4-42cc-8eaa-dac9ff1fd4b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2361</Words>
  <Application>Microsoft Office PowerPoint</Application>
  <PresentationFormat>Widescreen</PresentationFormat>
  <Paragraphs>636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Segoe Print</vt:lpstr>
      <vt:lpstr>Wingdings</vt:lpstr>
      <vt:lpstr>Office Theme</vt:lpstr>
      <vt:lpstr>Week 9 Inheritance</vt:lpstr>
      <vt:lpstr>Outline</vt:lpstr>
      <vt:lpstr>Learning Objectives</vt:lpstr>
      <vt:lpstr>Object-Oriented Programming</vt:lpstr>
      <vt:lpstr>PowerPoint Presentation</vt:lpstr>
      <vt:lpstr>Data</vt:lpstr>
      <vt:lpstr>Methods</vt:lpstr>
      <vt:lpstr>Object</vt:lpstr>
      <vt:lpstr>System</vt:lpstr>
      <vt:lpstr>UML Class Diagrams</vt:lpstr>
      <vt:lpstr>Analysis</vt:lpstr>
      <vt:lpstr>Building a Model</vt:lpstr>
      <vt:lpstr>Example</vt:lpstr>
      <vt:lpstr>Redefining </vt:lpstr>
      <vt:lpstr>First cut: Accounts</vt:lpstr>
      <vt:lpstr>Inheritance</vt:lpstr>
      <vt:lpstr>Inheritance Terminology</vt:lpstr>
      <vt:lpstr>Final Design: Bank Accounts</vt:lpstr>
      <vt:lpstr>Inheritance in Java</vt:lpstr>
      <vt:lpstr>Person.java</vt:lpstr>
      <vt:lpstr>Student.java</vt:lpstr>
      <vt:lpstr>Academic.java</vt:lpstr>
      <vt:lpstr>InternationalStudent.java</vt:lpstr>
      <vt:lpstr>&lt;&lt;Title&gt;&gt;</vt:lpstr>
      <vt:lpstr>Abstract Classes</vt:lpstr>
      <vt:lpstr>Abstract Classes</vt:lpstr>
      <vt:lpstr>Abstract Classes</vt:lpstr>
      <vt:lpstr>Abstract Classes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Unit Overview</dc:title>
  <dc:creator>Lewis Evans</dc:creator>
  <cp:lastModifiedBy>Lewis Evans</cp:lastModifiedBy>
  <cp:revision>21</cp:revision>
  <dcterms:created xsi:type="dcterms:W3CDTF">2022-09-22T06:50:24Z</dcterms:created>
  <dcterms:modified xsi:type="dcterms:W3CDTF">2022-11-27T22:01:35Z</dcterms:modified>
</cp:coreProperties>
</file>