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950" r:id="rId2"/>
    <p:sldId id="951" r:id="rId3"/>
    <p:sldId id="924" r:id="rId4"/>
    <p:sldId id="941" r:id="rId5"/>
    <p:sldId id="944" r:id="rId6"/>
    <p:sldId id="945" r:id="rId7"/>
    <p:sldId id="952" r:id="rId8"/>
    <p:sldId id="953" r:id="rId9"/>
    <p:sldId id="95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8CEAA-856D-4146-A4B1-1ED1883ADD13}" v="162" dt="2022-11-10T16:42:02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DC38CEAA-856D-4146-A4B1-1ED1883ADD13}"/>
    <pc:docChg chg="custSel modSld replTag delTag">
      <pc:chgData name="Elaine Duffin" userId="cf570e58-4bc4-40a4-94a7-b8900c9b7065" providerId="ADAL" clId="{DC38CEAA-856D-4146-A4B1-1ED1883ADD13}" dt="2022-11-10T16:42:15.561" v="189"/>
      <pc:docMkLst>
        <pc:docMk/>
      </pc:docMkLst>
      <pc:sldChg chg="modSp modAnim">
        <pc:chgData name="Elaine Duffin" userId="cf570e58-4bc4-40a4-94a7-b8900c9b7065" providerId="ADAL" clId="{DC38CEAA-856D-4146-A4B1-1ED1883ADD13}" dt="2022-11-10T16:33:06.733" v="118" actId="20577"/>
        <pc:sldMkLst>
          <pc:docMk/>
          <pc:sldMk cId="2804044988" sldId="924"/>
        </pc:sldMkLst>
        <pc:spChg chg="mod">
          <ac:chgData name="Elaine Duffin" userId="cf570e58-4bc4-40a4-94a7-b8900c9b7065" providerId="ADAL" clId="{DC38CEAA-856D-4146-A4B1-1ED1883ADD13}" dt="2022-11-10T16:33:06.733" v="118" actId="20577"/>
          <ac:spMkLst>
            <pc:docMk/>
            <pc:sldMk cId="2804044988" sldId="924"/>
            <ac:spMk id="169987" creationId="{00000000-0000-0000-0000-000000000000}"/>
          </ac:spMkLst>
        </pc:spChg>
      </pc:sldChg>
      <pc:sldChg chg="modSp mod">
        <pc:chgData name="Elaine Duffin" userId="cf570e58-4bc4-40a4-94a7-b8900c9b7065" providerId="ADAL" clId="{DC38CEAA-856D-4146-A4B1-1ED1883ADD13}" dt="2022-11-10T16:42:07.843" v="186" actId="27636"/>
        <pc:sldMkLst>
          <pc:docMk/>
          <pc:sldMk cId="1425066342" sldId="945"/>
        </pc:sldMkLst>
        <pc:spChg chg="mod">
          <ac:chgData name="Elaine Duffin" userId="cf570e58-4bc4-40a4-94a7-b8900c9b7065" providerId="ADAL" clId="{DC38CEAA-856D-4146-A4B1-1ED1883ADD13}" dt="2022-11-10T16:42:07.843" v="186" actId="27636"/>
          <ac:spMkLst>
            <pc:docMk/>
            <pc:sldMk cId="1425066342" sldId="945"/>
            <ac:spMk id="194563" creationId="{00000000-0000-0000-0000-000000000000}"/>
          </ac:spMkLst>
        </pc:spChg>
      </pc:sldChg>
      <pc:sldChg chg="modSp mod">
        <pc:chgData name="Elaine Duffin" userId="cf570e58-4bc4-40a4-94a7-b8900c9b7065" providerId="ADAL" clId="{DC38CEAA-856D-4146-A4B1-1ED1883ADD13}" dt="2022-11-10T16:41:16.321" v="122" actId="114"/>
        <pc:sldMkLst>
          <pc:docMk/>
          <pc:sldMk cId="4239478891" sldId="952"/>
        </pc:sldMkLst>
        <pc:spChg chg="mod">
          <ac:chgData name="Elaine Duffin" userId="cf570e58-4bc4-40a4-94a7-b8900c9b7065" providerId="ADAL" clId="{DC38CEAA-856D-4146-A4B1-1ED1883ADD13}" dt="2022-11-10T16:41:16.321" v="122" actId="114"/>
          <ac:spMkLst>
            <pc:docMk/>
            <pc:sldMk cId="4239478891" sldId="952"/>
            <ac:spMk id="3" creationId="{9E477B95-088E-4CD0-B46F-0786E86299BE}"/>
          </ac:spMkLst>
        </pc:spChg>
      </pc:sldChg>
    </pc:docChg>
  </pc:docChgLst>
  <pc:docChgLst>
    <pc:chgData name="Elaine Duffin" userId="cf570e58-4bc4-40a4-94a7-b8900c9b7065" providerId="ADAL" clId="{7BB7F995-FD13-4B7B-A903-2ADB6B85FC1B}"/>
    <pc:docChg chg="undo custSel modSld">
      <pc:chgData name="Elaine Duffin" userId="cf570e58-4bc4-40a4-94a7-b8900c9b7065" providerId="ADAL" clId="{7BB7F995-FD13-4B7B-A903-2ADB6B85FC1B}" dt="2021-12-01T16:07:35.548" v="72" actId="113"/>
      <pc:docMkLst>
        <pc:docMk/>
      </pc:docMkLst>
      <pc:sldChg chg="modSp mod modAnim">
        <pc:chgData name="Elaine Duffin" userId="cf570e58-4bc4-40a4-94a7-b8900c9b7065" providerId="ADAL" clId="{7BB7F995-FD13-4B7B-A903-2ADB6B85FC1B}" dt="2021-12-01T16:06:17.048" v="58"/>
        <pc:sldMkLst>
          <pc:docMk/>
          <pc:sldMk cId="2804044988" sldId="924"/>
        </pc:sldMkLst>
        <pc:spChg chg="mod">
          <ac:chgData name="Elaine Duffin" userId="cf570e58-4bc4-40a4-94a7-b8900c9b7065" providerId="ADAL" clId="{7BB7F995-FD13-4B7B-A903-2ADB6B85FC1B}" dt="2021-12-01T16:06:02.416" v="56" actId="20577"/>
          <ac:spMkLst>
            <pc:docMk/>
            <pc:sldMk cId="2804044988" sldId="924"/>
            <ac:spMk id="169987" creationId="{00000000-0000-0000-0000-000000000000}"/>
          </ac:spMkLst>
        </pc:spChg>
      </pc:sldChg>
      <pc:sldChg chg="modAnim">
        <pc:chgData name="Elaine Duffin" userId="cf570e58-4bc4-40a4-94a7-b8900c9b7065" providerId="ADAL" clId="{7BB7F995-FD13-4B7B-A903-2ADB6B85FC1B}" dt="2021-12-01T16:06:34.601" v="59"/>
        <pc:sldMkLst>
          <pc:docMk/>
          <pc:sldMk cId="335772787" sldId="941"/>
        </pc:sldMkLst>
      </pc:sldChg>
      <pc:sldChg chg="modSp mod">
        <pc:chgData name="Elaine Duffin" userId="cf570e58-4bc4-40a4-94a7-b8900c9b7065" providerId="ADAL" clId="{7BB7F995-FD13-4B7B-A903-2ADB6B85FC1B}" dt="2021-12-01T16:07:35.548" v="72" actId="113"/>
        <pc:sldMkLst>
          <pc:docMk/>
          <pc:sldMk cId="1425066342" sldId="945"/>
        </pc:sldMkLst>
        <pc:spChg chg="mod">
          <ac:chgData name="Elaine Duffin" userId="cf570e58-4bc4-40a4-94a7-b8900c9b7065" providerId="ADAL" clId="{7BB7F995-FD13-4B7B-A903-2ADB6B85FC1B}" dt="2021-12-01T16:07:35.548" v="72" actId="113"/>
          <ac:spMkLst>
            <pc:docMk/>
            <pc:sldMk cId="1425066342" sldId="945"/>
            <ac:spMk id="194563" creationId="{00000000-0000-0000-0000-000000000000}"/>
          </ac:spMkLst>
        </pc:spChg>
      </pc:sldChg>
      <pc:sldChg chg="modSp mod">
        <pc:chgData name="Elaine Duffin" userId="cf570e58-4bc4-40a4-94a7-b8900c9b7065" providerId="ADAL" clId="{7BB7F995-FD13-4B7B-A903-2ADB6B85FC1B}" dt="2021-11-30T15:57:25.787" v="3" actId="20577"/>
        <pc:sldMkLst>
          <pc:docMk/>
          <pc:sldMk cId="361764557" sldId="950"/>
        </pc:sldMkLst>
        <pc:spChg chg="mod">
          <ac:chgData name="Elaine Duffin" userId="cf570e58-4bc4-40a4-94a7-b8900c9b7065" providerId="ADAL" clId="{7BB7F995-FD13-4B7B-A903-2ADB6B85FC1B}" dt="2021-11-30T15:57:25.787" v="3" actId="20577"/>
          <ac:spMkLst>
            <pc:docMk/>
            <pc:sldMk cId="361764557" sldId="950"/>
            <ac:spMk id="3" creationId="{7DC4F1EB-C29A-47EF-8D3D-D5D0CB4A6A18}"/>
          </ac:spMkLst>
        </pc:spChg>
      </pc:sldChg>
    </pc:docChg>
  </pc:docChgLst>
  <pc:docChgLst>
    <pc:chgData name="Elaine Duffin" userId="cf570e58-4bc4-40a4-94a7-b8900c9b7065" providerId="ADAL" clId="{E7876BCA-D8E5-42ED-AA1E-71A1D78D3A57}"/>
    <pc:docChg chg="undo custSel modSld replTag delTag">
      <pc:chgData name="Elaine Duffin" userId="cf570e58-4bc4-40a4-94a7-b8900c9b7065" providerId="ADAL" clId="{E7876BCA-D8E5-42ED-AA1E-71A1D78D3A57}" dt="2022-08-12T13:20:04.060" v="863"/>
      <pc:docMkLst>
        <pc:docMk/>
      </pc:docMkLst>
      <pc:sldChg chg="modSp modAnim">
        <pc:chgData name="Elaine Duffin" userId="cf570e58-4bc4-40a4-94a7-b8900c9b7065" providerId="ADAL" clId="{E7876BCA-D8E5-42ED-AA1E-71A1D78D3A57}" dt="2022-08-12T13:14:12.128" v="616" actId="20577"/>
        <pc:sldMkLst>
          <pc:docMk/>
          <pc:sldMk cId="2804044988" sldId="924"/>
        </pc:sldMkLst>
        <pc:spChg chg="mod">
          <ac:chgData name="Elaine Duffin" userId="cf570e58-4bc4-40a4-94a7-b8900c9b7065" providerId="ADAL" clId="{E7876BCA-D8E5-42ED-AA1E-71A1D78D3A57}" dt="2022-08-12T13:14:12.128" v="616" actId="20577"/>
          <ac:spMkLst>
            <pc:docMk/>
            <pc:sldMk cId="2804044988" sldId="924"/>
            <ac:spMk id="169987" creationId="{00000000-0000-0000-0000-000000000000}"/>
          </ac:spMkLst>
        </pc:spChg>
      </pc:sldChg>
      <pc:sldChg chg="modSp mod">
        <pc:chgData name="Elaine Duffin" userId="cf570e58-4bc4-40a4-94a7-b8900c9b7065" providerId="ADAL" clId="{E7876BCA-D8E5-42ED-AA1E-71A1D78D3A57}" dt="2022-08-12T13:14:31.678" v="634" actId="20577"/>
        <pc:sldMkLst>
          <pc:docMk/>
          <pc:sldMk cId="335772787" sldId="941"/>
        </pc:sldMkLst>
        <pc:spChg chg="mod">
          <ac:chgData name="Elaine Duffin" userId="cf570e58-4bc4-40a4-94a7-b8900c9b7065" providerId="ADAL" clId="{E7876BCA-D8E5-42ED-AA1E-71A1D78D3A57}" dt="2022-08-08T12:03:52.496" v="23" actId="20577"/>
          <ac:spMkLst>
            <pc:docMk/>
            <pc:sldMk cId="335772787" sldId="941"/>
            <ac:spMk id="190466" creationId="{00000000-0000-0000-0000-000000000000}"/>
          </ac:spMkLst>
        </pc:spChg>
        <pc:spChg chg="mod">
          <ac:chgData name="Elaine Duffin" userId="cf570e58-4bc4-40a4-94a7-b8900c9b7065" providerId="ADAL" clId="{E7876BCA-D8E5-42ED-AA1E-71A1D78D3A57}" dt="2022-08-12T13:14:31.678" v="634" actId="20577"/>
          <ac:spMkLst>
            <pc:docMk/>
            <pc:sldMk cId="335772787" sldId="941"/>
            <ac:spMk id="190467" creationId="{00000000-0000-0000-0000-000000000000}"/>
          </ac:spMkLst>
        </pc:spChg>
      </pc:sldChg>
      <pc:sldChg chg="modSp mod">
        <pc:chgData name="Elaine Duffin" userId="cf570e58-4bc4-40a4-94a7-b8900c9b7065" providerId="ADAL" clId="{E7876BCA-D8E5-42ED-AA1E-71A1D78D3A57}" dt="2022-08-12T13:15:11.058" v="773" actId="20577"/>
        <pc:sldMkLst>
          <pc:docMk/>
          <pc:sldMk cId="1783524280" sldId="944"/>
        </pc:sldMkLst>
        <pc:spChg chg="mod">
          <ac:chgData name="Elaine Duffin" userId="cf570e58-4bc4-40a4-94a7-b8900c9b7065" providerId="ADAL" clId="{E7876BCA-D8E5-42ED-AA1E-71A1D78D3A57}" dt="2022-08-12T13:15:11.058" v="773" actId="20577"/>
          <ac:spMkLst>
            <pc:docMk/>
            <pc:sldMk cId="1783524280" sldId="944"/>
            <ac:spMk id="3" creationId="{00000000-0000-0000-0000-000000000000}"/>
          </ac:spMkLst>
        </pc:spChg>
      </pc:sldChg>
      <pc:sldChg chg="delSp modSp mod modAnim">
        <pc:chgData name="Elaine Duffin" userId="cf570e58-4bc4-40a4-94a7-b8900c9b7065" providerId="ADAL" clId="{E7876BCA-D8E5-42ED-AA1E-71A1D78D3A57}" dt="2022-08-12T13:20:03.869" v="860" actId="113"/>
        <pc:sldMkLst>
          <pc:docMk/>
          <pc:sldMk cId="1425066342" sldId="945"/>
        </pc:sldMkLst>
        <pc:spChg chg="mod">
          <ac:chgData name="Elaine Duffin" userId="cf570e58-4bc4-40a4-94a7-b8900c9b7065" providerId="ADAL" clId="{E7876BCA-D8E5-42ED-AA1E-71A1D78D3A57}" dt="2022-08-12T13:20:03.869" v="860" actId="113"/>
          <ac:spMkLst>
            <pc:docMk/>
            <pc:sldMk cId="1425066342" sldId="945"/>
            <ac:spMk id="194563" creationId="{00000000-0000-0000-0000-000000000000}"/>
          </ac:spMkLst>
        </pc:spChg>
        <pc:picChg chg="del">
          <ac:chgData name="Elaine Duffin" userId="cf570e58-4bc4-40a4-94a7-b8900c9b7065" providerId="ADAL" clId="{E7876BCA-D8E5-42ED-AA1E-71A1D78D3A57}" dt="2022-08-12T13:18:24.882" v="832" actId="478"/>
          <ac:picMkLst>
            <pc:docMk/>
            <pc:sldMk cId="1425066342" sldId="945"/>
            <ac:picMk id="6" creationId="{3F48868C-219E-4DC5-8A24-F9FEE8E8B50E}"/>
          </ac:picMkLst>
        </pc:picChg>
      </pc:sldChg>
      <pc:sldChg chg="modSp mod">
        <pc:chgData name="Elaine Duffin" userId="cf570e58-4bc4-40a4-94a7-b8900c9b7065" providerId="ADAL" clId="{E7876BCA-D8E5-42ED-AA1E-71A1D78D3A57}" dt="2022-08-08T11:54:52.315" v="6" actId="20577"/>
        <pc:sldMkLst>
          <pc:docMk/>
          <pc:sldMk cId="361764557" sldId="950"/>
        </pc:sldMkLst>
        <pc:spChg chg="mod">
          <ac:chgData name="Elaine Duffin" userId="cf570e58-4bc4-40a4-94a7-b8900c9b7065" providerId="ADAL" clId="{E7876BCA-D8E5-42ED-AA1E-71A1D78D3A57}" dt="2022-08-08T11:54:52.315" v="6" actId="20577"/>
          <ac:spMkLst>
            <pc:docMk/>
            <pc:sldMk cId="361764557" sldId="950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E7876BCA-D8E5-42ED-AA1E-71A1D78D3A57}" dt="2022-08-08T12:03:15.024" v="19" actId="20577"/>
        <pc:sldMkLst>
          <pc:docMk/>
          <pc:sldMk cId="1529039117" sldId="951"/>
        </pc:sldMkLst>
        <pc:spChg chg="mod">
          <ac:chgData name="Elaine Duffin" userId="cf570e58-4bc4-40a4-94a7-b8900c9b7065" providerId="ADAL" clId="{E7876BCA-D8E5-42ED-AA1E-71A1D78D3A57}" dt="2022-08-08T12:03:15.024" v="19" actId="20577"/>
          <ac:spMkLst>
            <pc:docMk/>
            <pc:sldMk cId="1529039117" sldId="951"/>
            <ac:spMk id="3" creationId="{C2ACDD0D-F6D1-421A-B303-83B0BDBC5724}"/>
          </ac:spMkLst>
        </pc:spChg>
      </pc:sldChg>
      <pc:sldChg chg="addSp modSp mod">
        <pc:chgData name="Elaine Duffin" userId="cf570e58-4bc4-40a4-94a7-b8900c9b7065" providerId="ADAL" clId="{E7876BCA-D8E5-42ED-AA1E-71A1D78D3A57}" dt="2022-08-08T12:26:47.962" v="331" actId="2711"/>
        <pc:sldMkLst>
          <pc:docMk/>
          <pc:sldMk cId="4239478891" sldId="952"/>
        </pc:sldMkLst>
        <pc:spChg chg="mod">
          <ac:chgData name="Elaine Duffin" userId="cf570e58-4bc4-40a4-94a7-b8900c9b7065" providerId="ADAL" clId="{E7876BCA-D8E5-42ED-AA1E-71A1D78D3A57}" dt="2022-08-08T12:26:47.962" v="331" actId="2711"/>
          <ac:spMkLst>
            <pc:docMk/>
            <pc:sldMk cId="4239478891" sldId="952"/>
            <ac:spMk id="3" creationId="{9E477B95-088E-4CD0-B46F-0786E86299BE}"/>
          </ac:spMkLst>
        </pc:spChg>
        <pc:picChg chg="add mod modCrop">
          <ac:chgData name="Elaine Duffin" userId="cf570e58-4bc4-40a4-94a7-b8900c9b7065" providerId="ADAL" clId="{E7876BCA-D8E5-42ED-AA1E-71A1D78D3A57}" dt="2022-08-08T12:23:32.186" v="268" actId="1076"/>
          <ac:picMkLst>
            <pc:docMk/>
            <pc:sldMk cId="4239478891" sldId="952"/>
            <ac:picMk id="5" creationId="{3FB8F5B6-E6DA-42A9-AFDD-BD824FF833E9}"/>
          </ac:picMkLst>
        </pc:picChg>
      </pc:sldChg>
      <pc:sldChg chg="addSp delSp modSp mod modClrScheme modAnim chgLayout">
        <pc:chgData name="Elaine Duffin" userId="cf570e58-4bc4-40a4-94a7-b8900c9b7065" providerId="ADAL" clId="{E7876BCA-D8E5-42ED-AA1E-71A1D78D3A57}" dt="2022-08-12T13:08:35.550" v="527"/>
        <pc:sldMkLst>
          <pc:docMk/>
          <pc:sldMk cId="486021237" sldId="953"/>
        </pc:sldMkLst>
        <pc:spChg chg="mod ord">
          <ac:chgData name="Elaine Duffin" userId="cf570e58-4bc4-40a4-94a7-b8900c9b7065" providerId="ADAL" clId="{E7876BCA-D8E5-42ED-AA1E-71A1D78D3A57}" dt="2022-08-12T13:05:00.675" v="422" actId="1076"/>
          <ac:spMkLst>
            <pc:docMk/>
            <pc:sldMk cId="486021237" sldId="953"/>
            <ac:spMk id="2" creationId="{CBB74B8E-6B38-4433-97DA-EF9409756D11}"/>
          </ac:spMkLst>
        </pc:spChg>
        <pc:spChg chg="mod ord">
          <ac:chgData name="Elaine Duffin" userId="cf570e58-4bc4-40a4-94a7-b8900c9b7065" providerId="ADAL" clId="{E7876BCA-D8E5-42ED-AA1E-71A1D78D3A57}" dt="2022-08-08T12:20:25.559" v="69" actId="700"/>
          <ac:spMkLst>
            <pc:docMk/>
            <pc:sldMk cId="486021237" sldId="953"/>
            <ac:spMk id="3" creationId="{6855699D-F6AD-4F1F-B7C7-66BF1BC426C4}"/>
          </ac:spMkLst>
        </pc:spChg>
        <pc:spChg chg="del mod ord">
          <ac:chgData name="Elaine Duffin" userId="cf570e58-4bc4-40a4-94a7-b8900c9b7065" providerId="ADAL" clId="{E7876BCA-D8E5-42ED-AA1E-71A1D78D3A57}" dt="2022-08-08T12:20:29.291" v="73" actId="478"/>
          <ac:spMkLst>
            <pc:docMk/>
            <pc:sldMk cId="486021237" sldId="953"/>
            <ac:spMk id="4" creationId="{DA0FF129-2AA5-4DB6-B297-360154D96FAD}"/>
          </ac:spMkLst>
        </pc:spChg>
        <pc:picChg chg="add mod modCrop">
          <ac:chgData name="Elaine Duffin" userId="cf570e58-4bc4-40a4-94a7-b8900c9b7065" providerId="ADAL" clId="{E7876BCA-D8E5-42ED-AA1E-71A1D78D3A57}" dt="2022-08-12T13:07:07.541" v="482" actId="14100"/>
          <ac:picMkLst>
            <pc:docMk/>
            <pc:sldMk cId="486021237" sldId="953"/>
            <ac:picMk id="5" creationId="{1AFB4439-7745-4168-9B27-165E1393C886}"/>
          </ac:picMkLst>
        </pc:picChg>
        <pc:picChg chg="add mod modCrop">
          <ac:chgData name="Elaine Duffin" userId="cf570e58-4bc4-40a4-94a7-b8900c9b7065" providerId="ADAL" clId="{E7876BCA-D8E5-42ED-AA1E-71A1D78D3A57}" dt="2022-08-12T13:05:05.490" v="426" actId="1076"/>
          <ac:picMkLst>
            <pc:docMk/>
            <pc:sldMk cId="486021237" sldId="953"/>
            <ac:picMk id="6" creationId="{91117930-D288-4099-A5F4-023F805AD288}"/>
          </ac:picMkLst>
        </pc:picChg>
        <pc:picChg chg="add mod modCrop">
          <ac:chgData name="Elaine Duffin" userId="cf570e58-4bc4-40a4-94a7-b8900c9b7065" providerId="ADAL" clId="{E7876BCA-D8E5-42ED-AA1E-71A1D78D3A57}" dt="2022-08-12T13:05:12.322" v="431" actId="1076"/>
          <ac:picMkLst>
            <pc:docMk/>
            <pc:sldMk cId="486021237" sldId="953"/>
            <ac:picMk id="8" creationId="{DEE0BDE4-4C91-43AF-91A8-F2F339866832}"/>
          </ac:picMkLst>
        </pc:picChg>
        <pc:picChg chg="add mod modCrop">
          <ac:chgData name="Elaine Duffin" userId="cf570e58-4bc4-40a4-94a7-b8900c9b7065" providerId="ADAL" clId="{E7876BCA-D8E5-42ED-AA1E-71A1D78D3A57}" dt="2022-08-12T13:08:03.679" v="508" actId="1076"/>
          <ac:picMkLst>
            <pc:docMk/>
            <pc:sldMk cId="486021237" sldId="953"/>
            <ac:picMk id="9" creationId="{17B53C24-9DDA-4C84-8837-72CD07155F81}"/>
          </ac:picMkLst>
        </pc:picChg>
        <pc:picChg chg="add mod modCrop">
          <ac:chgData name="Elaine Duffin" userId="cf570e58-4bc4-40a4-94a7-b8900c9b7065" providerId="ADAL" clId="{E7876BCA-D8E5-42ED-AA1E-71A1D78D3A57}" dt="2022-08-12T13:08:17.280" v="516" actId="1076"/>
          <ac:picMkLst>
            <pc:docMk/>
            <pc:sldMk cId="486021237" sldId="953"/>
            <ac:picMk id="11" creationId="{86234865-68A2-4F61-85AF-1B837E59AADF}"/>
          </ac:picMkLst>
        </pc:picChg>
        <pc:picChg chg="add del">
          <ac:chgData name="Elaine Duffin" userId="cf570e58-4bc4-40a4-94a7-b8900c9b7065" providerId="ADAL" clId="{E7876BCA-D8E5-42ED-AA1E-71A1D78D3A57}" dt="2022-08-12T13:02:25.692" v="384" actId="22"/>
          <ac:picMkLst>
            <pc:docMk/>
            <pc:sldMk cId="486021237" sldId="953"/>
            <ac:picMk id="13" creationId="{070F6DB5-7A15-4FB9-A8CA-407B35F64139}"/>
          </ac:picMkLst>
        </pc:picChg>
        <pc:picChg chg="add mod modCrop">
          <ac:chgData name="Elaine Duffin" userId="cf570e58-4bc4-40a4-94a7-b8900c9b7065" providerId="ADAL" clId="{E7876BCA-D8E5-42ED-AA1E-71A1D78D3A57}" dt="2022-08-12T13:08:25.484" v="518" actId="1076"/>
          <ac:picMkLst>
            <pc:docMk/>
            <pc:sldMk cId="486021237" sldId="953"/>
            <ac:picMk id="15" creationId="{CC96E32B-95E9-457F-881B-A01788B836C0}"/>
          </ac:picMkLst>
        </pc:picChg>
        <pc:picChg chg="add mod modCrop">
          <ac:chgData name="Elaine Duffin" userId="cf570e58-4bc4-40a4-94a7-b8900c9b7065" providerId="ADAL" clId="{E7876BCA-D8E5-42ED-AA1E-71A1D78D3A57}" dt="2022-08-12T13:08:34.055" v="523" actId="1076"/>
          <ac:picMkLst>
            <pc:docMk/>
            <pc:sldMk cId="486021237" sldId="953"/>
            <ac:picMk id="17" creationId="{E4FD247A-B7B8-48C5-91C8-BFA1E1E0A0E8}"/>
          </ac:picMkLst>
        </pc:picChg>
      </pc:sldChg>
      <pc:sldChg chg="modSp mod">
        <pc:chgData name="Elaine Duffin" userId="cf570e58-4bc4-40a4-94a7-b8900c9b7065" providerId="ADAL" clId="{E7876BCA-D8E5-42ED-AA1E-71A1D78D3A57}" dt="2022-08-08T12:22:06.435" v="248" actId="20577"/>
        <pc:sldMkLst>
          <pc:docMk/>
          <pc:sldMk cId="3179596515" sldId="954"/>
        </pc:sldMkLst>
        <pc:spChg chg="mod">
          <ac:chgData name="Elaine Duffin" userId="cf570e58-4bc4-40a4-94a7-b8900c9b7065" providerId="ADAL" clId="{E7876BCA-D8E5-42ED-AA1E-71A1D78D3A57}" dt="2022-08-08T12:22:06.435" v="248" actId="20577"/>
          <ac:spMkLst>
            <pc:docMk/>
            <pc:sldMk cId="3179596515" sldId="954"/>
            <ac:spMk id="6" creationId="{45B95E07-7676-49E7-BB92-3FB4B3C410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23 – Jumps and Subroutines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E24D-6FDA-4CCE-A427-5844848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DD0D-F6D1-421A-B303-83B0BDBC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how jump instructions can be used to allow subroutines in RISC-V Assembly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0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Jump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So far, our programs run each instruction in sequential order until the end of the program</a:t>
            </a:r>
          </a:p>
          <a:p>
            <a:r>
              <a:rPr lang="en-US" altLang="en-US" dirty="0"/>
              <a:t>Program counter (PC) stores address of instruction to execute next </a:t>
            </a:r>
          </a:p>
          <a:p>
            <a:pPr lvl="1"/>
            <a:r>
              <a:rPr lang="en-US" altLang="en-US" dirty="0"/>
              <a:t>Default move to next instruction in sequence</a:t>
            </a:r>
          </a:p>
          <a:p>
            <a:pPr lvl="1"/>
            <a:r>
              <a:rPr lang="en-US" altLang="en-US" dirty="0"/>
              <a:t>RISC-V is byte addressed and the instruction is 4 bytes, so the address would increase by 4 each time</a:t>
            </a:r>
          </a:p>
          <a:p>
            <a:r>
              <a:rPr lang="en-US" altLang="en-US" dirty="0"/>
              <a:t>Jump allows us to move control to another part of the program by explicitly setting the PC to a particular address</a:t>
            </a:r>
          </a:p>
          <a:p>
            <a:pPr lvl="1"/>
            <a:r>
              <a:rPr lang="en-US" altLang="en-US" dirty="0"/>
              <a:t>We use a </a:t>
            </a:r>
            <a:r>
              <a:rPr lang="en-US" altLang="en-US" b="1" dirty="0"/>
              <a:t>label</a:t>
            </a:r>
            <a:r>
              <a:rPr lang="en-US" altLang="en-US" dirty="0"/>
              <a:t> in Assembly language when we want the assembler to substitute the address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0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Subroutine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Similar to procedures / functions / methods in High level languages</a:t>
            </a:r>
          </a:p>
          <a:p>
            <a:endParaRPr lang="en-US" altLang="en-US" dirty="0"/>
          </a:p>
          <a:p>
            <a:r>
              <a:rPr lang="en-US" altLang="en-US" dirty="0"/>
              <a:t>Allow Blocks of code/functionality to be reused</a:t>
            </a:r>
          </a:p>
          <a:p>
            <a:pPr lvl="1"/>
            <a:r>
              <a:rPr lang="en-US" altLang="en-US" dirty="0"/>
              <a:t>Might need to call the same subroutine in multiple places</a:t>
            </a:r>
          </a:p>
          <a:p>
            <a:pPr lvl="1"/>
            <a:r>
              <a:rPr lang="en-US" altLang="en-US" dirty="0"/>
              <a:t>Putting code into subroutine means only one location to maintain/update</a:t>
            </a:r>
          </a:p>
          <a:p>
            <a:pPr lvl="1"/>
            <a:r>
              <a:rPr lang="en-US" altLang="en-US" dirty="0"/>
              <a:t>Makes code easier to read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Program control needs to jump to start of subroutine</a:t>
            </a:r>
          </a:p>
          <a:p>
            <a:pPr lvl="1"/>
            <a:r>
              <a:rPr lang="en-US" dirty="0"/>
              <a:t>Use a label that will indicate the address of the first instruction in the subroutine</a:t>
            </a:r>
          </a:p>
          <a:p>
            <a:pPr lvl="1"/>
            <a:endParaRPr lang="en-US" dirty="0"/>
          </a:p>
          <a:p>
            <a:r>
              <a:rPr lang="en-US" dirty="0"/>
              <a:t>When the code in the subroutine has finished control needs to go back to where it would have been</a:t>
            </a:r>
          </a:p>
          <a:p>
            <a:pPr lvl="1"/>
            <a:r>
              <a:rPr lang="en-US" dirty="0"/>
              <a:t>Return address stored in a register (</a:t>
            </a:r>
            <a:r>
              <a:rPr lang="en-US" dirty="0" err="1"/>
              <a:t>ra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2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Jump Instructions</a:t>
            </a:r>
          </a:p>
        </p:txBody>
      </p:sp>
      <p:sp>
        <p:nvSpPr>
          <p:cNvPr id="1945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r>
              <a:rPr lang="en-US" altLang="en-US" dirty="0"/>
              <a:t>Jump and link (</a:t>
            </a:r>
            <a:r>
              <a:rPr lang="en-US" altLang="en-US" b="1" dirty="0" err="1">
                <a:latin typeface="Consolas" panose="020B0609020204030204" pitchFamily="49" charset="0"/>
              </a:rPr>
              <a:t>jal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Pseudo instruction</a:t>
            </a:r>
          </a:p>
          <a:p>
            <a:pPr lvl="1"/>
            <a:r>
              <a:rPr lang="en-US" altLang="en-US" dirty="0"/>
              <a:t>Store the program counter in register </a:t>
            </a:r>
            <a:r>
              <a:rPr lang="en-US" altLang="en-US" b="1" dirty="0" err="1"/>
              <a:t>ra</a:t>
            </a:r>
            <a:endParaRPr lang="en-US" altLang="en-US" b="1" dirty="0"/>
          </a:p>
          <a:p>
            <a:pPr lvl="2"/>
            <a:r>
              <a:rPr lang="en-US" altLang="en-US" dirty="0"/>
              <a:t>It will do that automatically when we use </a:t>
            </a:r>
            <a:r>
              <a:rPr lang="en-US" altLang="en-US" dirty="0" err="1"/>
              <a:t>jal</a:t>
            </a:r>
            <a:endParaRPr lang="en-US" altLang="en-US" dirty="0"/>
          </a:p>
          <a:p>
            <a:pPr lvl="1"/>
            <a:r>
              <a:rPr lang="en-US" altLang="en-US" dirty="0"/>
              <a:t>Jump to statement at address given by label</a:t>
            </a:r>
          </a:p>
          <a:p>
            <a:pPr lvl="1"/>
            <a:r>
              <a:rPr lang="en-US" altLang="en-US" dirty="0"/>
              <a:t>Example, if </a:t>
            </a:r>
            <a:r>
              <a:rPr lang="en-US" altLang="en-US" dirty="0" err="1"/>
              <a:t>printHeader</a:t>
            </a:r>
            <a:r>
              <a:rPr lang="en-US" altLang="en-US" dirty="0"/>
              <a:t> is a label in the .text part of program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latin typeface="Consolas" panose="020B0609020204030204" pitchFamily="49" charset="0"/>
              </a:rPr>
              <a:t>jal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printHeader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To return we use </a:t>
            </a:r>
            <a:r>
              <a:rPr lang="en-US" altLang="en-US" b="1" dirty="0"/>
              <a:t>ret</a:t>
            </a:r>
            <a:r>
              <a:rPr lang="en-US" altLang="en-US" dirty="0"/>
              <a:t> to jump to address given in register </a:t>
            </a:r>
            <a:r>
              <a:rPr lang="en-US" altLang="en-US" dirty="0" err="1"/>
              <a:t>ra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250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4D2D-70A2-41E6-9F5D-B0035A4B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subroutine in a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7B95-088E-4CD0-B46F-0786E862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code in the subroutine to </a:t>
            </a:r>
            <a:r>
              <a:rPr lang="en-US" i="1" dirty="0"/>
              <a:t>only</a:t>
            </a:r>
            <a:r>
              <a:rPr lang="en-US" dirty="0"/>
              <a:t> run when we jump to it with a </a:t>
            </a:r>
            <a:r>
              <a:rPr lang="en-US" dirty="0" err="1"/>
              <a:t>jal</a:t>
            </a:r>
            <a:r>
              <a:rPr lang="en-US" dirty="0"/>
              <a:t> instruction</a:t>
            </a:r>
          </a:p>
          <a:p>
            <a:r>
              <a:rPr lang="en-US" dirty="0"/>
              <a:t>We must make sure that the program will finish and not run the subroutine code again at the end</a:t>
            </a:r>
          </a:p>
          <a:p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number 10 to exit a program, that is stop it from running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addi a7, zero, 10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ecall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8F5B6-E6DA-42A9-AFDD-BD824FF83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31" b="33419"/>
          <a:stretch/>
        </p:blipFill>
        <p:spPr>
          <a:xfrm>
            <a:off x="273060" y="4247535"/>
            <a:ext cx="11645879" cy="6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4B8E-6B38-4433-97DA-EF940975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4" y="258916"/>
            <a:ext cx="10515600" cy="84424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699D-F6AD-4F1F-B7C7-66BF1BC4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17930-D288-4099-A5F4-023F805AD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9" r="57953" b="47093"/>
          <a:stretch/>
        </p:blipFill>
        <p:spPr>
          <a:xfrm>
            <a:off x="146512" y="1291893"/>
            <a:ext cx="6786009" cy="4759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0BDE4-4C91-43AF-91A8-F2F339866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04" r="73355" b="29247"/>
          <a:stretch/>
        </p:blipFill>
        <p:spPr>
          <a:xfrm>
            <a:off x="7358738" y="436575"/>
            <a:ext cx="4367082" cy="3723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B4439-7745-4168-9B27-165E1393C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464" r="65716"/>
          <a:stretch/>
        </p:blipFill>
        <p:spPr>
          <a:xfrm>
            <a:off x="6932521" y="4204650"/>
            <a:ext cx="4970796" cy="262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53C24-9DDA-4C84-8837-72CD07155F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464" r="65716"/>
          <a:stretch/>
        </p:blipFill>
        <p:spPr>
          <a:xfrm>
            <a:off x="6903023" y="4189083"/>
            <a:ext cx="5000294" cy="2638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34865-68A2-4F61-85AF-1B837E59A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464" r="65716"/>
          <a:stretch/>
        </p:blipFill>
        <p:spPr>
          <a:xfrm>
            <a:off x="6903023" y="4189083"/>
            <a:ext cx="4970796" cy="2623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96E32B-95E9-457F-881B-A01788B836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76464" r="65716"/>
          <a:stretch/>
        </p:blipFill>
        <p:spPr>
          <a:xfrm>
            <a:off x="6896079" y="4207567"/>
            <a:ext cx="4947539" cy="2611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D247A-B7B8-48C5-91C8-BFA1E1E0A0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914" r="65716"/>
          <a:stretch/>
        </p:blipFill>
        <p:spPr>
          <a:xfrm>
            <a:off x="6910828" y="4180300"/>
            <a:ext cx="4947539" cy="26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E1ECE0-3C6E-40CC-9628-660FC3DE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95E07-7676-49E7-BB92-3FB4B3C4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the simplest subroutines in RISC-V assembly language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jal</a:t>
            </a:r>
            <a:r>
              <a:rPr lang="en-US" dirty="0"/>
              <a:t> with a label to jump to the subroutine</a:t>
            </a:r>
          </a:p>
          <a:p>
            <a:pPr lvl="2"/>
            <a:r>
              <a:rPr lang="en-US" dirty="0"/>
              <a:t>It will automatically store the return address in register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Use ret to return to the address stored in register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ecall</a:t>
            </a:r>
            <a:r>
              <a:rPr lang="en-US" dirty="0"/>
              <a:t> 10 to exit the program so that the subroutine doesn’t run again</a:t>
            </a:r>
          </a:p>
          <a:p>
            <a:endParaRPr lang="en-US" dirty="0"/>
          </a:p>
          <a:p>
            <a:r>
              <a:rPr lang="en-US" dirty="0"/>
              <a:t>We have not looked at</a:t>
            </a:r>
          </a:p>
          <a:p>
            <a:pPr lvl="1"/>
            <a:r>
              <a:rPr lang="en-US" dirty="0"/>
              <a:t>Passing parameters to a subroutine</a:t>
            </a:r>
          </a:p>
          <a:p>
            <a:pPr lvl="1"/>
            <a:r>
              <a:rPr lang="en-US" dirty="0"/>
              <a:t>Allowing a subroutine to call another subroutine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596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dbe4da5-fe01-4cdf-8edc-70cd7caafda2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704</TotalTime>
  <Words>428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Jump</vt:lpstr>
      <vt:lpstr>Subroutine</vt:lpstr>
      <vt:lpstr>Subroutine</vt:lpstr>
      <vt:lpstr>Jump Instructions</vt:lpstr>
      <vt:lpstr>Using a subroutine in a program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18</cp:revision>
  <dcterms:created xsi:type="dcterms:W3CDTF">2021-08-17T08:24:34Z</dcterms:created>
  <dcterms:modified xsi:type="dcterms:W3CDTF">2022-11-10T16:42:15Z</dcterms:modified>
</cp:coreProperties>
</file>