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31"/>
  </p:notesMasterIdLst>
  <p:sldIdLst>
    <p:sldId id="256" r:id="rId2"/>
    <p:sldId id="282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318" r:id="rId13"/>
    <p:sldId id="267" r:id="rId14"/>
    <p:sldId id="319" r:id="rId15"/>
    <p:sldId id="268" r:id="rId16"/>
    <p:sldId id="269" r:id="rId17"/>
    <p:sldId id="270" r:id="rId18"/>
    <p:sldId id="271" r:id="rId19"/>
    <p:sldId id="272" r:id="rId20"/>
    <p:sldId id="273" r:id="rId21"/>
    <p:sldId id="320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x="9144000" cy="6858000" type="screen4x3"/>
  <p:notesSz cx="9144000" cy="6858000"/>
  <p:custDataLst>
    <p:tags r:id="rId3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922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6C2B9BC1-860C-BD41-CC8D-2524D97654E1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123" name="Notes Placeholder 2">
            <a:extLst>
              <a:ext uri="{FF2B5EF4-FFF2-40B4-BE49-F238E27FC236}">
                <a16:creationId xmlns:a16="http://schemas.microsoft.com/office/drawing/2014/main" id="{18A6D6A9-B252-321B-FD84-DFA39B7B6A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851D3E9C-519B-2B04-8A67-DF3B3871D3A5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BCFCAEE4-3032-40DF-86A3-38A105907CD0}" type="slidenum">
              <a:rPr lang="en-GB" altLang="en-US"/>
              <a:pPr/>
              <a:t>1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Notes Placeholder">
            <a:extLst>
              <a:ext uri="{FF2B5EF4-FFF2-40B4-BE49-F238E27FC236}">
                <a16:creationId xmlns:a16="http://schemas.microsoft.com/office/drawing/2014/main" id="{FBF4154B-E840-1D0A-A387-8C612E49875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Notes Placeholder">
            <a:extLst>
              <a:ext uri="{FF2B5EF4-FFF2-40B4-BE49-F238E27FC236}">
                <a16:creationId xmlns:a16="http://schemas.microsoft.com/office/drawing/2014/main" id="{F8BE788F-A6E1-F0E9-BBCD-DAACA2C0017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Notes Placeholder">
            <a:extLst>
              <a:ext uri="{FF2B5EF4-FFF2-40B4-BE49-F238E27FC236}">
                <a16:creationId xmlns:a16="http://schemas.microsoft.com/office/drawing/2014/main" id="{6E4F20C8-22C8-5505-A239-7B45E166796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Notes Placeholder">
            <a:extLst>
              <a:ext uri="{FF2B5EF4-FFF2-40B4-BE49-F238E27FC236}">
                <a16:creationId xmlns:a16="http://schemas.microsoft.com/office/drawing/2014/main" id="{D19F468B-4831-A498-7ED2-614B635E65D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Notes Placeholder">
            <a:extLst>
              <a:ext uri="{FF2B5EF4-FFF2-40B4-BE49-F238E27FC236}">
                <a16:creationId xmlns:a16="http://schemas.microsoft.com/office/drawing/2014/main" id="{7CCE3DA8-0C1C-2EC7-DFCB-B9302B22E3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Notes Placeholder">
            <a:extLst>
              <a:ext uri="{FF2B5EF4-FFF2-40B4-BE49-F238E27FC236}">
                <a16:creationId xmlns:a16="http://schemas.microsoft.com/office/drawing/2014/main" id="{18813D6E-E817-E6C8-4B23-86150F28039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Notes Placeholder">
            <a:extLst>
              <a:ext uri="{FF2B5EF4-FFF2-40B4-BE49-F238E27FC236}">
                <a16:creationId xmlns:a16="http://schemas.microsoft.com/office/drawing/2014/main" id="{0289C6A7-21D2-6401-8620-8F705A55792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Notes Placeholder">
            <a:extLst>
              <a:ext uri="{FF2B5EF4-FFF2-40B4-BE49-F238E27FC236}">
                <a16:creationId xmlns:a16="http://schemas.microsoft.com/office/drawing/2014/main" id="{6AC6084C-8BE9-0DA4-B4A6-855A375260B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Notes Placeholder">
            <a:extLst>
              <a:ext uri="{FF2B5EF4-FFF2-40B4-BE49-F238E27FC236}">
                <a16:creationId xmlns:a16="http://schemas.microsoft.com/office/drawing/2014/main" id="{2A618D4E-4376-2BBA-4D0A-361BF6A4CA2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Notes Placeholder">
            <a:extLst>
              <a:ext uri="{FF2B5EF4-FFF2-40B4-BE49-F238E27FC236}">
                <a16:creationId xmlns:a16="http://schemas.microsoft.com/office/drawing/2014/main" id="{2E13A5EE-3E09-03CF-6B6D-646B3C1F48E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otes Placeholder">
            <a:extLst>
              <a:ext uri="{FF2B5EF4-FFF2-40B4-BE49-F238E27FC236}">
                <a16:creationId xmlns:a16="http://schemas.microsoft.com/office/drawing/2014/main" id="{4C230E41-147E-385F-EDB2-6D4A9AEFC2F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Notes Placeholder">
            <a:extLst>
              <a:ext uri="{FF2B5EF4-FFF2-40B4-BE49-F238E27FC236}">
                <a16:creationId xmlns:a16="http://schemas.microsoft.com/office/drawing/2014/main" id="{92CAF36A-EBCC-959E-8BEF-3C38F4CAC91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Notes Placeholder">
            <a:extLst>
              <a:ext uri="{FF2B5EF4-FFF2-40B4-BE49-F238E27FC236}">
                <a16:creationId xmlns:a16="http://schemas.microsoft.com/office/drawing/2014/main" id="{29A47736-51B0-2772-115D-080757A2F05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Notes Placeholder">
            <a:extLst>
              <a:ext uri="{FF2B5EF4-FFF2-40B4-BE49-F238E27FC236}">
                <a16:creationId xmlns:a16="http://schemas.microsoft.com/office/drawing/2014/main" id="{ACBAE6B3-4FB8-750E-D573-C9ED3CB8901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Notes Placeholder">
            <a:extLst>
              <a:ext uri="{FF2B5EF4-FFF2-40B4-BE49-F238E27FC236}">
                <a16:creationId xmlns:a16="http://schemas.microsoft.com/office/drawing/2014/main" id="{A8739F2A-6001-BB3A-F540-D47EA5C5B3B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Notes Placeholder">
            <a:extLst>
              <a:ext uri="{FF2B5EF4-FFF2-40B4-BE49-F238E27FC236}">
                <a16:creationId xmlns:a16="http://schemas.microsoft.com/office/drawing/2014/main" id="{15B87048-FC46-4F64-722E-01C002292B9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Notes Placeholder">
            <a:extLst>
              <a:ext uri="{FF2B5EF4-FFF2-40B4-BE49-F238E27FC236}">
                <a16:creationId xmlns:a16="http://schemas.microsoft.com/office/drawing/2014/main" id="{AF13084F-6DD4-A7B8-AC76-C2A925AEED7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Notes Placeholder">
            <a:extLst>
              <a:ext uri="{FF2B5EF4-FFF2-40B4-BE49-F238E27FC236}">
                <a16:creationId xmlns:a16="http://schemas.microsoft.com/office/drawing/2014/main" id="{CFE771D6-A88F-401D-480A-8209780FBE4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Notes Placeholder">
            <a:extLst>
              <a:ext uri="{FF2B5EF4-FFF2-40B4-BE49-F238E27FC236}">
                <a16:creationId xmlns:a16="http://schemas.microsoft.com/office/drawing/2014/main" id="{32C018C9-72A9-51C6-9419-CB51393EB97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Notes Placeholder">
            <a:extLst>
              <a:ext uri="{FF2B5EF4-FFF2-40B4-BE49-F238E27FC236}">
                <a16:creationId xmlns:a16="http://schemas.microsoft.com/office/drawing/2014/main" id="{5707DFA4-268C-B455-E2C5-9A6A5D1ECAD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Notes Placeholder">
            <a:extLst>
              <a:ext uri="{FF2B5EF4-FFF2-40B4-BE49-F238E27FC236}">
                <a16:creationId xmlns:a16="http://schemas.microsoft.com/office/drawing/2014/main" id="{71D32395-128C-EC5F-7E49-0BE8C2191D2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Notes Placeholder">
            <a:extLst>
              <a:ext uri="{FF2B5EF4-FFF2-40B4-BE49-F238E27FC236}">
                <a16:creationId xmlns:a16="http://schemas.microsoft.com/office/drawing/2014/main" id="{602EE8C6-F2D8-EFEC-0DEF-98504667479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Notes Placeholder">
            <a:extLst>
              <a:ext uri="{FF2B5EF4-FFF2-40B4-BE49-F238E27FC236}">
                <a16:creationId xmlns:a16="http://schemas.microsoft.com/office/drawing/2014/main" id="{1736FA57-0281-689C-EC15-9A09DEF5965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Notes Placeholder">
            <a:extLst>
              <a:ext uri="{FF2B5EF4-FFF2-40B4-BE49-F238E27FC236}">
                <a16:creationId xmlns:a16="http://schemas.microsoft.com/office/drawing/2014/main" id="{F3A21FC0-CC72-FC22-9CC8-7F6D6DF9325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7237D-D6EC-782A-0D0D-18D84DB1E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5E7447-128C-4B45-AAC9-6132E76E43AA}" type="datetimeFigureOut">
              <a:rPr lang="en-US"/>
              <a:pPr>
                <a:defRPr/>
              </a:pPr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C5875-0BEC-84F3-874E-765AF7B51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8A662-1793-7877-B38C-A514D662C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1E67AA-C6BA-4229-99F8-3EA8D826BF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6774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73BEB-432B-2B62-28AA-C4F7D1BCB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E37200-3EBF-41FC-A2B3-A430C81D8D54}" type="datetimeFigureOut">
              <a:rPr lang="en-US"/>
              <a:pPr>
                <a:defRPr/>
              </a:pPr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32F9C-A66C-1C6B-A28C-196F18770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CF2AE-C6AB-F570-EFCA-6CAFB168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3A3820-DE5C-4383-893A-E7BB40366E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2633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4A56-9376-C063-1165-3DB03BF0D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C55D55-6BD0-417B-9467-38C33F2F4513}" type="datetimeFigureOut">
              <a:rPr lang="en-US"/>
              <a:pPr>
                <a:defRPr/>
              </a:pPr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06EC1-7306-93D2-D298-4801FB8D5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897A0-422A-D5BF-DFD0-EF35221B4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4C1C20-E806-4889-AB6E-6BED5FAC02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2059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800" b="1" i="0">
                <a:solidFill>
                  <a:srgbClr val="7F7F7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id="{393CF0AF-59A1-2CA4-4833-C404E54E7D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128DC20E-8255-5DC5-FCA0-71132BB418C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30F743F-C1A0-4EB1-B86C-21CA4F43DBE4}" type="datetimeFigureOut">
              <a:rPr lang="en-US"/>
              <a:pPr>
                <a:defRPr/>
              </a:pPr>
              <a:t>2/13/2024</a:t>
            </a:fld>
            <a:endParaRPr lang="en-US"/>
          </a:p>
        </p:txBody>
      </p:sp>
      <p:sp>
        <p:nvSpPr>
          <p:cNvPr id="7" name="Holder 7">
            <a:extLst>
              <a:ext uri="{FF2B5EF4-FFF2-40B4-BE49-F238E27FC236}">
                <a16:creationId xmlns:a16="http://schemas.microsoft.com/office/drawing/2014/main" id="{4B80C4C7-7DAE-56B7-50AD-0DC4D31A6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2D3C69-B45D-4377-8D85-67008412DC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8510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Whit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338" y="1651001"/>
            <a:ext cx="7886700" cy="50057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87339" y="2151571"/>
            <a:ext cx="8569325" cy="3705226"/>
          </a:xfrm>
        </p:spPr>
        <p:txBody>
          <a:bodyPr/>
          <a:lstStyle>
            <a:lvl1pPr>
              <a:lnSpc>
                <a:spcPts val="2340"/>
              </a:lnSpc>
              <a:defRPr b="0" i="0">
                <a:latin typeface="Calibri" charset="0"/>
                <a:ea typeface="Calibri" charset="0"/>
                <a:cs typeface="Calibri" charset="0"/>
              </a:defRPr>
            </a:lvl1pPr>
            <a:lvl2pPr>
              <a:lnSpc>
                <a:spcPts val="234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2pPr>
            <a:lvl3pPr>
              <a:lnSpc>
                <a:spcPts val="234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3pPr>
            <a:lvl4pPr>
              <a:lnSpc>
                <a:spcPts val="234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4pPr>
            <a:lvl5pPr>
              <a:lnSpc>
                <a:spcPts val="234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9BB9973-A0BB-C31D-92F8-024D5ABF9F2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E4B89E5-3D98-45B7-A87F-BDBDDDC45235}" type="datetimeFigureOut">
              <a:rPr lang="en-GB"/>
              <a:pPr>
                <a:defRPr/>
              </a:pPr>
              <a:t>13/02/2024</a:t>
            </a:fld>
            <a:endParaRPr lang="en-GB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9912BA1-8EF6-19C8-044E-F70F84C0FF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17A5DA1-6CA1-CA27-4AE5-7A8C0BC3ABA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994FFFA-E944-400E-AE85-F4AF29E5432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4539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1EB87-C160-91BF-91D9-2FCECFD9D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549C3-140B-4877-BD05-99C717DB9009}" type="datetimeFigureOut">
              <a:rPr lang="en-US"/>
              <a:pPr>
                <a:defRPr/>
              </a:pPr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27893-698F-0EEC-49F2-58ED3A5EF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5A06D-7427-07CE-5650-1CABEE2A1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62051F-29D5-4F69-82A4-60BEE50F15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08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ADC49-740D-16AA-24DE-774CB077A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C062FA-1752-442E-A160-7882DE5D3444}" type="datetimeFigureOut">
              <a:rPr lang="en-US"/>
              <a:pPr>
                <a:defRPr/>
              </a:pPr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AB3D5-DE5B-6AC5-9C1C-F0DB0C021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9128F-A723-7F00-34B3-A0D78F0B5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BF41CA-4AF7-499B-80BE-F94C6BBE6D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7675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22C5858-1382-37F0-684E-57113DEE5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E779E4-EDFD-4C32-801D-3EB7611E54FE}" type="datetimeFigureOut">
              <a:rPr lang="en-US"/>
              <a:pPr>
                <a:defRPr/>
              </a:pPr>
              <a:t>2/13/2024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3DB1398-A16C-63ED-9774-F95F2C846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33EB603-7D80-17F9-FB56-59AE6107C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5A3169-6941-4A6F-BB69-3B9E823167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4869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D861E39-F850-D468-EA01-6FDE2A7D7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B789D9-205B-4C7D-83FF-751738B6518E}" type="datetimeFigureOut">
              <a:rPr lang="en-US"/>
              <a:pPr>
                <a:defRPr/>
              </a:pPr>
              <a:t>2/13/2024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37E7C04-12F8-7E7B-A888-01DE321B0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0750F9F-FA1D-6D34-7D52-E8EEC336D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D6810D-2029-4ED5-A999-2D27EB30B5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7927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93B94E37-5D40-0D4C-866A-DC3513072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26C0C4-D95F-4361-84CA-9DA9D289941F}" type="datetimeFigureOut">
              <a:rPr lang="en-US"/>
              <a:pPr>
                <a:defRPr/>
              </a:pPr>
              <a:t>2/13/2024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D798D4D-4D1D-F125-8D1F-B23B508C6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ED2840A-4F8D-4528-301C-60C99890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C75E62-7118-47FD-9867-A31BA78629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8609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9ACE8A1-8514-7458-0EEF-5C8093B81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3A2FD0-3B27-47E8-9081-87DAFAD8DCFF}" type="datetimeFigureOut">
              <a:rPr lang="en-US"/>
              <a:pPr>
                <a:defRPr/>
              </a:pPr>
              <a:t>2/13/2024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9B53C08-DB0A-46A4-64EC-96099E8C2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F4AD368-AA3A-BBF2-FA29-9AE2AA755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5295D7-86DE-447B-B2CB-890CFF8125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5529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F476EED-1C47-3ABD-36FE-872F341FA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2B22B3-AFCA-498A-95FD-2542D9AD930C}" type="datetimeFigureOut">
              <a:rPr lang="en-US"/>
              <a:pPr>
                <a:defRPr/>
              </a:pPr>
              <a:t>2/13/2024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658F9F2-1069-98E4-A50D-487D3A911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9CE339A-9566-C9F9-4A04-BC6F91555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DC9321-17D8-4A40-B6CF-FA7F2322EC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3757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FA1E742-DB74-837F-0E74-3E5B5B907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761C31-732B-46E1-82AC-1B3CA861B439}" type="datetimeFigureOut">
              <a:rPr lang="en-US"/>
              <a:pPr>
                <a:defRPr/>
              </a:pPr>
              <a:t>2/13/2024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633DFDC-2AC9-77E4-55AD-15C4E0C4F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882C3E3-F761-2262-DA4A-96CFA80CD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57EFD-09BA-4703-B0DD-59A3FFABD3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994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160E0EB-7A70-46D8-ABAD-9DC485056C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0E3CA710-40E8-ADD8-F76F-0626C9DA03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F8EE0-18FC-E2A5-26CB-E8C5B49EB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E755165-C17B-4753-B513-02FDC1F2EBAB}" type="datetimeFigureOut">
              <a:rPr lang="en-US"/>
              <a:pPr>
                <a:defRPr/>
              </a:pPr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564E4-EB10-C31F-CAAA-56E13E7EC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4CBAD-26E4-B3FD-DD4D-6AC620E771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C2953B2-9D76-4BAB-ADDD-7851D6060D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rwd_mediaqueries.asp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owto/howto_js_sidenav.asp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w3schools.com/howto/howto_js_tab_img_gallery.asp" TargetMode="External"/><Relationship Id="rId4" Type="http://schemas.openxmlformats.org/officeDocument/2006/relationships/hyperlink" Target="https://www.w3schools.com/css/css3_animations.asp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rrevolution.com/resources/css-text-animation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peckyboy.com/splash-screen-design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khronos.org/" TargetMode="External"/><Relationship Id="rId5" Type="http://schemas.openxmlformats.org/officeDocument/2006/relationships/hyperlink" Target="https://www.ecma-international.org/" TargetMode="External"/><Relationship Id="rId4" Type="http://schemas.openxmlformats.org/officeDocument/2006/relationships/hyperlink" Target="https://whatwg.org/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republic.com/css-reference/css3-properties.ph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C371E-7A56-0C65-AB4E-62E787822C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316163"/>
            <a:ext cx="6858000" cy="1790700"/>
          </a:xfrm>
        </p:spPr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en-GB" sz="3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6G4Z0024 Web Development</a:t>
            </a:r>
            <a:br>
              <a:rPr lang="en-GB" sz="3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GB" sz="3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GB" sz="3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700" b="1" u="sng" dirty="0">
                <a:latin typeface="Calibri" panose="020F0502020204030204" pitchFamily="34" charset="0"/>
                <a:cs typeface="Calibri" panose="020F0502020204030204" pitchFamily="34" charset="0"/>
              </a:rPr>
              <a:t>Lecture 3: Cascading Style Sheets</a:t>
            </a:r>
            <a:b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GB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2BCF9A-36C5-1A5C-9118-D3CEBF0BA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219575"/>
            <a:ext cx="6858000" cy="1241425"/>
          </a:xfrm>
        </p:spPr>
        <p:txBody>
          <a:bodyPr rtlCol="0">
            <a:normAutofit lnSpcReduction="10000"/>
          </a:bodyPr>
          <a:lstStyle/>
          <a:p>
            <a:pPr algn="l" eaLnBrk="1" hangingPunct="1">
              <a:lnSpc>
                <a:spcPct val="100000"/>
              </a:lnSpc>
              <a:spcBef>
                <a:spcPts val="0"/>
              </a:spcBef>
              <a:defRPr/>
            </a:pPr>
            <a:endParaRPr lang="en-GB" dirty="0"/>
          </a:p>
          <a:p>
            <a:pPr algn="l" eaLnBrk="1" hangingPunct="1">
              <a:lnSpc>
                <a:spcPct val="100000"/>
              </a:lnSpc>
              <a:spcBef>
                <a:spcPts val="0"/>
              </a:spcBef>
              <a:defRPr/>
            </a:pPr>
            <a:endParaRPr lang="en-GB" dirty="0"/>
          </a:p>
          <a:p>
            <a:pPr algn="l" eaLnBrk="1" hangingPunct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zh-CN" sz="2100" dirty="0"/>
              <a:t>Yanlong Zhang</a:t>
            </a:r>
          </a:p>
          <a:p>
            <a:pPr algn="l" eaLnBrk="1" hangingPunct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100" dirty="0"/>
              <a:t>Y.Zhang@mmu.ac.uk</a:t>
            </a:r>
            <a:endParaRPr lang="en-GB" sz="2100" dirty="0"/>
          </a:p>
        </p:txBody>
      </p:sp>
      <p:sp>
        <p:nvSpPr>
          <p:cNvPr id="4" name="Lightning Bolt 3" descr="-">
            <a:extLst>
              <a:ext uri="{FF2B5EF4-FFF2-40B4-BE49-F238E27FC236}">
                <a16:creationId xmlns:a16="http://schemas.microsoft.com/office/drawing/2014/main" id="{61DA0098-F1B7-70E3-9A5D-0A392D1941A2}"/>
              </a:ext>
            </a:extLst>
          </p:cNvPr>
          <p:cNvSpPr/>
          <p:nvPr/>
        </p:nvSpPr>
        <p:spPr>
          <a:xfrm>
            <a:off x="0" y="85725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5" name="Lightning Bolt 4" descr="-">
            <a:extLst>
              <a:ext uri="{FF2B5EF4-FFF2-40B4-BE49-F238E27FC236}">
                <a16:creationId xmlns:a16="http://schemas.microsoft.com/office/drawing/2014/main" id="{10E69C7B-3812-4FC1-ED92-5B7CB46DBDB3}"/>
              </a:ext>
            </a:extLst>
          </p:cNvPr>
          <p:cNvSpPr/>
          <p:nvPr/>
        </p:nvSpPr>
        <p:spPr>
          <a:xfrm>
            <a:off x="0" y="85725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EE127D8-6B04-7E63-49F8-14BB1484658E}"/>
              </a:ext>
            </a:extLst>
          </p:cNvPr>
          <p:cNvSpPr txBox="1"/>
          <p:nvPr/>
        </p:nvSpPr>
        <p:spPr>
          <a:xfrm>
            <a:off x="533400" y="676275"/>
            <a:ext cx="5749925" cy="1422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eaLnBrk="1" fontAlgn="auto" hangingPunct="1">
              <a:spcBef>
                <a:spcPts val="15"/>
              </a:spcBef>
              <a:spcAft>
                <a:spcPts val="0"/>
              </a:spcAft>
              <a:defRPr/>
            </a:pPr>
            <a:endParaRPr sz="2350" dirty="0">
              <a:latin typeface="Times New Roman"/>
              <a:cs typeface="Times New Roman"/>
            </a:endParaRPr>
          </a:p>
          <a:p>
            <a:pPr marL="15684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3600" spc="-15" dirty="0">
                <a:solidFill>
                  <a:srgbClr val="16375E"/>
                </a:solidFill>
                <a:latin typeface="Calibri"/>
                <a:cs typeface="Calibri"/>
              </a:rPr>
              <a:t>Bloc</a:t>
            </a:r>
            <a:r>
              <a:rPr sz="3600" spc="-20" dirty="0">
                <a:solidFill>
                  <a:srgbClr val="16375E"/>
                </a:solidFill>
                <a:latin typeface="Calibri"/>
                <a:cs typeface="Calibri"/>
              </a:rPr>
              <a:t>k-</a:t>
            </a:r>
            <a:r>
              <a:rPr sz="3600" spc="-10" dirty="0">
                <a:solidFill>
                  <a:srgbClr val="16375E"/>
                </a:solidFill>
                <a:latin typeface="Calibri"/>
                <a:cs typeface="Calibri"/>
              </a:rPr>
              <a:t>l</a:t>
            </a:r>
            <a:r>
              <a:rPr sz="3600" spc="-40" dirty="0">
                <a:solidFill>
                  <a:srgbClr val="16375E"/>
                </a:solidFill>
                <a:latin typeface="Calibri"/>
                <a:cs typeface="Calibri"/>
              </a:rPr>
              <a:t>e</a:t>
            </a:r>
            <a:r>
              <a:rPr sz="3600" spc="-45" dirty="0">
                <a:solidFill>
                  <a:srgbClr val="16375E"/>
                </a:solidFill>
                <a:latin typeface="Calibri"/>
                <a:cs typeface="Calibri"/>
              </a:rPr>
              <a:t>v</a:t>
            </a:r>
            <a:r>
              <a:rPr sz="3600" spc="-20" dirty="0">
                <a:solidFill>
                  <a:srgbClr val="16375E"/>
                </a:solidFill>
                <a:latin typeface="Calibri"/>
                <a:cs typeface="Calibri"/>
              </a:rPr>
              <a:t>e</a:t>
            </a:r>
            <a:r>
              <a:rPr sz="3600" spc="-10" dirty="0">
                <a:solidFill>
                  <a:srgbClr val="16375E"/>
                </a:solidFill>
                <a:latin typeface="Calibri"/>
                <a:cs typeface="Calibri"/>
              </a:rPr>
              <a:t>l</a:t>
            </a:r>
            <a:r>
              <a:rPr sz="3600" spc="-25" dirty="0">
                <a:solidFill>
                  <a:srgbClr val="16375E"/>
                </a:solidFill>
                <a:latin typeface="Times New Roman"/>
                <a:cs typeface="Times New Roman"/>
              </a:rPr>
              <a:t> </a:t>
            </a:r>
            <a:r>
              <a:rPr sz="3600" spc="-35" dirty="0">
                <a:solidFill>
                  <a:srgbClr val="16375E"/>
                </a:solidFill>
                <a:latin typeface="Calibri"/>
                <a:cs typeface="Calibri"/>
              </a:rPr>
              <a:t>v</a:t>
            </a:r>
            <a:r>
              <a:rPr sz="3600" spc="-15" dirty="0">
                <a:solidFill>
                  <a:srgbClr val="16375E"/>
                </a:solidFill>
                <a:latin typeface="Calibri"/>
                <a:cs typeface="Calibri"/>
              </a:rPr>
              <a:t>s</a:t>
            </a:r>
            <a:r>
              <a:rPr sz="3600" spc="-60" dirty="0">
                <a:solidFill>
                  <a:srgbClr val="16375E"/>
                </a:solidFill>
                <a:latin typeface="Times New Roman"/>
                <a:cs typeface="Times New Roman"/>
              </a:rPr>
              <a:t> </a:t>
            </a:r>
            <a:r>
              <a:rPr sz="3600" spc="-15" dirty="0">
                <a:solidFill>
                  <a:srgbClr val="16375E"/>
                </a:solidFill>
                <a:latin typeface="Calibri"/>
                <a:cs typeface="Calibri"/>
              </a:rPr>
              <a:t>in</a:t>
            </a:r>
            <a:r>
              <a:rPr sz="3600" spc="-25" dirty="0">
                <a:solidFill>
                  <a:srgbClr val="16375E"/>
                </a:solidFill>
                <a:latin typeface="Calibri"/>
                <a:cs typeface="Calibri"/>
              </a:rPr>
              <a:t>l</a:t>
            </a:r>
            <a:r>
              <a:rPr sz="3600" spc="-15" dirty="0">
                <a:solidFill>
                  <a:srgbClr val="16375E"/>
                </a:solidFill>
                <a:latin typeface="Calibri"/>
                <a:cs typeface="Calibri"/>
              </a:rPr>
              <a:t>ine</a:t>
            </a:r>
            <a:r>
              <a:rPr sz="3600" spc="-70" dirty="0">
                <a:solidFill>
                  <a:srgbClr val="16375E"/>
                </a:solidFill>
                <a:latin typeface="Times New Roman"/>
                <a:cs typeface="Times New Roman"/>
              </a:rPr>
              <a:t> </a:t>
            </a:r>
            <a:r>
              <a:rPr sz="3600" spc="-20" dirty="0">
                <a:solidFill>
                  <a:srgbClr val="16375E"/>
                </a:solidFill>
                <a:latin typeface="Calibri"/>
                <a:cs typeface="Calibri"/>
              </a:rPr>
              <a:t>el</a:t>
            </a:r>
            <a:r>
              <a:rPr sz="3600" spc="-30" dirty="0">
                <a:solidFill>
                  <a:srgbClr val="16375E"/>
                </a:solidFill>
                <a:latin typeface="Calibri"/>
                <a:cs typeface="Calibri"/>
              </a:rPr>
              <a:t>e</a:t>
            </a:r>
            <a:r>
              <a:rPr sz="3600" spc="-25" dirty="0">
                <a:solidFill>
                  <a:srgbClr val="16375E"/>
                </a:solidFill>
                <a:latin typeface="Calibri"/>
                <a:cs typeface="Calibri"/>
              </a:rPr>
              <a:t>me</a:t>
            </a:r>
            <a:r>
              <a:rPr sz="3600" spc="-40" dirty="0">
                <a:solidFill>
                  <a:srgbClr val="16375E"/>
                </a:solidFill>
                <a:latin typeface="Calibri"/>
                <a:cs typeface="Calibri"/>
              </a:rPr>
              <a:t>n</a:t>
            </a:r>
            <a:r>
              <a:rPr sz="3600" spc="-15" dirty="0">
                <a:solidFill>
                  <a:srgbClr val="16375E"/>
                </a:solidFill>
                <a:latin typeface="Calibri"/>
                <a:cs typeface="Calibri"/>
              </a:rPr>
              <a:t>ts</a:t>
            </a:r>
            <a:endParaRPr sz="3600" dirty="0">
              <a:latin typeface="Calibri"/>
              <a:cs typeface="Calibri"/>
            </a:endParaRPr>
          </a:p>
          <a:p>
            <a:pPr marL="528955" indent="-342900" eaLnBrk="1" fontAlgn="auto" hangingPunct="1">
              <a:spcBef>
                <a:spcPts val="1300"/>
              </a:spcBef>
              <a:spcAft>
                <a:spcPts val="0"/>
              </a:spcAft>
              <a:buClr>
                <a:srgbClr val="7F7F7F"/>
              </a:buClr>
              <a:buSzPct val="109090"/>
              <a:buFont typeface="Microsoft Sans Serif"/>
              <a:buChar char="▪"/>
              <a:tabLst>
                <a:tab pos="529590" algn="l"/>
              </a:tabLst>
              <a:defRPr/>
            </a:pPr>
            <a:r>
              <a:rPr sz="2200" spc="-5" dirty="0">
                <a:latin typeface="Calibri"/>
                <a:cs typeface="Calibri"/>
              </a:rPr>
              <a:t>D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-5" dirty="0">
                <a:latin typeface="Calibri"/>
                <a:cs typeface="Calibri"/>
              </a:rPr>
              <a:t>p</a:t>
            </a:r>
            <a:r>
              <a:rPr sz="2200" dirty="0">
                <a:latin typeface="Calibri"/>
                <a:cs typeface="Calibri"/>
              </a:rPr>
              <a:t>l</a:t>
            </a:r>
            <a:r>
              <a:rPr sz="2200" spc="-5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y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Calibri"/>
                <a:cs typeface="Calibri"/>
              </a:rPr>
              <a:t>v</a:t>
            </a:r>
            <a:r>
              <a:rPr sz="2200" spc="-10" dirty="0">
                <a:latin typeface="Calibri"/>
                <a:cs typeface="Calibri"/>
              </a:rPr>
              <a:t>al</a:t>
            </a:r>
            <a:r>
              <a:rPr sz="2200" spc="-20" dirty="0">
                <a:latin typeface="Calibri"/>
                <a:cs typeface="Calibri"/>
              </a:rPr>
              <a:t>ues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21507" name="object 3">
            <a:extLst>
              <a:ext uri="{FF2B5EF4-FFF2-40B4-BE49-F238E27FC236}">
                <a16:creationId xmlns:a16="http://schemas.microsoft.com/office/drawing/2014/main" id="{42A99B44-DCC8-BACA-465F-7D3BE6FCF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2573338"/>
            <a:ext cx="6030912" cy="54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55600" indent="-34290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Clr>
                <a:srgbClr val="7F7F7F"/>
              </a:buClr>
              <a:buSzPct val="109000"/>
              <a:buFont typeface="Microsoft Sans Serif" panose="020B0604020202020204" pitchFamily="34" charset="0"/>
              <a:buChar char="▪"/>
            </a:pPr>
            <a:r>
              <a:rPr lang="en-US" altLang="en-US" sz="2200" dirty="0">
                <a:cs typeface="Calibri" panose="020F0502020204030204" pitchFamily="34" charset="0"/>
              </a:rPr>
              <a:t>A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cs typeface="Calibri" panose="020F0502020204030204" pitchFamily="34" charset="0"/>
              </a:rPr>
              <a:t>block-level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cs typeface="Calibri" panose="020F0502020204030204" pitchFamily="34" charset="0"/>
              </a:rPr>
              <a:t>element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cs typeface="Calibri" panose="020F0502020204030204" pitchFamily="34" charset="0"/>
              </a:rPr>
              <a:t>takes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cs typeface="Calibri" panose="020F0502020204030204" pitchFamily="34" charset="0"/>
              </a:rPr>
              <a:t>up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cs typeface="Calibri" panose="020F0502020204030204" pitchFamily="34" charset="0"/>
              </a:rPr>
              <a:t>the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cs typeface="Calibri" panose="020F0502020204030204" pitchFamily="34" charset="0"/>
              </a:rPr>
              <a:t>full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cs typeface="Calibri" panose="020F0502020204030204" pitchFamily="34" charset="0"/>
              </a:rPr>
              <a:t>width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cs typeface="Calibri" panose="020F0502020204030204" pitchFamily="34" charset="0"/>
              </a:rPr>
              <a:t>of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cs typeface="Calibri" panose="020F0502020204030204" pitchFamily="34" charset="0"/>
              </a:rPr>
              <a:t>its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 dirty="0">
                <a:cs typeface="Calibri" panose="020F0502020204030204" pitchFamily="34" charset="0"/>
              </a:rPr>
              <a:t>container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7B2FFE91-FCA8-9F77-051E-78528323ACE7}"/>
              </a:ext>
            </a:extLst>
          </p:cNvPr>
          <p:cNvSpPr txBox="1"/>
          <p:nvPr/>
        </p:nvSpPr>
        <p:spPr>
          <a:xfrm>
            <a:off x="719138" y="3511550"/>
            <a:ext cx="5749925" cy="3444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9090"/>
              <a:buFont typeface="Microsoft Sans Serif"/>
              <a:buChar char="▪"/>
              <a:tabLst>
                <a:tab pos="355600" algn="l"/>
              </a:tabLst>
              <a:defRPr/>
            </a:pPr>
            <a:r>
              <a:rPr sz="2200" spc="-35" dirty="0">
                <a:latin typeface="Calibri"/>
                <a:cs typeface="Calibri"/>
              </a:rPr>
              <a:t>B</a:t>
            </a:r>
            <a:r>
              <a:rPr sz="2200" spc="-10" dirty="0">
                <a:latin typeface="Calibri"/>
                <a:cs typeface="Calibri"/>
              </a:rPr>
              <a:t>y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d</a:t>
            </a:r>
            <a:r>
              <a:rPr sz="2200" spc="-45" dirty="0">
                <a:latin typeface="Calibri"/>
                <a:cs typeface="Calibri"/>
              </a:rPr>
              <a:t>e</a:t>
            </a:r>
            <a:r>
              <a:rPr sz="2200" spc="-60" dirty="0">
                <a:latin typeface="Calibri"/>
                <a:cs typeface="Calibri"/>
              </a:rPr>
              <a:t>f</a:t>
            </a:r>
            <a:r>
              <a:rPr sz="2200" spc="-10" dirty="0">
                <a:latin typeface="Calibri"/>
                <a:cs typeface="Calibri"/>
              </a:rPr>
              <a:t>ault,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b</a:t>
            </a:r>
            <a:r>
              <a:rPr sz="2200" spc="-5" dirty="0">
                <a:latin typeface="Calibri"/>
                <a:cs typeface="Calibri"/>
              </a:rPr>
              <a:t>l</a:t>
            </a:r>
            <a:r>
              <a:rPr sz="2200" spc="-20" dirty="0">
                <a:latin typeface="Calibri"/>
                <a:cs typeface="Calibri"/>
              </a:rPr>
              <a:t>oc</a:t>
            </a:r>
            <a:r>
              <a:rPr sz="2200" spc="-10" dirty="0">
                <a:latin typeface="Calibri"/>
                <a:cs typeface="Calibri"/>
              </a:rPr>
              <a:t>k</a:t>
            </a:r>
            <a:r>
              <a:rPr sz="2200" spc="-15" dirty="0">
                <a:latin typeface="Calibri"/>
                <a:cs typeface="Calibri"/>
              </a:rPr>
              <a:t>-</a:t>
            </a:r>
            <a:r>
              <a:rPr sz="2200" spc="-5" dirty="0">
                <a:latin typeface="Calibri"/>
                <a:cs typeface="Calibri"/>
              </a:rPr>
              <a:t>l</a:t>
            </a:r>
            <a:r>
              <a:rPr sz="2200" spc="-30" dirty="0">
                <a:latin typeface="Calibri"/>
                <a:cs typeface="Calibri"/>
              </a:rPr>
              <a:t>ev</a:t>
            </a:r>
            <a:r>
              <a:rPr sz="2200" spc="-10" dirty="0">
                <a:latin typeface="Calibri"/>
                <a:cs typeface="Calibri"/>
              </a:rPr>
              <a:t>el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eleme</a:t>
            </a:r>
            <a:r>
              <a:rPr sz="2200" spc="-45" dirty="0">
                <a:latin typeface="Calibri"/>
                <a:cs typeface="Calibri"/>
              </a:rPr>
              <a:t>n</a:t>
            </a:r>
            <a:r>
              <a:rPr sz="2200" spc="-10" dirty="0">
                <a:latin typeface="Calibri"/>
                <a:cs typeface="Calibri"/>
              </a:rPr>
              <a:t>ts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b="1" spc="-35" dirty="0">
                <a:latin typeface="Calibri"/>
                <a:cs typeface="Calibri"/>
              </a:rPr>
              <a:t>s</a:t>
            </a:r>
            <a:r>
              <a:rPr sz="2200" b="1" spc="-40" dirty="0">
                <a:latin typeface="Calibri"/>
                <a:cs typeface="Calibri"/>
              </a:rPr>
              <a:t>t</a:t>
            </a:r>
            <a:r>
              <a:rPr sz="2200" b="1" spc="-15" dirty="0">
                <a:latin typeface="Calibri"/>
                <a:cs typeface="Calibri"/>
              </a:rPr>
              <a:t>ack</a:t>
            </a:r>
            <a:r>
              <a:rPr sz="2200" b="1" spc="-40" dirty="0">
                <a:latin typeface="Times New Roman"/>
                <a:cs typeface="Times New Roman"/>
              </a:rPr>
              <a:t> </a:t>
            </a:r>
            <a:r>
              <a:rPr sz="2200" b="1" spc="-35" dirty="0">
                <a:latin typeface="Calibri"/>
                <a:cs typeface="Calibri"/>
              </a:rPr>
              <a:t>v</a:t>
            </a:r>
            <a:r>
              <a:rPr sz="2200" b="1" spc="-15" dirty="0">
                <a:latin typeface="Calibri"/>
                <a:cs typeface="Calibri"/>
              </a:rPr>
              <a:t>erti</a:t>
            </a:r>
            <a:r>
              <a:rPr sz="2200" b="1" spc="-25" dirty="0">
                <a:latin typeface="Calibri"/>
                <a:cs typeface="Calibri"/>
              </a:rPr>
              <a:t>c</a:t>
            </a:r>
            <a:r>
              <a:rPr sz="2200" b="1" spc="-10" dirty="0">
                <a:latin typeface="Calibri"/>
                <a:cs typeface="Calibri"/>
              </a:rPr>
              <a:t>ally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1509" name="object 5">
            <a:extLst>
              <a:ext uri="{FF2B5EF4-FFF2-40B4-BE49-F238E27FC236}">
                <a16:creationId xmlns:a16="http://schemas.microsoft.com/office/drawing/2014/main" id="{6566FE72-5C8B-8616-F360-80E18663B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4137025"/>
            <a:ext cx="598963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55600" indent="-34290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ts val="2113"/>
              </a:lnSpc>
              <a:buClr>
                <a:srgbClr val="7F7F7F"/>
              </a:buClr>
              <a:buSzPct val="109000"/>
              <a:buFont typeface="Microsoft Sans Serif" panose="020B0604020202020204" pitchFamily="34" charset="0"/>
              <a:buChar char="▪"/>
            </a:pPr>
            <a:r>
              <a:rPr lang="en-US" altLang="en-US" sz="2200">
                <a:cs typeface="Calibri" panose="020F0502020204030204" pitchFamily="34" charset="0"/>
              </a:rPr>
              <a:t>Paragraphs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and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headings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are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also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block-level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(&lt;p&gt;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starts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a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new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Calibri" panose="020F0502020204030204" pitchFamily="34" charset="0"/>
              </a:rPr>
              <a:t>line)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B70919F9-6277-2FC5-9127-B8A2F30792DF}"/>
              </a:ext>
            </a:extLst>
          </p:cNvPr>
          <p:cNvSpPr txBox="1"/>
          <p:nvPr/>
        </p:nvSpPr>
        <p:spPr>
          <a:xfrm>
            <a:off x="719138" y="5075238"/>
            <a:ext cx="5153025" cy="346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9090"/>
              <a:buFont typeface="Microsoft Sans Serif"/>
              <a:buChar char="▪"/>
              <a:tabLst>
                <a:tab pos="355600" algn="l"/>
              </a:tabLst>
              <a:defRPr/>
            </a:pPr>
            <a:r>
              <a:rPr sz="2200" spc="-20" dirty="0">
                <a:latin typeface="Calibri"/>
                <a:cs typeface="Calibri"/>
              </a:rPr>
              <a:t>Span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80" dirty="0">
                <a:latin typeface="Calibri"/>
                <a:cs typeface="Calibri"/>
              </a:rPr>
              <a:t>k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u</a:t>
            </a:r>
            <a:r>
              <a:rPr sz="2200" spc="-15" dirty="0">
                <a:latin typeface="Calibri"/>
                <a:cs typeface="Calibri"/>
              </a:rPr>
              <a:t>p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as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mu</a:t>
            </a:r>
            <a:r>
              <a:rPr sz="2200" spc="-20" dirty="0">
                <a:latin typeface="Calibri"/>
                <a:cs typeface="Calibri"/>
              </a:rPr>
              <a:t>c</a:t>
            </a:r>
            <a:r>
              <a:rPr sz="2200" spc="-15" dirty="0">
                <a:latin typeface="Calibri"/>
                <a:cs typeface="Calibri"/>
              </a:rPr>
              <a:t>h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sp</a:t>
            </a:r>
            <a:r>
              <a:rPr sz="2200" spc="-10" dirty="0">
                <a:latin typeface="Calibri"/>
                <a:cs typeface="Calibri"/>
              </a:rPr>
              <a:t>a</a:t>
            </a:r>
            <a:r>
              <a:rPr sz="2200" spc="-15" dirty="0">
                <a:latin typeface="Calibri"/>
                <a:cs typeface="Calibri"/>
              </a:rPr>
              <a:t>ce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as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th</a:t>
            </a:r>
            <a:r>
              <a:rPr sz="2200" spc="-30" dirty="0">
                <a:latin typeface="Calibri"/>
                <a:cs typeface="Calibri"/>
              </a:rPr>
              <a:t>e</a:t>
            </a:r>
            <a:r>
              <a:rPr sz="2200" spc="-10" dirty="0">
                <a:latin typeface="Calibri"/>
                <a:cs typeface="Calibri"/>
              </a:rPr>
              <a:t>y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need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688914E3-6DD6-2C23-4D97-1D58F30F8197}"/>
              </a:ext>
            </a:extLst>
          </p:cNvPr>
          <p:cNvSpPr txBox="1"/>
          <p:nvPr/>
        </p:nvSpPr>
        <p:spPr>
          <a:xfrm>
            <a:off x="1176338" y="5429250"/>
            <a:ext cx="2887662" cy="600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99085" indent="-286385" eaLnBrk="1" fontAlgn="auto" hangingPunct="1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Char char="•"/>
              <a:tabLst>
                <a:tab pos="299720" algn="l"/>
              </a:tabLst>
              <a:defRPr/>
            </a:pPr>
            <a:r>
              <a:rPr sz="2000" spc="-5" dirty="0">
                <a:latin typeface="Calibri"/>
                <a:cs typeface="Calibri"/>
              </a:rPr>
              <a:t>S</a:t>
            </a:r>
            <a:r>
              <a:rPr sz="2000" spc="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ele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  <a:p>
            <a:pPr marL="299085" indent="-286385" eaLnBrk="1" fontAlgn="auto" hangingPunct="1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Char char="•"/>
              <a:tabLst>
                <a:tab pos="299720" algn="l"/>
              </a:tabLst>
              <a:defRPr/>
            </a:pPr>
            <a:r>
              <a:rPr sz="2000" spc="-5" dirty="0">
                <a:latin typeface="Calibri"/>
                <a:cs typeface="Calibri"/>
              </a:rPr>
              <a:t>&lt;a</a:t>
            </a:r>
            <a:r>
              <a:rPr sz="2000" dirty="0">
                <a:latin typeface="Calibri"/>
                <a:cs typeface="Calibri"/>
              </a:rPr>
              <a:t>&gt;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li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B5FDD122-74D7-E46E-FABB-87C3E338974E}"/>
              </a:ext>
            </a:extLst>
          </p:cNvPr>
          <p:cNvSpPr txBox="1"/>
          <p:nvPr/>
        </p:nvSpPr>
        <p:spPr>
          <a:xfrm>
            <a:off x="7153275" y="2422525"/>
            <a:ext cx="1679575" cy="962025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lIns="0" tIns="0" rIns="0" bIns="0">
            <a:spAutoFit/>
          </a:bodyPr>
          <a:lstStyle/>
          <a:p>
            <a:pPr marL="35877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>
                <a:solidFill>
                  <a:srgbClr val="375F91"/>
                </a:solidFill>
                <a:latin typeface="Calibri"/>
                <a:cs typeface="Calibri"/>
              </a:rPr>
              <a:t>&lt;d</a:t>
            </a:r>
            <a:r>
              <a:rPr spc="-5" dirty="0">
                <a:solidFill>
                  <a:srgbClr val="375F91"/>
                </a:solidFill>
                <a:latin typeface="Calibri"/>
                <a:cs typeface="Calibri"/>
              </a:rPr>
              <a:t>i</a:t>
            </a:r>
            <a:r>
              <a:rPr spc="-10" dirty="0">
                <a:solidFill>
                  <a:srgbClr val="375F91"/>
                </a:solidFill>
                <a:latin typeface="Calibri"/>
                <a:cs typeface="Calibri"/>
              </a:rPr>
              <a:t>v&gt;</a:t>
            </a:r>
            <a:endParaRPr>
              <a:latin typeface="Calibri"/>
              <a:cs typeface="Calibri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5CB4CAC1-03A9-AE08-716B-610E6B66ABF6}"/>
              </a:ext>
            </a:extLst>
          </p:cNvPr>
          <p:cNvSpPr txBox="1"/>
          <p:nvPr/>
        </p:nvSpPr>
        <p:spPr>
          <a:xfrm>
            <a:off x="7153275" y="3457575"/>
            <a:ext cx="1679575" cy="963613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lIns="0" tIns="0" rIns="0" bIns="0">
            <a:spAutoFit/>
          </a:bodyPr>
          <a:lstStyle/>
          <a:p>
            <a:pPr marL="35877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>
                <a:solidFill>
                  <a:srgbClr val="375F91"/>
                </a:solidFill>
                <a:latin typeface="Calibri"/>
                <a:cs typeface="Calibri"/>
              </a:rPr>
              <a:t>&lt;art</a:t>
            </a:r>
            <a:r>
              <a:rPr spc="-10" dirty="0">
                <a:solidFill>
                  <a:srgbClr val="375F91"/>
                </a:solidFill>
                <a:latin typeface="Calibri"/>
                <a:cs typeface="Calibri"/>
              </a:rPr>
              <a:t>i</a:t>
            </a:r>
            <a:r>
              <a:rPr spc="-20" dirty="0">
                <a:solidFill>
                  <a:srgbClr val="375F91"/>
                </a:solidFill>
                <a:latin typeface="Calibri"/>
                <a:cs typeface="Calibri"/>
              </a:rPr>
              <a:t>c</a:t>
            </a:r>
            <a:r>
              <a:rPr spc="-5" dirty="0">
                <a:solidFill>
                  <a:srgbClr val="375F91"/>
                </a:solidFill>
                <a:latin typeface="Calibri"/>
                <a:cs typeface="Calibri"/>
              </a:rPr>
              <a:t>l</a:t>
            </a:r>
            <a:r>
              <a:rPr spc="-10" dirty="0">
                <a:solidFill>
                  <a:srgbClr val="375F91"/>
                </a:solidFill>
                <a:latin typeface="Calibri"/>
                <a:cs typeface="Calibri"/>
              </a:rPr>
              <a:t>e&gt;</a:t>
            </a:r>
            <a:endParaRPr>
              <a:latin typeface="Calibri"/>
              <a:cs typeface="Calibri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C1146D4F-E583-CBBE-69C1-6CB2953D1235}"/>
              </a:ext>
            </a:extLst>
          </p:cNvPr>
          <p:cNvSpPr txBox="1"/>
          <p:nvPr/>
        </p:nvSpPr>
        <p:spPr>
          <a:xfrm>
            <a:off x="7153275" y="4494213"/>
            <a:ext cx="1679575" cy="962025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lIns="0" tIns="0" rIns="0" bIns="0">
            <a:spAutoFit/>
          </a:bodyPr>
          <a:lstStyle/>
          <a:p>
            <a:pPr marL="35877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>
                <a:solidFill>
                  <a:srgbClr val="375F91"/>
                </a:solidFill>
                <a:latin typeface="Calibri"/>
                <a:cs typeface="Calibri"/>
              </a:rPr>
              <a:t>&lt;</a:t>
            </a:r>
            <a:r>
              <a:rPr spc="5" dirty="0">
                <a:solidFill>
                  <a:srgbClr val="375F91"/>
                </a:solidFill>
                <a:latin typeface="Calibri"/>
                <a:cs typeface="Calibri"/>
              </a:rPr>
              <a:t>s</a:t>
            </a:r>
            <a:r>
              <a:rPr spc="-10" dirty="0">
                <a:solidFill>
                  <a:srgbClr val="375F91"/>
                </a:solidFill>
                <a:latin typeface="Calibri"/>
                <a:cs typeface="Calibri"/>
              </a:rPr>
              <a:t>ect</a:t>
            </a:r>
            <a:r>
              <a:rPr spc="-20" dirty="0">
                <a:solidFill>
                  <a:srgbClr val="375F91"/>
                </a:solidFill>
                <a:latin typeface="Calibri"/>
                <a:cs typeface="Calibri"/>
              </a:rPr>
              <a:t>i</a:t>
            </a:r>
            <a:r>
              <a:rPr spc="-5" dirty="0">
                <a:solidFill>
                  <a:srgbClr val="375F91"/>
                </a:solidFill>
                <a:latin typeface="Calibri"/>
                <a:cs typeface="Calibri"/>
              </a:rPr>
              <a:t>on&gt;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object 4">
            <a:extLst>
              <a:ext uri="{FF2B5EF4-FFF2-40B4-BE49-F238E27FC236}">
                <a16:creationId xmlns:a16="http://schemas.microsoft.com/office/drawing/2014/main" id="{684F1128-C006-EE2A-76A1-A73F0D9EC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96875" cy="6858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D0EBB6EA-C7F4-41E4-4C42-D7CA72E31FEF}"/>
              </a:ext>
            </a:extLst>
          </p:cNvPr>
          <p:cNvSpPr txBox="1"/>
          <p:nvPr/>
        </p:nvSpPr>
        <p:spPr>
          <a:xfrm>
            <a:off x="533400" y="533400"/>
            <a:ext cx="7239000" cy="5540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7589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3600" dirty="0">
                <a:solidFill>
                  <a:srgbClr val="16375E"/>
                </a:solidFill>
                <a:latin typeface="Calibri"/>
                <a:cs typeface="Calibri"/>
              </a:rPr>
              <a:t>B</a:t>
            </a:r>
            <a:r>
              <a:rPr lang="en-US" sz="3600" dirty="0">
                <a:solidFill>
                  <a:srgbClr val="16375E"/>
                </a:solidFill>
                <a:latin typeface="Calibri"/>
                <a:cs typeface="Calibri"/>
              </a:rPr>
              <a:t>B</a:t>
            </a:r>
            <a:r>
              <a:rPr sz="3600" dirty="0">
                <a:solidFill>
                  <a:srgbClr val="16375E"/>
                </a:solidFill>
                <a:latin typeface="Calibri"/>
                <a:cs typeface="Calibri"/>
              </a:rPr>
              <a:t>C</a:t>
            </a:r>
            <a:r>
              <a:rPr sz="3600" spc="-75" dirty="0">
                <a:solidFill>
                  <a:srgbClr val="16375E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16375E"/>
                </a:solidFill>
                <a:latin typeface="Calibri"/>
                <a:cs typeface="Calibri"/>
              </a:rPr>
              <a:t>Ac</a:t>
            </a:r>
            <a:r>
              <a:rPr sz="3600" spc="5" dirty="0">
                <a:solidFill>
                  <a:srgbClr val="16375E"/>
                </a:solidFill>
                <a:latin typeface="Calibri"/>
                <a:cs typeface="Calibri"/>
              </a:rPr>
              <a:t>c</a:t>
            </a:r>
            <a:r>
              <a:rPr sz="3600" spc="-5" dirty="0">
                <a:solidFill>
                  <a:srgbClr val="16375E"/>
                </a:solidFill>
                <a:latin typeface="Calibri"/>
                <a:cs typeface="Calibri"/>
              </a:rPr>
              <a:t>ess</a:t>
            </a:r>
            <a:r>
              <a:rPr sz="3600" spc="10" dirty="0">
                <a:solidFill>
                  <a:srgbClr val="16375E"/>
                </a:solidFill>
                <a:latin typeface="Calibri"/>
                <a:cs typeface="Calibri"/>
              </a:rPr>
              <a:t>i</a:t>
            </a:r>
            <a:r>
              <a:rPr sz="3600" dirty="0">
                <a:solidFill>
                  <a:srgbClr val="16375E"/>
                </a:solidFill>
                <a:latin typeface="Calibri"/>
                <a:cs typeface="Calibri"/>
              </a:rPr>
              <a:t>b</a:t>
            </a:r>
            <a:r>
              <a:rPr sz="3600" spc="-15" dirty="0">
                <a:solidFill>
                  <a:srgbClr val="16375E"/>
                </a:solidFill>
                <a:latin typeface="Calibri"/>
                <a:cs typeface="Calibri"/>
              </a:rPr>
              <a:t>i</a:t>
            </a:r>
            <a:r>
              <a:rPr sz="3600" dirty="0">
                <a:solidFill>
                  <a:srgbClr val="16375E"/>
                </a:solidFill>
                <a:latin typeface="Calibri"/>
                <a:cs typeface="Calibri"/>
              </a:rPr>
              <a:t>lity</a:t>
            </a:r>
            <a:r>
              <a:rPr sz="3600" spc="-105" dirty="0">
                <a:solidFill>
                  <a:srgbClr val="16375E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16375E"/>
                </a:solidFill>
                <a:latin typeface="Calibri"/>
                <a:cs typeface="Calibri"/>
              </a:rPr>
              <a:t>–</a:t>
            </a:r>
            <a:r>
              <a:rPr sz="3600" spc="-5" dirty="0">
                <a:solidFill>
                  <a:srgbClr val="16375E"/>
                </a:solidFill>
                <a:latin typeface="Calibri"/>
                <a:cs typeface="Calibri"/>
              </a:rPr>
              <a:t> </a:t>
            </a:r>
            <a:r>
              <a:rPr sz="3600" spc="-55" dirty="0">
                <a:solidFill>
                  <a:srgbClr val="16375E"/>
                </a:solidFill>
                <a:latin typeface="Calibri"/>
                <a:cs typeface="Calibri"/>
              </a:rPr>
              <a:t>e</a:t>
            </a:r>
            <a:r>
              <a:rPr sz="3600" spc="-45" dirty="0">
                <a:solidFill>
                  <a:srgbClr val="16375E"/>
                </a:solidFill>
                <a:latin typeface="Calibri"/>
                <a:cs typeface="Calibri"/>
              </a:rPr>
              <a:t>x</a:t>
            </a:r>
            <a:r>
              <a:rPr sz="3600" dirty="0">
                <a:solidFill>
                  <a:srgbClr val="16375E"/>
                </a:solidFill>
                <a:latin typeface="Calibri"/>
                <a:cs typeface="Calibri"/>
              </a:rPr>
              <a:t>ample</a:t>
            </a:r>
            <a:r>
              <a:rPr sz="3600" spc="-105" dirty="0">
                <a:solidFill>
                  <a:srgbClr val="16375E"/>
                </a:solidFill>
                <a:latin typeface="Times New Roman"/>
                <a:cs typeface="Times New Roman"/>
              </a:rPr>
              <a:t> </a:t>
            </a:r>
            <a:r>
              <a:rPr sz="3600" spc="-10" dirty="0">
                <a:solidFill>
                  <a:srgbClr val="16375E"/>
                </a:solidFill>
                <a:latin typeface="Calibri"/>
                <a:cs typeface="Calibri"/>
              </a:rPr>
              <a:t>l</a:t>
            </a:r>
            <a:r>
              <a:rPr lang="en-US" sz="3600" spc="-10" dirty="0">
                <a:solidFill>
                  <a:srgbClr val="16375E"/>
                </a:solidFill>
                <a:latin typeface="Calibri"/>
                <a:cs typeface="Calibri"/>
              </a:rPr>
              <a:t>ayout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3556" name="object 9">
            <a:extLst>
              <a:ext uri="{FF2B5EF4-FFF2-40B4-BE49-F238E27FC236}">
                <a16:creationId xmlns:a16="http://schemas.microsoft.com/office/drawing/2014/main" id="{22127868-EDF3-AA3D-F7D0-DFF659BA9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8" y="1636713"/>
            <a:ext cx="4927600" cy="50927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57" name="object 10">
            <a:extLst>
              <a:ext uri="{FF2B5EF4-FFF2-40B4-BE49-F238E27FC236}">
                <a16:creationId xmlns:a16="http://schemas.microsoft.com/office/drawing/2014/main" id="{44D664D8-576A-C223-825A-FBA3E75B5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4263" y="2952750"/>
            <a:ext cx="206533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dirty="0">
                <a:cs typeface="Calibri" panose="020F0502020204030204" pitchFamily="34" charset="0"/>
              </a:rPr>
              <a:t>Consider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Calibri" panose="020F0502020204030204" pitchFamily="34" charset="0"/>
              </a:rPr>
              <a:t>how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Calibri" panose="020F0502020204030204" pitchFamily="34" charset="0"/>
              </a:rPr>
              <a:t>the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Calibri" panose="020F0502020204030204" pitchFamily="34" charset="0"/>
              </a:rPr>
              <a:t>different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Calibri" panose="020F0502020204030204" pitchFamily="34" charset="0"/>
              </a:rPr>
              <a:t>layout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Calibri" panose="020F0502020204030204" pitchFamily="34" charset="0"/>
              </a:rPr>
              <a:t>elements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Calibri" panose="020F0502020204030204" pitchFamily="34" charset="0"/>
              </a:rPr>
              <a:t>are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Calibri" panose="020F0502020204030204" pitchFamily="34" charset="0"/>
              </a:rPr>
              <a:t>nested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EB3A0-8196-4398-8D14-22BC9E1CE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39" y="1420438"/>
            <a:ext cx="7886700" cy="375428"/>
          </a:xfrm>
        </p:spPr>
        <p:txBody>
          <a:bodyPr>
            <a:normAutofit fontScale="90000"/>
          </a:bodyPr>
          <a:lstStyle/>
          <a:p>
            <a:r>
              <a:rPr lang="en-GB" dirty="0"/>
              <a:t>Styling the layout… floating (last week)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98622-B5C7-4B44-9413-42EDAF4300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8A2B66-E88F-4F2F-B9B5-4731B3F36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92" y="2470928"/>
            <a:ext cx="1876147" cy="33782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12F1E0-BFF2-46D1-8A7C-F1901D4A9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036" y="2283215"/>
            <a:ext cx="5115971" cy="351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87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93B97D3-CE57-C4AB-BB64-ED79CF7424AF}"/>
              </a:ext>
            </a:extLst>
          </p:cNvPr>
          <p:cNvSpPr txBox="1"/>
          <p:nvPr/>
        </p:nvSpPr>
        <p:spPr>
          <a:xfrm>
            <a:off x="546100" y="442913"/>
            <a:ext cx="7748588" cy="43783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eaLnBrk="1" fontAlgn="auto" hangingPunct="1">
              <a:spcBef>
                <a:spcPts val="28"/>
              </a:spcBef>
              <a:spcAft>
                <a:spcPts val="0"/>
              </a:spcAft>
              <a:defRPr/>
            </a:pPr>
            <a:endParaRPr sz="2500" dirty="0">
              <a:latin typeface="Times New Roman"/>
              <a:cs typeface="Times New Roman"/>
            </a:endParaRPr>
          </a:p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3600" spc="-15" dirty="0">
                <a:solidFill>
                  <a:srgbClr val="16375E"/>
                </a:solidFill>
                <a:latin typeface="Calibri"/>
                <a:cs typeface="Calibri"/>
              </a:rPr>
              <a:t>Flo</a:t>
            </a:r>
            <a:r>
              <a:rPr sz="3600" spc="-50" dirty="0">
                <a:solidFill>
                  <a:srgbClr val="16375E"/>
                </a:solidFill>
                <a:latin typeface="Calibri"/>
                <a:cs typeface="Calibri"/>
              </a:rPr>
              <a:t>a</a:t>
            </a:r>
            <a:r>
              <a:rPr sz="3600" spc="-15" dirty="0">
                <a:solidFill>
                  <a:srgbClr val="16375E"/>
                </a:solidFill>
                <a:latin typeface="Calibri"/>
                <a:cs typeface="Calibri"/>
              </a:rPr>
              <a:t>ting</a:t>
            </a:r>
            <a:r>
              <a:rPr sz="3600" spc="-55" dirty="0">
                <a:solidFill>
                  <a:srgbClr val="16375E"/>
                </a:solidFill>
                <a:latin typeface="Times New Roman"/>
                <a:cs typeface="Times New Roman"/>
              </a:rPr>
              <a:t> </a:t>
            </a:r>
            <a:r>
              <a:rPr sz="3600" spc="-15" dirty="0">
                <a:solidFill>
                  <a:srgbClr val="16375E"/>
                </a:solidFill>
                <a:latin typeface="Calibri"/>
                <a:cs typeface="Calibri"/>
              </a:rPr>
              <a:t>and</a:t>
            </a:r>
            <a:r>
              <a:rPr sz="3600" spc="-65" dirty="0">
                <a:solidFill>
                  <a:srgbClr val="16375E"/>
                </a:solidFill>
                <a:latin typeface="Times New Roman"/>
                <a:cs typeface="Times New Roman"/>
              </a:rPr>
              <a:t> </a:t>
            </a:r>
            <a:r>
              <a:rPr sz="3600" spc="-20" dirty="0">
                <a:solidFill>
                  <a:srgbClr val="16375E"/>
                </a:solidFill>
                <a:latin typeface="Calibri"/>
                <a:cs typeface="Calibri"/>
              </a:rPr>
              <a:t>clearin</a:t>
            </a:r>
            <a:r>
              <a:rPr sz="3600" spc="-15" dirty="0">
                <a:solidFill>
                  <a:srgbClr val="16375E"/>
                </a:solidFill>
                <a:latin typeface="Calibri"/>
                <a:cs typeface="Calibri"/>
              </a:rPr>
              <a:t>g</a:t>
            </a:r>
            <a:r>
              <a:rPr sz="3600" spc="-20" dirty="0">
                <a:solidFill>
                  <a:srgbClr val="16375E"/>
                </a:solidFill>
                <a:latin typeface="Times New Roman"/>
                <a:cs typeface="Times New Roman"/>
              </a:rPr>
              <a:t> </a:t>
            </a:r>
            <a:r>
              <a:rPr sz="3600" spc="-20" dirty="0">
                <a:solidFill>
                  <a:srgbClr val="16375E"/>
                </a:solidFill>
                <a:latin typeface="Calibri"/>
                <a:cs typeface="Calibri"/>
              </a:rPr>
              <a:t>el</a:t>
            </a:r>
            <a:r>
              <a:rPr sz="3600" spc="-25" dirty="0">
                <a:solidFill>
                  <a:srgbClr val="16375E"/>
                </a:solidFill>
                <a:latin typeface="Calibri"/>
                <a:cs typeface="Calibri"/>
              </a:rPr>
              <a:t>eme</a:t>
            </a:r>
            <a:r>
              <a:rPr sz="3600" spc="-40" dirty="0">
                <a:solidFill>
                  <a:srgbClr val="16375E"/>
                </a:solidFill>
                <a:latin typeface="Calibri"/>
                <a:cs typeface="Calibri"/>
              </a:rPr>
              <a:t>n</a:t>
            </a:r>
            <a:r>
              <a:rPr sz="3600" spc="-15" dirty="0">
                <a:solidFill>
                  <a:srgbClr val="16375E"/>
                </a:solidFill>
                <a:latin typeface="Calibri"/>
                <a:cs typeface="Calibri"/>
              </a:rPr>
              <a:t>ts</a:t>
            </a:r>
            <a:endParaRPr sz="3600" dirty="0">
              <a:latin typeface="Calibri"/>
              <a:cs typeface="Calibri"/>
            </a:endParaRPr>
          </a:p>
          <a:p>
            <a:pPr marL="387350" indent="-342900" eaLnBrk="1" fontAlgn="auto" hangingPunct="1">
              <a:spcBef>
                <a:spcPts val="915"/>
              </a:spcBef>
              <a:spcAft>
                <a:spcPts val="0"/>
              </a:spcAft>
              <a:buClr>
                <a:srgbClr val="7F7F7F"/>
              </a:buClr>
              <a:buSzPct val="110000"/>
              <a:buFont typeface="Microsoft Sans Serif"/>
              <a:buChar char="▪"/>
              <a:tabLst>
                <a:tab pos="387985" algn="l"/>
              </a:tabLst>
              <a:defRPr/>
            </a:pPr>
            <a:r>
              <a:rPr sz="2000" spc="-5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ti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Calibri"/>
                <a:cs typeface="Calibri"/>
              </a:rPr>
              <a:t>w</a:t>
            </a:r>
            <a:r>
              <a:rPr sz="2000" spc="-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b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eak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alibri"/>
                <a:cs typeface="Calibri"/>
              </a:rPr>
              <a:t>d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40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ault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nea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do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ume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20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w</a:t>
            </a:r>
          </a:p>
          <a:p>
            <a:pPr eaLnBrk="1" fontAlgn="auto" hangingPunct="1">
              <a:spcBef>
                <a:spcPts val="28"/>
              </a:spcBef>
              <a:spcAft>
                <a:spcPts val="0"/>
              </a:spcAft>
              <a:buClr>
                <a:srgbClr val="7F7F7F"/>
              </a:buClr>
              <a:buFont typeface="Microsoft Sans Serif"/>
              <a:buChar char="▪"/>
              <a:defRPr/>
            </a:pPr>
            <a:endParaRPr sz="2900" dirty="0">
              <a:latin typeface="Times New Roman"/>
              <a:cs typeface="Times New Roman"/>
            </a:endParaRPr>
          </a:p>
          <a:p>
            <a:pPr marL="387350" indent="-3429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10000"/>
              <a:buFont typeface="Microsoft Sans Serif"/>
              <a:buChar char="▪"/>
              <a:tabLst>
                <a:tab pos="387985" algn="l"/>
              </a:tabLst>
              <a:defRPr/>
            </a:pPr>
            <a:r>
              <a:rPr sz="2000" spc="-150" dirty="0">
                <a:latin typeface="Calibri"/>
                <a:cs typeface="Calibri"/>
              </a:rPr>
              <a:t>Y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u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f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2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-20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t</a:t>
            </a:r>
          </a:p>
          <a:p>
            <a:pPr eaLnBrk="1" fontAlgn="auto" hangingPunct="1">
              <a:spcBef>
                <a:spcPts val="25"/>
              </a:spcBef>
              <a:spcAft>
                <a:spcPts val="0"/>
              </a:spcAft>
              <a:buClr>
                <a:srgbClr val="7F7F7F"/>
              </a:buClr>
              <a:buFont typeface="Microsoft Sans Serif"/>
              <a:buChar char="▪"/>
              <a:defRPr/>
            </a:pPr>
            <a:endParaRPr sz="2900" dirty="0">
              <a:latin typeface="Times New Roman"/>
              <a:cs typeface="Times New Roman"/>
            </a:endParaRPr>
          </a:p>
          <a:p>
            <a:pPr marL="387350" indent="-3429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10000"/>
              <a:buFont typeface="Microsoft Sans Serif"/>
              <a:buChar char="▪"/>
              <a:tabLst>
                <a:tab pos="387985" algn="l"/>
              </a:tabLst>
              <a:defRPr/>
            </a:pPr>
            <a:r>
              <a:rPr sz="2000" spc="-5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ti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enab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them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al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gn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hor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z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25" dirty="0">
                <a:latin typeface="Calibri"/>
                <a:cs typeface="Calibri"/>
              </a:rPr>
              <a:t>nt</a:t>
            </a:r>
            <a:r>
              <a:rPr sz="2000" dirty="0">
                <a:latin typeface="Calibri"/>
                <a:cs typeface="Calibri"/>
              </a:rPr>
              <a:t>al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y</a:t>
            </a:r>
          </a:p>
          <a:p>
            <a:pPr eaLnBrk="1" fontAlgn="auto" hangingPunct="1">
              <a:spcBef>
                <a:spcPts val="27"/>
              </a:spcBef>
              <a:spcAft>
                <a:spcPts val="0"/>
              </a:spcAft>
              <a:buClr>
                <a:srgbClr val="7F7F7F"/>
              </a:buClr>
              <a:buFont typeface="Microsoft Sans Serif"/>
              <a:buChar char="▪"/>
              <a:defRPr/>
            </a:pPr>
            <a:endParaRPr sz="2900" dirty="0">
              <a:latin typeface="Times New Roman"/>
              <a:cs typeface="Times New Roman"/>
            </a:endParaRPr>
          </a:p>
          <a:p>
            <a:pPr marL="387350" indent="-3429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10000"/>
              <a:buFont typeface="Microsoft Sans Serif"/>
              <a:buChar char="▪"/>
              <a:tabLst>
                <a:tab pos="387985" algn="l"/>
              </a:tabLst>
              <a:defRPr/>
            </a:pPr>
            <a:r>
              <a:rPr sz="2000" spc="-5" dirty="0">
                <a:latin typeface="Calibri"/>
                <a:cs typeface="Calibri"/>
              </a:rPr>
              <a:t>Co</a:t>
            </a:r>
            <a:r>
              <a:rPr sz="2000" spc="-25" dirty="0">
                <a:latin typeface="Calibri"/>
                <a:cs typeface="Calibri"/>
              </a:rPr>
              <a:t>nt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f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er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fl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3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w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ll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-20" dirty="0">
                <a:latin typeface="Calibri"/>
                <a:cs typeface="Calibri"/>
              </a:rPr>
              <a:t>o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ou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pos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on</a:t>
            </a:r>
            <a:endParaRPr sz="2000" dirty="0">
              <a:latin typeface="Calibri"/>
              <a:cs typeface="Calibri"/>
            </a:endParaRPr>
          </a:p>
          <a:p>
            <a:pPr eaLnBrk="1" fontAlgn="auto" hangingPunct="1">
              <a:spcBef>
                <a:spcPts val="25"/>
              </a:spcBef>
              <a:spcAft>
                <a:spcPts val="0"/>
              </a:spcAft>
              <a:buClr>
                <a:srgbClr val="7F7F7F"/>
              </a:buClr>
              <a:buFont typeface="Microsoft Sans Serif"/>
              <a:buChar char="▪"/>
              <a:defRPr/>
            </a:pPr>
            <a:endParaRPr sz="2900" dirty="0">
              <a:latin typeface="Times New Roman"/>
              <a:cs typeface="Times New Roman"/>
            </a:endParaRPr>
          </a:p>
          <a:p>
            <a:pPr marL="387350" indent="-3429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10000"/>
              <a:buFont typeface="Microsoft Sans Serif"/>
              <a:buChar char="▪"/>
              <a:tabLst>
                <a:tab pos="387985" algn="l"/>
              </a:tabLst>
              <a:defRPr/>
            </a:pPr>
            <a:r>
              <a:rPr sz="2000" spc="-5" dirty="0">
                <a:latin typeface="Calibri"/>
                <a:cs typeface="Calibri"/>
              </a:rPr>
              <a:t>Ca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enab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45" dirty="0">
                <a:latin typeface="Calibri"/>
                <a:cs typeface="Calibri"/>
              </a:rPr>
              <a:t>a</a:t>
            </a:r>
            <a:r>
              <a:rPr sz="2000" spc="-20" dirty="0">
                <a:latin typeface="Calibri"/>
                <a:cs typeface="Calibri"/>
              </a:rPr>
              <a:t>y</a:t>
            </a:r>
            <a:r>
              <a:rPr sz="2000" spc="-5" dirty="0">
                <a:latin typeface="Calibri"/>
                <a:cs typeface="Calibri"/>
              </a:rPr>
              <a:t>ou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ada</a:t>
            </a:r>
            <a:r>
              <a:rPr sz="2000" spc="-10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30" dirty="0">
                <a:latin typeface="Calibri"/>
                <a:cs typeface="Calibri"/>
              </a:rPr>
              <a:t>f</a:t>
            </a:r>
            <a:r>
              <a:rPr sz="2000" spc="-50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2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w</a:t>
            </a:r>
            <a:r>
              <a:rPr sz="2000" spc="-5" dirty="0">
                <a:latin typeface="Calibri"/>
                <a:cs typeface="Calibri"/>
              </a:rPr>
              <a:t>por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0" dirty="0">
                <a:latin typeface="Calibri"/>
                <a:cs typeface="Calibri"/>
              </a:rPr>
              <a:t>z</a:t>
            </a:r>
            <a:r>
              <a:rPr sz="2000" dirty="0">
                <a:latin typeface="Calibri"/>
                <a:cs typeface="Calibri"/>
              </a:rPr>
              <a:t>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EB3A0-8196-4398-8D14-22BC9E1CE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926" y="432414"/>
            <a:ext cx="7886700" cy="375428"/>
          </a:xfrm>
        </p:spPr>
        <p:txBody>
          <a:bodyPr>
            <a:normAutofit fontScale="90000"/>
          </a:bodyPr>
          <a:lstStyle/>
          <a:p>
            <a:r>
              <a:rPr lang="en-GB" dirty="0"/>
              <a:t>Styling the layout… nested boxes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98622-B5C7-4B44-9413-42EDAF4300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612F1E0-BFF2-46D1-8A7C-F1901D4A9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036" y="2283215"/>
            <a:ext cx="5115971" cy="35126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9203AE-AD70-EFAF-6B33-35409BE3F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16" y="1219200"/>
            <a:ext cx="3315163" cy="50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593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AAC9C1B-CC63-56D7-6150-AFA3E60E8BFA}"/>
              </a:ext>
            </a:extLst>
          </p:cNvPr>
          <p:cNvSpPr txBox="1"/>
          <p:nvPr/>
        </p:nvSpPr>
        <p:spPr>
          <a:xfrm>
            <a:off x="606425" y="596900"/>
            <a:ext cx="7761288" cy="17922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eaLnBrk="1" fontAlgn="auto" hangingPunct="1">
              <a:spcBef>
                <a:spcPts val="28"/>
              </a:spcBef>
              <a:spcAft>
                <a:spcPts val="0"/>
              </a:spcAft>
              <a:defRPr/>
            </a:pPr>
            <a:endParaRPr sz="2500" dirty="0">
              <a:latin typeface="Times New Roman"/>
              <a:cs typeface="Times New Roman"/>
            </a:endParaRPr>
          </a:p>
          <a:p>
            <a:pPr marL="2286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3600" spc="-25" dirty="0">
                <a:solidFill>
                  <a:srgbClr val="16375E"/>
                </a:solidFill>
                <a:latin typeface="Calibri"/>
                <a:cs typeface="Calibri"/>
              </a:rPr>
              <a:t>ma</a:t>
            </a:r>
            <a:r>
              <a:rPr sz="3600" spc="-40" dirty="0">
                <a:solidFill>
                  <a:srgbClr val="16375E"/>
                </a:solidFill>
                <a:latin typeface="Calibri"/>
                <a:cs typeface="Calibri"/>
              </a:rPr>
              <a:t>r</a:t>
            </a:r>
            <a:r>
              <a:rPr sz="3600" spc="-20" dirty="0">
                <a:solidFill>
                  <a:srgbClr val="16375E"/>
                </a:solidFill>
                <a:latin typeface="Calibri"/>
                <a:cs typeface="Calibri"/>
              </a:rPr>
              <a:t>gi</a:t>
            </a:r>
            <a:r>
              <a:rPr sz="3600" spc="-15" dirty="0">
                <a:solidFill>
                  <a:srgbClr val="16375E"/>
                </a:solidFill>
                <a:latin typeface="Calibri"/>
                <a:cs typeface="Calibri"/>
              </a:rPr>
              <a:t>ns/b</a:t>
            </a:r>
            <a:r>
              <a:rPr sz="3600" spc="-25" dirty="0">
                <a:solidFill>
                  <a:srgbClr val="16375E"/>
                </a:solidFill>
                <a:latin typeface="Calibri"/>
                <a:cs typeface="Calibri"/>
              </a:rPr>
              <a:t>o</a:t>
            </a:r>
            <a:r>
              <a:rPr sz="3600" spc="-45" dirty="0">
                <a:solidFill>
                  <a:srgbClr val="16375E"/>
                </a:solidFill>
                <a:latin typeface="Calibri"/>
                <a:cs typeface="Calibri"/>
              </a:rPr>
              <a:t>r</a:t>
            </a:r>
            <a:r>
              <a:rPr sz="3600" spc="-15" dirty="0">
                <a:solidFill>
                  <a:srgbClr val="16375E"/>
                </a:solidFill>
                <a:latin typeface="Calibri"/>
                <a:cs typeface="Calibri"/>
              </a:rPr>
              <a:t>de</a:t>
            </a:r>
            <a:r>
              <a:rPr sz="3600" spc="-50" dirty="0">
                <a:solidFill>
                  <a:srgbClr val="16375E"/>
                </a:solidFill>
                <a:latin typeface="Calibri"/>
                <a:cs typeface="Calibri"/>
              </a:rPr>
              <a:t>r</a:t>
            </a:r>
            <a:r>
              <a:rPr sz="3600" spc="-15" dirty="0">
                <a:solidFill>
                  <a:srgbClr val="16375E"/>
                </a:solidFill>
                <a:latin typeface="Calibri"/>
                <a:cs typeface="Calibri"/>
              </a:rPr>
              <a:t>s/padd</a:t>
            </a:r>
            <a:r>
              <a:rPr sz="3600" spc="-20" dirty="0">
                <a:solidFill>
                  <a:srgbClr val="16375E"/>
                </a:solidFill>
                <a:latin typeface="Calibri"/>
                <a:cs typeface="Calibri"/>
              </a:rPr>
              <a:t>i</a:t>
            </a:r>
            <a:r>
              <a:rPr sz="3600" spc="-15" dirty="0">
                <a:solidFill>
                  <a:srgbClr val="16375E"/>
                </a:solidFill>
                <a:latin typeface="Calibri"/>
                <a:cs typeface="Calibri"/>
              </a:rPr>
              <a:t>ng</a:t>
            </a:r>
            <a:r>
              <a:rPr sz="3600" spc="-30" dirty="0">
                <a:solidFill>
                  <a:srgbClr val="16375E"/>
                </a:solidFill>
                <a:latin typeface="Times New Roman"/>
                <a:cs typeface="Times New Roman"/>
              </a:rPr>
              <a:t> </a:t>
            </a:r>
            <a:r>
              <a:rPr sz="3600" spc="-15" dirty="0">
                <a:solidFill>
                  <a:srgbClr val="16375E"/>
                </a:solidFill>
                <a:latin typeface="Calibri"/>
                <a:cs typeface="Calibri"/>
              </a:rPr>
              <a:t>shorthand</a:t>
            </a:r>
            <a:endParaRPr sz="3600" dirty="0">
              <a:latin typeface="Calibri"/>
              <a:cs typeface="Calibri"/>
            </a:endParaRPr>
          </a:p>
          <a:p>
            <a:pPr marL="355600" indent="-342900" eaLnBrk="1" fontAlgn="auto" hangingPunct="1">
              <a:spcBef>
                <a:spcPts val="940"/>
              </a:spcBef>
              <a:spcAft>
                <a:spcPts val="0"/>
              </a:spcAft>
              <a:buClr>
                <a:srgbClr val="7F7F7F"/>
              </a:buClr>
              <a:buSzPct val="110416"/>
              <a:buFont typeface="Microsoft Sans Serif"/>
              <a:buChar char="▪"/>
              <a:tabLst>
                <a:tab pos="355600" algn="l"/>
                <a:tab pos="4359275" algn="l"/>
              </a:tabLst>
              <a:defRPr/>
            </a:pPr>
            <a:r>
              <a:rPr sz="2400" dirty="0">
                <a:latin typeface="Calibri"/>
                <a:cs typeface="Calibri"/>
              </a:rPr>
              <a:t>Can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2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fin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ombin</a:t>
            </a: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tion.	In these </a:t>
            </a:r>
            <a:r>
              <a:rPr sz="2400" spc="-35" dirty="0">
                <a:latin typeface="Calibri"/>
                <a:cs typeface="Calibri"/>
              </a:rPr>
              <a:t>e</a:t>
            </a:r>
            <a:r>
              <a:rPr sz="2400" spc="-45" dirty="0">
                <a:latin typeface="Calibri"/>
                <a:cs typeface="Calibri"/>
              </a:rPr>
              <a:t>x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pl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‘m</a:t>
            </a:r>
            <a:r>
              <a:rPr sz="2400" spc="5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gin’</a:t>
            </a:r>
          </a:p>
          <a:p>
            <a:pPr marL="3556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ould be 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epl</a:t>
            </a:r>
            <a:r>
              <a:rPr sz="2400" spc="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c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15" dirty="0">
                <a:latin typeface="Calibri"/>
                <a:cs typeface="Calibri"/>
              </a:rPr>
              <a:t> b</a:t>
            </a:r>
            <a:r>
              <a:rPr sz="2400" dirty="0">
                <a:latin typeface="Calibri"/>
                <a:cs typeface="Calibri"/>
              </a:rPr>
              <a:t>y ‘bo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-</a:t>
            </a:r>
            <a:r>
              <a:rPr sz="2400" dirty="0">
                <a:latin typeface="Calibri"/>
                <a:cs typeface="Calibri"/>
              </a:rPr>
              <a:t>width’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‘paddin</a:t>
            </a:r>
            <a:r>
              <a:rPr sz="2400" spc="80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’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F9BDBE26-79C9-41B2-81F9-1228FEBD1376}"/>
              </a:ext>
            </a:extLst>
          </p:cNvPr>
          <p:cNvSpPr txBox="1"/>
          <p:nvPr/>
        </p:nvSpPr>
        <p:spPr>
          <a:xfrm>
            <a:off x="5127625" y="4829175"/>
            <a:ext cx="3359150" cy="923925"/>
          </a:xfrm>
          <a:prstGeom prst="rect">
            <a:avLst/>
          </a:prstGeom>
          <a:ln w="9143">
            <a:solidFill>
              <a:srgbClr val="000000"/>
            </a:solidFill>
          </a:ln>
        </p:spPr>
        <p:txBody>
          <a:bodyPr lIns="0" tIns="0" rIns="0" bIns="0">
            <a:spAutoFit/>
          </a:bodyPr>
          <a:lstStyle/>
          <a:p>
            <a:pPr marL="882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15" dirty="0">
                <a:solidFill>
                  <a:srgbClr val="C00000"/>
                </a:solidFill>
                <a:latin typeface="Calibri"/>
                <a:cs typeface="Calibri"/>
              </a:rPr>
              <a:t>ma</a:t>
            </a:r>
            <a:r>
              <a:rPr spc="-3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dirty="0">
                <a:solidFill>
                  <a:srgbClr val="C00000"/>
                </a:solidFill>
                <a:latin typeface="Calibri"/>
                <a:cs typeface="Calibri"/>
              </a:rPr>
              <a:t>gi</a:t>
            </a:r>
            <a:r>
              <a:rPr spc="-1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pc="-5" dirty="0">
                <a:solidFill>
                  <a:srgbClr val="C00000"/>
                </a:solidFill>
                <a:latin typeface="Calibri"/>
                <a:cs typeface="Calibri"/>
              </a:rPr>
              <a:t>:</a:t>
            </a:r>
            <a:r>
              <a:rPr spc="-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C00000"/>
                </a:solidFill>
                <a:latin typeface="Calibri"/>
                <a:cs typeface="Calibri"/>
              </a:rPr>
              <a:t>25</a:t>
            </a:r>
            <a:r>
              <a:rPr spc="-35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pc="-15" dirty="0">
                <a:solidFill>
                  <a:srgbClr val="C00000"/>
                </a:solidFill>
                <a:latin typeface="Calibri"/>
                <a:cs typeface="Calibri"/>
              </a:rPr>
              <a:t>x;</a:t>
            </a:r>
            <a:endParaRPr>
              <a:latin typeface="Calibri"/>
              <a:cs typeface="Calibri"/>
            </a:endParaRPr>
          </a:p>
          <a:p>
            <a:pPr eaLnBrk="1" fontAlgn="auto" hangingPunct="1">
              <a:spcBef>
                <a:spcPts val="32"/>
              </a:spcBef>
              <a:spcAft>
                <a:spcPts val="0"/>
              </a:spcAft>
              <a:defRPr/>
            </a:pPr>
            <a:endParaRPr sz="1850">
              <a:latin typeface="Times New Roman"/>
              <a:cs typeface="Times New Roman"/>
            </a:endParaRPr>
          </a:p>
          <a:p>
            <a:pPr marL="882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>
                <a:latin typeface="Calibri"/>
                <a:cs typeface="Calibri"/>
              </a:rPr>
              <a:t>all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35" dirty="0">
                <a:latin typeface="Calibri"/>
                <a:cs typeface="Calibri"/>
              </a:rPr>
              <a:t>f</a:t>
            </a:r>
            <a:r>
              <a:rPr spc="-5" dirty="0">
                <a:latin typeface="Calibri"/>
                <a:cs typeface="Calibri"/>
              </a:rPr>
              <a:t>ou</a:t>
            </a:r>
            <a:r>
              <a:rPr dirty="0">
                <a:latin typeface="Calibri"/>
                <a:cs typeface="Calibri"/>
              </a:rPr>
              <a:t>r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Calibri"/>
                <a:cs typeface="Calibri"/>
              </a:rPr>
              <a:t>ma</a:t>
            </a:r>
            <a:r>
              <a:rPr spc="-35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gi</a:t>
            </a:r>
            <a:r>
              <a:rPr spc="-5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s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a</a:t>
            </a:r>
            <a:r>
              <a:rPr spc="-40" dirty="0">
                <a:latin typeface="Calibri"/>
                <a:cs typeface="Calibri"/>
              </a:rPr>
              <a:t>r</a:t>
            </a:r>
            <a:r>
              <a:rPr spc="-10" dirty="0">
                <a:latin typeface="Calibri"/>
                <a:cs typeface="Calibri"/>
              </a:rPr>
              <a:t>e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25</a:t>
            </a:r>
            <a:r>
              <a:rPr spc="-35" dirty="0">
                <a:latin typeface="Calibri"/>
                <a:cs typeface="Calibri"/>
              </a:rPr>
              <a:t>p</a:t>
            </a:r>
            <a:r>
              <a:rPr dirty="0">
                <a:latin typeface="Calibri"/>
                <a:cs typeface="Calibri"/>
              </a:rPr>
              <a:t>x</a:t>
            </a:r>
            <a:endParaRPr>
              <a:latin typeface="Calibri"/>
              <a:cs typeface="Calibri"/>
            </a:endParaRPr>
          </a:p>
        </p:txBody>
      </p:sp>
      <p:sp>
        <p:nvSpPr>
          <p:cNvPr id="27652" name="object 4">
            <a:extLst>
              <a:ext uri="{FF2B5EF4-FFF2-40B4-BE49-F238E27FC236}">
                <a16:creationId xmlns:a16="http://schemas.microsoft.com/office/drawing/2014/main" id="{63E321C1-76EA-7EBA-53C6-8AA93E550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963" y="4829175"/>
            <a:ext cx="4000500" cy="1201738"/>
          </a:xfrm>
          <a:prstGeom prst="rect">
            <a:avLst/>
          </a:prstGeom>
          <a:noFill/>
          <a:ln w="914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857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C00000"/>
                </a:solidFill>
                <a:cs typeface="Calibri" panose="020F0502020204030204" pitchFamily="34" charset="0"/>
              </a:rPr>
              <a:t>margin:</a:t>
            </a:r>
            <a:r>
              <a:rPr lang="en-US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solidFill>
                  <a:srgbClr val="C00000"/>
                </a:solidFill>
                <a:cs typeface="Calibri" panose="020F0502020204030204" pitchFamily="34" charset="0"/>
              </a:rPr>
              <a:t>25px</a:t>
            </a:r>
            <a:r>
              <a:rPr lang="en-US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solidFill>
                  <a:srgbClr val="C00000"/>
                </a:solidFill>
                <a:cs typeface="Calibri" panose="020F0502020204030204" pitchFamily="34" charset="0"/>
              </a:rPr>
              <a:t>50px;</a:t>
            </a:r>
            <a:endParaRPr lang="en-US" altLang="en-US">
              <a:cs typeface="Calibri" panose="020F0502020204030204" pitchFamily="34" charset="0"/>
            </a:endParaRPr>
          </a:p>
          <a:p>
            <a:pPr eaLnBrk="1" hangingPunct="1">
              <a:spcBef>
                <a:spcPts val="38"/>
              </a:spcBef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>
                <a:cs typeface="Calibri" panose="020F0502020204030204" pitchFamily="34" charset="0"/>
              </a:rPr>
              <a:t>top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cs typeface="Calibri" panose="020F0502020204030204" pitchFamily="34" charset="0"/>
              </a:rPr>
              <a:t>and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cs typeface="Calibri" panose="020F0502020204030204" pitchFamily="34" charset="0"/>
              </a:rPr>
              <a:t>bottom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cs typeface="Calibri" panose="020F0502020204030204" pitchFamily="34" charset="0"/>
              </a:rPr>
              <a:t>margins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cs typeface="Calibri" panose="020F0502020204030204" pitchFamily="34" charset="0"/>
              </a:rPr>
              <a:t>are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cs typeface="Calibri" panose="020F0502020204030204" pitchFamily="34" charset="0"/>
              </a:rPr>
              <a:t>25px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cs typeface="Calibri" panose="020F0502020204030204" pitchFamily="34" charset="0"/>
              </a:rPr>
              <a:t>right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cs typeface="Calibri" panose="020F0502020204030204" pitchFamily="34" charset="0"/>
              </a:rPr>
              <a:t>and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cs typeface="Calibri" panose="020F0502020204030204" pitchFamily="34" charset="0"/>
              </a:rPr>
              <a:t>left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cs typeface="Calibri" panose="020F0502020204030204" pitchFamily="34" charset="0"/>
              </a:rPr>
              <a:t>margins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cs typeface="Calibri" panose="020F0502020204030204" pitchFamily="34" charset="0"/>
              </a:rPr>
              <a:t>are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cs typeface="Calibri" panose="020F0502020204030204" pitchFamily="34" charset="0"/>
              </a:rPr>
              <a:t>50px</a:t>
            </a:r>
          </a:p>
        </p:txBody>
      </p:sp>
      <p:sp>
        <p:nvSpPr>
          <p:cNvPr id="27653" name="object 5">
            <a:extLst>
              <a:ext uri="{FF2B5EF4-FFF2-40B4-BE49-F238E27FC236}">
                <a16:creationId xmlns:a16="http://schemas.microsoft.com/office/drawing/2014/main" id="{472F4D51-D0D1-5EEC-FB1E-820940520C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2924175"/>
            <a:ext cx="3359150" cy="1598613"/>
          </a:xfrm>
          <a:prstGeom prst="rect">
            <a:avLst/>
          </a:prstGeom>
          <a:noFill/>
          <a:ln w="914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873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ts val="4325"/>
              </a:lnSpc>
            </a:pPr>
            <a:r>
              <a:rPr lang="en-US" altLang="en-US" dirty="0">
                <a:solidFill>
                  <a:srgbClr val="C00000"/>
                </a:solidFill>
                <a:cs typeface="Calibri" panose="020F0502020204030204" pitchFamily="34" charset="0"/>
              </a:rPr>
              <a:t>margin: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C00000"/>
                </a:solidFill>
                <a:cs typeface="Calibri" panose="020F0502020204030204" pitchFamily="34" charset="0"/>
              </a:rPr>
              <a:t>25px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C00000"/>
                </a:solidFill>
                <a:cs typeface="Calibri" panose="020F0502020204030204" pitchFamily="34" charset="0"/>
              </a:rPr>
              <a:t>50px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C00000"/>
                </a:solidFill>
                <a:cs typeface="Calibri" panose="020F0502020204030204" pitchFamily="34" charset="0"/>
              </a:rPr>
              <a:t>75px;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ts val="4325"/>
              </a:lnSpc>
            </a:pPr>
            <a:r>
              <a:rPr lang="en-US" altLang="en-US" dirty="0">
                <a:cs typeface="Calibri" panose="020F0502020204030204" pitchFamily="34" charset="0"/>
              </a:rPr>
              <a:t>top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Calibri" panose="020F0502020204030204" pitchFamily="34" charset="0"/>
              </a:rPr>
              <a:t>margin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Calibri" panose="020F0502020204030204" pitchFamily="34" charset="0"/>
              </a:rPr>
              <a:t>is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Calibri" panose="020F0502020204030204" pitchFamily="34" charset="0"/>
              </a:rPr>
              <a:t>25px</a:t>
            </a:r>
          </a:p>
          <a:p>
            <a:pPr eaLnBrk="1" hangingPunct="1">
              <a:lnSpc>
                <a:spcPts val="1650"/>
              </a:lnSpc>
            </a:pPr>
            <a:r>
              <a:rPr lang="en-US" altLang="en-US" dirty="0">
                <a:cs typeface="Calibri" panose="020F0502020204030204" pitchFamily="34" charset="0"/>
              </a:rPr>
              <a:t>right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Calibri" panose="020F0502020204030204" pitchFamily="34" charset="0"/>
              </a:rPr>
              <a:t>and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Calibri" panose="020F0502020204030204" pitchFamily="34" charset="0"/>
              </a:rPr>
              <a:t>left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Calibri" panose="020F0502020204030204" pitchFamily="34" charset="0"/>
              </a:rPr>
              <a:t>margins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Calibri" panose="020F0502020204030204" pitchFamily="34" charset="0"/>
              </a:rPr>
              <a:t>are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Calibri" panose="020F0502020204030204" pitchFamily="34" charset="0"/>
              </a:rPr>
              <a:t>50px</a:t>
            </a:r>
          </a:p>
          <a:p>
            <a:pPr eaLnBrk="1" hangingPunct="1"/>
            <a:r>
              <a:rPr lang="en-US" altLang="en-US" dirty="0">
                <a:cs typeface="Calibri" panose="020F0502020204030204" pitchFamily="34" charset="0"/>
              </a:rPr>
              <a:t>bottom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Calibri" panose="020F0502020204030204" pitchFamily="34" charset="0"/>
              </a:rPr>
              <a:t>margin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Calibri" panose="020F0502020204030204" pitchFamily="34" charset="0"/>
              </a:rPr>
              <a:t>is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Calibri" panose="020F0502020204030204" pitchFamily="34" charset="0"/>
              </a:rPr>
              <a:t>75px</a:t>
            </a:r>
          </a:p>
        </p:txBody>
      </p:sp>
      <p:sp>
        <p:nvSpPr>
          <p:cNvPr id="27654" name="object 6">
            <a:extLst>
              <a:ext uri="{FF2B5EF4-FFF2-40B4-BE49-F238E27FC236}">
                <a16:creationId xmlns:a16="http://schemas.microsoft.com/office/drawing/2014/main" id="{6268EA6B-E3D8-665C-EDCF-CF69DC8A89EE}"/>
              </a:ext>
            </a:extLst>
          </p:cNvPr>
          <p:cNvSpPr>
            <a:spLocks/>
          </p:cNvSpPr>
          <p:nvPr/>
        </p:nvSpPr>
        <p:spPr bwMode="auto">
          <a:xfrm>
            <a:off x="860425" y="2924175"/>
            <a:ext cx="4000500" cy="1754188"/>
          </a:xfrm>
          <a:custGeom>
            <a:avLst/>
            <a:gdLst>
              <a:gd name="T0" fmla="*/ 0 w 4000500"/>
              <a:gd name="T1" fmla="*/ 1753491 h 1754504"/>
              <a:gd name="T2" fmla="*/ 4000499 w 4000500"/>
              <a:gd name="T3" fmla="*/ 1753491 h 1754504"/>
              <a:gd name="T4" fmla="*/ 4000499 w 4000500"/>
              <a:gd name="T5" fmla="*/ 0 h 1754504"/>
              <a:gd name="T6" fmla="*/ 0 w 4000500"/>
              <a:gd name="T7" fmla="*/ 0 h 1754504"/>
              <a:gd name="T8" fmla="*/ 0 w 4000500"/>
              <a:gd name="T9" fmla="*/ 1753491 h 17545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00500" h="1754504">
                <a:moveTo>
                  <a:pt x="0" y="1754123"/>
                </a:moveTo>
                <a:lnTo>
                  <a:pt x="4000499" y="1754123"/>
                </a:lnTo>
                <a:lnTo>
                  <a:pt x="4000499" y="0"/>
                </a:lnTo>
                <a:lnTo>
                  <a:pt x="0" y="0"/>
                </a:lnTo>
                <a:lnTo>
                  <a:pt x="0" y="1754123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EBB1DA8B-732A-6220-6A75-3464496D52C1}"/>
              </a:ext>
            </a:extLst>
          </p:cNvPr>
          <p:cNvSpPr txBox="1"/>
          <p:nvPr/>
        </p:nvSpPr>
        <p:spPr>
          <a:xfrm>
            <a:off x="954088" y="3013075"/>
            <a:ext cx="2882900" cy="228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15" dirty="0">
                <a:solidFill>
                  <a:srgbClr val="C00000"/>
                </a:solidFill>
                <a:latin typeface="Calibri"/>
                <a:cs typeface="Calibri"/>
              </a:rPr>
              <a:t>ma</a:t>
            </a:r>
            <a:r>
              <a:rPr spc="-3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dirty="0">
                <a:solidFill>
                  <a:srgbClr val="C00000"/>
                </a:solidFill>
                <a:latin typeface="Calibri"/>
                <a:cs typeface="Calibri"/>
              </a:rPr>
              <a:t>gi</a:t>
            </a:r>
            <a:r>
              <a:rPr spc="-1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pc="-5" dirty="0">
                <a:solidFill>
                  <a:srgbClr val="C00000"/>
                </a:solidFill>
                <a:latin typeface="Calibri"/>
                <a:cs typeface="Calibri"/>
              </a:rPr>
              <a:t>:</a:t>
            </a:r>
            <a:r>
              <a:rPr spc="-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C00000"/>
                </a:solidFill>
                <a:latin typeface="Calibri"/>
                <a:cs typeface="Calibri"/>
              </a:rPr>
              <a:t>25</a:t>
            </a:r>
            <a:r>
              <a:rPr spc="-35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pc="-4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C00000"/>
                </a:solidFill>
                <a:latin typeface="Calibri"/>
                <a:cs typeface="Calibri"/>
              </a:rPr>
              <a:t>50</a:t>
            </a:r>
            <a:r>
              <a:rPr spc="-35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pc="-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C00000"/>
                </a:solidFill>
                <a:latin typeface="Calibri"/>
                <a:cs typeface="Calibri"/>
              </a:rPr>
              <a:t>75</a:t>
            </a:r>
            <a:r>
              <a:rPr spc="-35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pc="-4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C00000"/>
                </a:solidFill>
                <a:latin typeface="Calibri"/>
                <a:cs typeface="Calibri"/>
              </a:rPr>
              <a:t>100</a:t>
            </a:r>
            <a:r>
              <a:rPr spc="-45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pc="-15" dirty="0">
                <a:solidFill>
                  <a:srgbClr val="C00000"/>
                </a:solidFill>
                <a:latin typeface="Calibri"/>
                <a:cs typeface="Calibri"/>
              </a:rPr>
              <a:t>x;</a:t>
            </a:r>
            <a:endParaRPr>
              <a:latin typeface="Calibri"/>
              <a:cs typeface="Calibri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AB734DE2-BE28-FC67-D34D-297554F94723}"/>
              </a:ext>
            </a:extLst>
          </p:cNvPr>
          <p:cNvSpPr txBox="1"/>
          <p:nvPr/>
        </p:nvSpPr>
        <p:spPr>
          <a:xfrm>
            <a:off x="954088" y="3562350"/>
            <a:ext cx="2085975" cy="10525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25" dirty="0">
                <a:latin typeface="Calibri"/>
                <a:cs typeface="Calibri"/>
              </a:rPr>
              <a:t>t</a:t>
            </a:r>
            <a:r>
              <a:rPr spc="-5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p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Calibri"/>
                <a:cs typeface="Calibri"/>
              </a:rPr>
              <a:t>m</a:t>
            </a:r>
            <a:r>
              <a:rPr spc="-5" dirty="0">
                <a:latin typeface="Calibri"/>
                <a:cs typeface="Calibri"/>
              </a:rPr>
              <a:t>a</a:t>
            </a:r>
            <a:r>
              <a:rPr spc="-40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gin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s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25</a:t>
            </a:r>
            <a:r>
              <a:rPr spc="-35" dirty="0">
                <a:latin typeface="Calibri"/>
                <a:cs typeface="Calibri"/>
              </a:rPr>
              <a:t>p</a:t>
            </a:r>
            <a:r>
              <a:rPr dirty="0">
                <a:latin typeface="Calibri"/>
                <a:cs typeface="Calibri"/>
              </a:rPr>
              <a:t>x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r</a:t>
            </a:r>
            <a:r>
              <a:rPr spc="-10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ght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Calibri"/>
                <a:cs typeface="Calibri"/>
              </a:rPr>
              <a:t>ma</a:t>
            </a:r>
            <a:r>
              <a:rPr spc="-35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gin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s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50</a:t>
            </a:r>
            <a:r>
              <a:rPr spc="-35" dirty="0">
                <a:latin typeface="Calibri"/>
                <a:cs typeface="Calibri"/>
              </a:rPr>
              <a:t>p</a:t>
            </a:r>
            <a:r>
              <a:rPr dirty="0">
                <a:latin typeface="Calibri"/>
                <a:cs typeface="Calibri"/>
              </a:rPr>
              <a:t>x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alibri"/>
                <a:cs typeface="Calibri"/>
              </a:rPr>
              <a:t>bo</a:t>
            </a:r>
            <a:r>
              <a:rPr spc="-25" dirty="0">
                <a:latin typeface="Calibri"/>
                <a:cs typeface="Calibri"/>
              </a:rPr>
              <a:t>tt</a:t>
            </a:r>
            <a:r>
              <a:rPr spc="-5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m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Calibri"/>
                <a:cs typeface="Calibri"/>
              </a:rPr>
              <a:t>ma</a:t>
            </a:r>
            <a:r>
              <a:rPr spc="-40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gin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s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75</a:t>
            </a:r>
            <a:r>
              <a:rPr spc="-35" dirty="0">
                <a:latin typeface="Calibri"/>
                <a:cs typeface="Calibri"/>
              </a:rPr>
              <a:t>p</a:t>
            </a:r>
            <a:r>
              <a:rPr dirty="0">
                <a:latin typeface="Calibri"/>
                <a:cs typeface="Calibri"/>
              </a:rPr>
              <a:t>x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alibri"/>
                <a:cs typeface="Calibri"/>
              </a:rPr>
              <a:t>l</a:t>
            </a:r>
            <a:r>
              <a:rPr spc="-20"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f</a:t>
            </a:r>
            <a:r>
              <a:rPr dirty="0">
                <a:latin typeface="Calibri"/>
                <a:cs typeface="Calibri"/>
              </a:rPr>
              <a:t>t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Calibri"/>
                <a:cs typeface="Calibri"/>
              </a:rPr>
              <a:t>ma</a:t>
            </a:r>
            <a:r>
              <a:rPr spc="-35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gin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s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100</a:t>
            </a:r>
            <a:r>
              <a:rPr spc="-45" dirty="0">
                <a:latin typeface="Calibri"/>
                <a:cs typeface="Calibri"/>
              </a:rPr>
              <a:t>p</a:t>
            </a:r>
            <a:r>
              <a:rPr dirty="0">
                <a:latin typeface="Calibri"/>
                <a:cs typeface="Calibri"/>
              </a:rPr>
              <a:t>x</a:t>
            </a:r>
            <a:endParaRPr>
              <a:latin typeface="Calibri"/>
              <a:cs typeface="Calibri"/>
            </a:endParaRPr>
          </a:p>
        </p:txBody>
      </p:sp>
      <p:sp>
        <p:nvSpPr>
          <p:cNvPr id="27657" name="object 9">
            <a:extLst>
              <a:ext uri="{FF2B5EF4-FFF2-40B4-BE49-F238E27FC236}">
                <a16:creationId xmlns:a16="http://schemas.microsoft.com/office/drawing/2014/main" id="{8F2C5793-5C6B-763E-E882-0D5778654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3262313"/>
            <a:ext cx="995362" cy="9937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EAA464AA-9557-B0D1-AA6E-EC7974E05B00}"/>
              </a:ext>
            </a:extLst>
          </p:cNvPr>
          <p:cNvSpPr txBox="1"/>
          <p:nvPr/>
        </p:nvSpPr>
        <p:spPr>
          <a:xfrm>
            <a:off x="3727450" y="4289425"/>
            <a:ext cx="1104900" cy="228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Calibri"/>
                <a:cs typeface="Calibri"/>
              </a:rPr>
              <a:t>Th</a:t>
            </a:r>
            <a:r>
              <a:rPr dirty="0">
                <a:latin typeface="Calibri"/>
                <a:cs typeface="Calibri"/>
              </a:rPr>
              <a:t>i</a:t>
            </a:r>
            <a:r>
              <a:rPr spc="-15" dirty="0">
                <a:latin typeface="Calibri"/>
                <a:cs typeface="Calibri"/>
              </a:rPr>
              <a:t>n</a:t>
            </a:r>
            <a:r>
              <a:rPr spc="-10" dirty="0">
                <a:latin typeface="Calibri"/>
                <a:cs typeface="Calibri"/>
              </a:rPr>
              <a:t>k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-5" dirty="0">
                <a:latin typeface="Calibri"/>
                <a:cs typeface="Calibri"/>
              </a:rPr>
              <a:t>lo</a:t>
            </a:r>
            <a:r>
              <a:rPr spc="-10" dirty="0">
                <a:latin typeface="Calibri"/>
                <a:cs typeface="Calibri"/>
              </a:rPr>
              <a:t>ck!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object 4">
            <a:extLst>
              <a:ext uri="{FF2B5EF4-FFF2-40B4-BE49-F238E27FC236}">
                <a16:creationId xmlns:a16="http://schemas.microsoft.com/office/drawing/2014/main" id="{7BB3F438-D012-008F-BA04-A936621EA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96875" cy="6858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9A97B52D-F4DB-30E4-25A3-C3E8A60424A4}"/>
              </a:ext>
            </a:extLst>
          </p:cNvPr>
          <p:cNvSpPr txBox="1"/>
          <p:nvPr/>
        </p:nvSpPr>
        <p:spPr>
          <a:xfrm>
            <a:off x="546100" y="1392238"/>
            <a:ext cx="4254500" cy="5540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3600" spc="-20" dirty="0">
                <a:solidFill>
                  <a:srgbClr val="16375E"/>
                </a:solidFill>
                <a:latin typeface="Calibri"/>
                <a:cs typeface="Calibri"/>
              </a:rPr>
              <a:t>Mo</a:t>
            </a:r>
            <a:r>
              <a:rPr sz="3600" spc="-45" dirty="0">
                <a:solidFill>
                  <a:srgbClr val="16375E"/>
                </a:solidFill>
                <a:latin typeface="Calibri"/>
                <a:cs typeface="Calibri"/>
              </a:rPr>
              <a:t>r</a:t>
            </a:r>
            <a:r>
              <a:rPr sz="3600" spc="-15" dirty="0">
                <a:solidFill>
                  <a:srgbClr val="16375E"/>
                </a:solidFill>
                <a:latin typeface="Calibri"/>
                <a:cs typeface="Calibri"/>
              </a:rPr>
              <a:t>e</a:t>
            </a:r>
            <a:r>
              <a:rPr sz="3600" spc="-50" dirty="0">
                <a:solidFill>
                  <a:srgbClr val="16375E"/>
                </a:solidFill>
                <a:latin typeface="Times New Roman"/>
                <a:cs typeface="Times New Roman"/>
              </a:rPr>
              <a:t> </a:t>
            </a:r>
            <a:r>
              <a:rPr sz="3600" spc="-15" dirty="0">
                <a:solidFill>
                  <a:srgbClr val="16375E"/>
                </a:solidFill>
                <a:latin typeface="Calibri"/>
                <a:cs typeface="Calibri"/>
              </a:rPr>
              <a:t>shorthand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9700" name="object 7">
            <a:extLst>
              <a:ext uri="{FF2B5EF4-FFF2-40B4-BE49-F238E27FC236}">
                <a16:creationId xmlns:a16="http://schemas.microsoft.com/office/drawing/2014/main" id="{9181DD1B-7851-3E0A-C605-ED2C42161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2060575"/>
            <a:ext cx="2736850" cy="113506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8809C9CB-C290-E2A4-72DE-3E7FA1AB3981}"/>
              </a:ext>
            </a:extLst>
          </p:cNvPr>
          <p:cNvSpPr txBox="1"/>
          <p:nvPr/>
        </p:nvSpPr>
        <p:spPr>
          <a:xfrm>
            <a:off x="1914525" y="3489325"/>
            <a:ext cx="2070100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Calibri"/>
                <a:cs typeface="Calibri"/>
              </a:rPr>
              <a:t>Ca</a:t>
            </a:r>
            <a:r>
              <a:rPr dirty="0">
                <a:latin typeface="Calibri"/>
                <a:cs typeface="Calibri"/>
              </a:rPr>
              <a:t>n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al</a:t>
            </a:r>
            <a:r>
              <a:rPr spc="-5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o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Calibri"/>
                <a:cs typeface="Calibri"/>
              </a:rPr>
              <a:t>b</a:t>
            </a:r>
            <a:r>
              <a:rPr spc="-10" dirty="0">
                <a:latin typeface="Calibri"/>
                <a:cs typeface="Calibri"/>
              </a:rPr>
              <a:t>e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Calibri"/>
                <a:cs typeface="Calibri"/>
              </a:rPr>
              <a:t>wr</a:t>
            </a:r>
            <a:r>
              <a:rPr spc="-5" dirty="0">
                <a:latin typeface="Calibri"/>
                <a:cs typeface="Calibri"/>
              </a:rPr>
              <a:t>i</a:t>
            </a:r>
            <a:r>
              <a:rPr spc="-40" dirty="0">
                <a:latin typeface="Calibri"/>
                <a:cs typeface="Calibri"/>
              </a:rPr>
              <a:t>tt</a:t>
            </a:r>
            <a:r>
              <a:rPr spc="-10" dirty="0">
                <a:latin typeface="Calibri"/>
                <a:cs typeface="Calibri"/>
              </a:rPr>
              <a:t>en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as</a:t>
            </a:r>
            <a:endParaRPr>
              <a:latin typeface="Calibri"/>
              <a:cs typeface="Calibri"/>
            </a:endParaRPr>
          </a:p>
        </p:txBody>
      </p:sp>
      <p:sp>
        <p:nvSpPr>
          <p:cNvPr id="29702" name="object 9">
            <a:extLst>
              <a:ext uri="{FF2B5EF4-FFF2-40B4-BE49-F238E27FC236}">
                <a16:creationId xmlns:a16="http://schemas.microsoft.com/office/drawing/2014/main" id="{DD5F12AD-264B-D182-E6D9-F66CB3212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0025" y="4076700"/>
            <a:ext cx="3087688" cy="731838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7394AE44-24EC-C277-6190-372A295A5641}"/>
              </a:ext>
            </a:extLst>
          </p:cNvPr>
          <p:cNvSpPr txBox="1"/>
          <p:nvPr/>
        </p:nvSpPr>
        <p:spPr>
          <a:xfrm>
            <a:off x="690563" y="5770563"/>
            <a:ext cx="5448300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114" dirty="0">
                <a:solidFill>
                  <a:srgbClr val="243F60"/>
                </a:solidFill>
                <a:latin typeface="Calibri"/>
                <a:cs typeface="Calibri"/>
              </a:rPr>
              <a:t>T</a:t>
            </a:r>
            <a:r>
              <a:rPr spc="5" dirty="0">
                <a:solidFill>
                  <a:srgbClr val="243F60"/>
                </a:solidFill>
                <a:latin typeface="Calibri"/>
                <a:cs typeface="Calibri"/>
              </a:rPr>
              <a:t>r</a:t>
            </a:r>
            <a:r>
              <a:rPr dirty="0">
                <a:solidFill>
                  <a:srgbClr val="243F60"/>
                </a:solidFill>
                <a:latin typeface="Calibri"/>
                <a:cs typeface="Calibri"/>
              </a:rPr>
              <a:t>y</a:t>
            </a:r>
            <a:r>
              <a:rPr spc="-45" dirty="0">
                <a:solidFill>
                  <a:srgbClr val="243F6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243F60"/>
                </a:solidFill>
                <a:latin typeface="Calibri"/>
                <a:cs typeface="Calibri"/>
              </a:rPr>
              <a:t>ou</a:t>
            </a:r>
            <a:r>
              <a:rPr dirty="0">
                <a:solidFill>
                  <a:srgbClr val="243F60"/>
                </a:solidFill>
                <a:latin typeface="Calibri"/>
                <a:cs typeface="Calibri"/>
              </a:rPr>
              <a:t>t</a:t>
            </a:r>
            <a:r>
              <a:rPr spc="-45" dirty="0">
                <a:solidFill>
                  <a:srgbClr val="243F6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243F60"/>
                </a:solidFill>
                <a:latin typeface="Calibri"/>
                <a:cs typeface="Calibri"/>
              </a:rPr>
              <a:t>d</a:t>
            </a:r>
            <a:r>
              <a:rPr spc="-10" dirty="0">
                <a:solidFill>
                  <a:srgbClr val="243F60"/>
                </a:solidFill>
                <a:latin typeface="Calibri"/>
                <a:cs typeface="Calibri"/>
              </a:rPr>
              <a:t>if</a:t>
            </a:r>
            <a:r>
              <a:rPr spc="-50" dirty="0">
                <a:solidFill>
                  <a:srgbClr val="243F60"/>
                </a:solidFill>
                <a:latin typeface="Calibri"/>
                <a:cs typeface="Calibri"/>
              </a:rPr>
              <a:t>f</a:t>
            </a:r>
            <a:r>
              <a:rPr dirty="0">
                <a:solidFill>
                  <a:srgbClr val="243F60"/>
                </a:solidFill>
                <a:latin typeface="Calibri"/>
                <a:cs typeface="Calibri"/>
              </a:rPr>
              <a:t>e</a:t>
            </a:r>
            <a:r>
              <a:rPr spc="-30" dirty="0">
                <a:solidFill>
                  <a:srgbClr val="243F60"/>
                </a:solidFill>
                <a:latin typeface="Calibri"/>
                <a:cs typeface="Calibri"/>
              </a:rPr>
              <a:t>r</a:t>
            </a:r>
            <a:r>
              <a:rPr dirty="0">
                <a:solidFill>
                  <a:srgbClr val="243F60"/>
                </a:solidFill>
                <a:latin typeface="Calibri"/>
                <a:cs typeface="Calibri"/>
              </a:rPr>
              <a:t>e</a:t>
            </a:r>
            <a:r>
              <a:rPr spc="-10" dirty="0">
                <a:solidFill>
                  <a:srgbClr val="243F60"/>
                </a:solidFill>
                <a:latin typeface="Calibri"/>
                <a:cs typeface="Calibri"/>
              </a:rPr>
              <a:t>n</a:t>
            </a:r>
            <a:r>
              <a:rPr dirty="0">
                <a:solidFill>
                  <a:srgbClr val="243F60"/>
                </a:solidFill>
                <a:latin typeface="Calibri"/>
                <a:cs typeface="Calibri"/>
              </a:rPr>
              <a:t>t</a:t>
            </a:r>
            <a:r>
              <a:rPr spc="-40" dirty="0">
                <a:solidFill>
                  <a:srgbClr val="243F6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243F60"/>
                </a:solidFill>
                <a:latin typeface="Calibri"/>
                <a:cs typeface="Calibri"/>
              </a:rPr>
              <a:t>bo</a:t>
            </a:r>
            <a:r>
              <a:rPr spc="-30" dirty="0">
                <a:solidFill>
                  <a:srgbClr val="243F60"/>
                </a:solidFill>
                <a:latin typeface="Calibri"/>
                <a:cs typeface="Calibri"/>
              </a:rPr>
              <a:t>r</a:t>
            </a:r>
            <a:r>
              <a:rPr spc="-5" dirty="0">
                <a:solidFill>
                  <a:srgbClr val="243F60"/>
                </a:solidFill>
                <a:latin typeface="Calibri"/>
                <a:cs typeface="Calibri"/>
              </a:rPr>
              <a:t>de</a:t>
            </a:r>
            <a:r>
              <a:rPr dirty="0">
                <a:solidFill>
                  <a:srgbClr val="243F60"/>
                </a:solidFill>
                <a:latin typeface="Calibri"/>
                <a:cs typeface="Calibri"/>
              </a:rPr>
              <a:t>r-</a:t>
            </a:r>
            <a:r>
              <a:rPr spc="-25" dirty="0">
                <a:solidFill>
                  <a:srgbClr val="243F60"/>
                </a:solidFill>
                <a:latin typeface="Calibri"/>
                <a:cs typeface="Calibri"/>
              </a:rPr>
              <a:t>s</a:t>
            </a:r>
            <a:r>
              <a:rPr dirty="0">
                <a:solidFill>
                  <a:srgbClr val="243F60"/>
                </a:solidFill>
                <a:latin typeface="Calibri"/>
                <a:cs typeface="Calibri"/>
              </a:rPr>
              <a:t>ty</a:t>
            </a:r>
            <a:r>
              <a:rPr spc="-10" dirty="0">
                <a:solidFill>
                  <a:srgbClr val="243F60"/>
                </a:solidFill>
                <a:latin typeface="Calibri"/>
                <a:cs typeface="Calibri"/>
              </a:rPr>
              <a:t>l</a:t>
            </a:r>
            <a:r>
              <a:rPr dirty="0">
                <a:solidFill>
                  <a:srgbClr val="243F60"/>
                </a:solidFill>
                <a:latin typeface="Calibri"/>
                <a:cs typeface="Calibri"/>
              </a:rPr>
              <a:t>e</a:t>
            </a:r>
            <a:r>
              <a:rPr spc="-45" dirty="0">
                <a:solidFill>
                  <a:srgbClr val="243F6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243F60"/>
                </a:solidFill>
                <a:latin typeface="Calibri"/>
                <a:cs typeface="Calibri"/>
              </a:rPr>
              <a:t>p</a:t>
            </a:r>
            <a:r>
              <a:rPr spc="-25" dirty="0">
                <a:solidFill>
                  <a:srgbClr val="243F60"/>
                </a:solidFill>
                <a:latin typeface="Calibri"/>
                <a:cs typeface="Calibri"/>
              </a:rPr>
              <a:t>r</a:t>
            </a:r>
            <a:r>
              <a:rPr spc="-5" dirty="0">
                <a:solidFill>
                  <a:srgbClr val="243F60"/>
                </a:solidFill>
                <a:latin typeface="Calibri"/>
                <a:cs typeface="Calibri"/>
              </a:rPr>
              <a:t>opert</a:t>
            </a:r>
            <a:r>
              <a:rPr spc="-10" dirty="0">
                <a:solidFill>
                  <a:srgbClr val="243F60"/>
                </a:solidFill>
                <a:latin typeface="Calibri"/>
                <a:cs typeface="Calibri"/>
              </a:rPr>
              <a:t>i</a:t>
            </a:r>
            <a:r>
              <a:rPr dirty="0">
                <a:solidFill>
                  <a:srgbClr val="243F60"/>
                </a:solidFill>
                <a:latin typeface="Calibri"/>
                <a:cs typeface="Calibri"/>
              </a:rPr>
              <a:t>es</a:t>
            </a:r>
            <a:r>
              <a:rPr spc="-40" dirty="0">
                <a:solidFill>
                  <a:srgbClr val="243F60"/>
                </a:solidFill>
                <a:latin typeface="Times New Roman"/>
                <a:cs typeface="Times New Roman"/>
              </a:rPr>
              <a:t> </a:t>
            </a:r>
            <a:r>
              <a:rPr spc="-15" dirty="0">
                <a:solidFill>
                  <a:srgbClr val="243F60"/>
                </a:solidFill>
                <a:latin typeface="Calibri"/>
                <a:cs typeface="Calibri"/>
              </a:rPr>
              <a:t>a</a:t>
            </a:r>
            <a:r>
              <a:rPr dirty="0">
                <a:solidFill>
                  <a:srgbClr val="243F60"/>
                </a:solidFill>
                <a:latin typeface="Calibri"/>
                <a:cs typeface="Calibri"/>
              </a:rPr>
              <a:t>t</a:t>
            </a:r>
            <a:r>
              <a:rPr spc="-40" dirty="0">
                <a:solidFill>
                  <a:srgbClr val="243F60"/>
                </a:solidFill>
                <a:latin typeface="Times New Roman"/>
                <a:cs typeface="Times New Roman"/>
              </a:rPr>
              <a:t> </a:t>
            </a:r>
            <a:r>
              <a:rPr u="heavy" dirty="0">
                <a:solidFill>
                  <a:srgbClr val="0000FF"/>
                </a:solidFill>
                <a:latin typeface="Calibri"/>
                <a:cs typeface="Calibri"/>
              </a:rPr>
              <a:t>w</a:t>
            </a:r>
            <a:r>
              <a:rPr u="heavy" spc="-10" dirty="0">
                <a:solidFill>
                  <a:srgbClr val="0000FF"/>
                </a:solidFill>
                <a:latin typeface="Calibri"/>
                <a:cs typeface="Calibri"/>
              </a:rPr>
              <a:t>3</a:t>
            </a:r>
            <a:r>
              <a:rPr u="heavy" spc="-5" dirty="0">
                <a:solidFill>
                  <a:srgbClr val="0000FF"/>
                </a:solidFill>
                <a:latin typeface="Calibri"/>
                <a:cs typeface="Calibri"/>
              </a:rPr>
              <a:t>schoo</a:t>
            </a:r>
            <a:r>
              <a:rPr u="heavy" spc="-15" dirty="0">
                <a:solidFill>
                  <a:srgbClr val="0000FF"/>
                </a:solidFill>
                <a:latin typeface="Calibri"/>
                <a:cs typeface="Calibri"/>
              </a:rPr>
              <a:t>l</a:t>
            </a:r>
            <a:r>
              <a:rPr u="heavy" spc="-5" dirty="0">
                <a:solidFill>
                  <a:srgbClr val="0000FF"/>
                </a:solidFill>
                <a:latin typeface="Calibri"/>
                <a:cs typeface="Calibri"/>
              </a:rPr>
              <a:t>s.</a:t>
            </a:r>
            <a:r>
              <a:rPr u="heavy" spc="-15" dirty="0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u="heavy" spc="-5" dirty="0">
                <a:solidFill>
                  <a:srgbClr val="0000FF"/>
                </a:solidFill>
                <a:latin typeface="Calibri"/>
                <a:cs typeface="Calibri"/>
              </a:rPr>
              <a:t>om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object 2">
            <a:extLst>
              <a:ext uri="{FF2B5EF4-FFF2-40B4-BE49-F238E27FC236}">
                <a16:creationId xmlns:a16="http://schemas.microsoft.com/office/drawing/2014/main" id="{4C621CE5-04E6-E93E-C17B-09AEC91292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513" y="442913"/>
            <a:ext cx="753745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42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ts val="50"/>
              </a:spcBef>
            </a:pPr>
            <a:endParaRPr lang="en-US" alt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3600" dirty="0">
                <a:solidFill>
                  <a:srgbClr val="16375E"/>
                </a:solidFill>
                <a:cs typeface="Calibri" panose="020F0502020204030204" pitchFamily="34" charset="0"/>
              </a:rPr>
              <a:t>Calculating</a:t>
            </a:r>
            <a:r>
              <a:rPr lang="en-US" altLang="en-US" sz="3600" dirty="0">
                <a:solidFill>
                  <a:srgbClr val="16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solidFill>
                  <a:srgbClr val="16375E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box</a:t>
            </a:r>
            <a:r>
              <a:rPr lang="en-US" altLang="en-US" sz="3600" dirty="0">
                <a:solidFill>
                  <a:srgbClr val="16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solidFill>
                  <a:srgbClr val="16375E"/>
                </a:solidFill>
                <a:cs typeface="Calibri" panose="020F0502020204030204" pitchFamily="34" charset="0"/>
              </a:rPr>
              <a:t>sizes</a:t>
            </a:r>
            <a:endParaRPr lang="en-US" altLang="en-US" sz="3600" dirty="0">
              <a:cs typeface="Calibri" panose="020F0502020204030204" pitchFamily="34" charset="0"/>
            </a:endParaRPr>
          </a:p>
          <a:p>
            <a:pPr eaLnBrk="1" hangingPunct="1">
              <a:spcBef>
                <a:spcPts val="2500"/>
              </a:spcBef>
              <a:buClr>
                <a:srgbClr val="7F7F7F"/>
              </a:buClr>
              <a:buSzPct val="110000"/>
              <a:buFont typeface="Microsoft Sans Serif" panose="020B0604020202020204" pitchFamily="34" charset="0"/>
              <a:buChar char="▪"/>
            </a:pPr>
            <a:r>
              <a:rPr lang="en-US" altLang="en-US" sz="2000" dirty="0">
                <a:cs typeface="Calibri" panose="020F0502020204030204" pitchFamily="34" charset="0"/>
              </a:rPr>
              <a:t>Borders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and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padding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are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cs typeface="Calibri" panose="020F0502020204030204" pitchFamily="34" charset="0"/>
              </a:rPr>
              <a:t>added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cs typeface="Calibri" panose="020F0502020204030204" pitchFamily="34" charset="0"/>
              </a:rPr>
              <a:t>to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the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dimensions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of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the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element</a:t>
            </a:r>
          </a:p>
          <a:p>
            <a:pPr eaLnBrk="1" hangingPunct="1">
              <a:spcBef>
                <a:spcPts val="475"/>
              </a:spcBef>
              <a:buClr>
                <a:srgbClr val="7F7F7F"/>
              </a:buClr>
              <a:buSzPct val="110000"/>
              <a:buFont typeface="Microsoft Sans Serif" panose="020B0604020202020204" pitchFamily="34" charset="0"/>
              <a:buChar char="▪"/>
            </a:pPr>
            <a:r>
              <a:rPr lang="en-US" altLang="en-US" sz="2000" dirty="0">
                <a:cs typeface="Calibri" panose="020F0502020204030204" pitchFamily="34" charset="0"/>
              </a:rPr>
              <a:t>Overall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width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of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cs typeface="Calibri" panose="020F0502020204030204" pitchFamily="34" charset="0"/>
              </a:rPr>
              <a:t>#content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would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be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100px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+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2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borders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of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10px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each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000" dirty="0">
                <a:cs typeface="Calibri" panose="020F0502020204030204" pitchFamily="34" charset="0"/>
              </a:rPr>
              <a:t>+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padding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of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20px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on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each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side</a:t>
            </a:r>
          </a:p>
          <a:p>
            <a:pPr eaLnBrk="1" hangingPunct="1">
              <a:spcBef>
                <a:spcPts val="475"/>
              </a:spcBef>
              <a:buClr>
                <a:srgbClr val="7F7F7F"/>
              </a:buClr>
              <a:buSzPct val="110000"/>
              <a:buFont typeface="Microsoft Sans Serif" panose="020B0604020202020204" pitchFamily="34" charset="0"/>
              <a:buChar char="▪"/>
            </a:pPr>
            <a:r>
              <a:rPr lang="en-US" altLang="en-US" sz="2000" dirty="0">
                <a:cs typeface="Calibri" panose="020F0502020204030204" pitchFamily="34" charset="0"/>
              </a:rPr>
              <a:t>Margins of adjacent horizontal elements can ‘</a:t>
            </a:r>
            <a:r>
              <a:rPr lang="en-US" altLang="en-US" sz="2000" u="sng" dirty="0">
                <a:solidFill>
                  <a:srgbClr val="0000FF"/>
                </a:solidFill>
                <a:cs typeface="Calibri" panose="020F0502020204030204" pitchFamily="34" charset="0"/>
              </a:rPr>
              <a:t>collapse</a:t>
            </a:r>
            <a:r>
              <a:rPr lang="en-US" altLang="en-US" sz="2000" dirty="0">
                <a:cs typeface="Calibri" panose="020F0502020204030204" pitchFamily="34" charset="0"/>
              </a:rPr>
              <a:t>’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FA350407-0819-87A9-43A6-4F203F18B84A}"/>
              </a:ext>
            </a:extLst>
          </p:cNvPr>
          <p:cNvSpPr txBox="1"/>
          <p:nvPr/>
        </p:nvSpPr>
        <p:spPr>
          <a:xfrm>
            <a:off x="1122363" y="4459288"/>
            <a:ext cx="2365375" cy="8032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>
                <a:latin typeface="Calibri"/>
                <a:cs typeface="Calibri"/>
              </a:rPr>
              <a:t>#</a:t>
            </a:r>
            <a:r>
              <a:rPr spc="-25" dirty="0">
                <a:latin typeface="Calibri"/>
                <a:cs typeface="Calibri"/>
              </a:rPr>
              <a:t>c</a:t>
            </a:r>
            <a:r>
              <a:rPr spc="-5" dirty="0">
                <a:latin typeface="Calibri"/>
                <a:cs typeface="Calibri"/>
              </a:rPr>
              <a:t>o</a:t>
            </a:r>
            <a:r>
              <a:rPr spc="-10" dirty="0">
                <a:latin typeface="Calibri"/>
                <a:cs typeface="Calibri"/>
              </a:rPr>
              <a:t>n</a:t>
            </a:r>
            <a:r>
              <a:rPr spc="-40" dirty="0">
                <a:latin typeface="Calibri"/>
                <a:cs typeface="Calibri"/>
              </a:rPr>
              <a:t>t</a:t>
            </a:r>
            <a:r>
              <a:rPr spc="-10" dirty="0">
                <a:latin typeface="Calibri"/>
                <a:cs typeface="Calibri"/>
              </a:rPr>
              <a:t>e</a:t>
            </a:r>
            <a:r>
              <a:rPr spc="-20" dirty="0">
                <a:latin typeface="Calibri"/>
                <a:cs typeface="Calibri"/>
              </a:rPr>
              <a:t>n</a:t>
            </a:r>
            <a:r>
              <a:rPr spc="-10" dirty="0">
                <a:latin typeface="Calibri"/>
                <a:cs typeface="Calibri"/>
              </a:rPr>
              <a:t>t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alibri"/>
                <a:cs typeface="Calibri"/>
              </a:rPr>
              <a:t>{w</a:t>
            </a:r>
            <a:r>
              <a:rPr spc="-10" dirty="0">
                <a:latin typeface="Calibri"/>
                <a:cs typeface="Calibri"/>
              </a:rPr>
              <a:t>i</a:t>
            </a:r>
            <a:r>
              <a:rPr spc="-5" dirty="0">
                <a:latin typeface="Calibri"/>
                <a:cs typeface="Calibri"/>
              </a:rPr>
              <a:t>dth</a:t>
            </a:r>
            <a:r>
              <a:rPr dirty="0">
                <a:latin typeface="Calibri"/>
                <a:cs typeface="Calibri"/>
              </a:rPr>
              <a:t>: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C00000"/>
                </a:solidFill>
                <a:latin typeface="Calibri"/>
                <a:cs typeface="Calibri"/>
              </a:rPr>
              <a:t>100</a:t>
            </a:r>
            <a:r>
              <a:rPr spc="-45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pc="-5" dirty="0">
                <a:latin typeface="Calibri"/>
                <a:cs typeface="Calibri"/>
              </a:rPr>
              <a:t>;}</a:t>
            </a:r>
            <a:endParaRPr>
              <a:latin typeface="Calibri"/>
              <a:cs typeface="Calibri"/>
            </a:endParaRPr>
          </a:p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>
                <a:latin typeface="Calibri"/>
                <a:cs typeface="Calibri"/>
              </a:rPr>
              <a:t>#</a:t>
            </a:r>
            <a:r>
              <a:rPr spc="-25" dirty="0">
                <a:latin typeface="Calibri"/>
                <a:cs typeface="Calibri"/>
              </a:rPr>
              <a:t>c</a:t>
            </a:r>
            <a:r>
              <a:rPr spc="-5" dirty="0">
                <a:latin typeface="Calibri"/>
                <a:cs typeface="Calibri"/>
              </a:rPr>
              <a:t>o</a:t>
            </a:r>
            <a:r>
              <a:rPr spc="-10" dirty="0">
                <a:latin typeface="Calibri"/>
                <a:cs typeface="Calibri"/>
              </a:rPr>
              <a:t>n</a:t>
            </a:r>
            <a:r>
              <a:rPr spc="-40" dirty="0">
                <a:latin typeface="Calibri"/>
                <a:cs typeface="Calibri"/>
              </a:rPr>
              <a:t>t</a:t>
            </a:r>
            <a:r>
              <a:rPr spc="-10" dirty="0">
                <a:latin typeface="Calibri"/>
                <a:cs typeface="Calibri"/>
              </a:rPr>
              <a:t>e</a:t>
            </a:r>
            <a:r>
              <a:rPr spc="-20" dirty="0">
                <a:latin typeface="Calibri"/>
                <a:cs typeface="Calibri"/>
              </a:rPr>
              <a:t>n</a:t>
            </a:r>
            <a:r>
              <a:rPr spc="-10" dirty="0">
                <a:latin typeface="Calibri"/>
                <a:cs typeface="Calibri"/>
              </a:rPr>
              <a:t>t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alibri"/>
                <a:cs typeface="Calibri"/>
              </a:rPr>
              <a:t>(bo</a:t>
            </a:r>
            <a:r>
              <a:rPr spc="-35" dirty="0">
                <a:latin typeface="Calibri"/>
                <a:cs typeface="Calibri"/>
              </a:rPr>
              <a:t>r</a:t>
            </a:r>
            <a:r>
              <a:rPr spc="-15" dirty="0">
                <a:latin typeface="Calibri"/>
                <a:cs typeface="Calibri"/>
              </a:rPr>
              <a:t>d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10" dirty="0">
                <a:latin typeface="Calibri"/>
                <a:cs typeface="Calibri"/>
              </a:rPr>
              <a:t>r: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C00000"/>
                </a:solidFill>
                <a:latin typeface="Calibri"/>
                <a:cs typeface="Calibri"/>
              </a:rPr>
              <a:t>10</a:t>
            </a:r>
            <a:r>
              <a:rPr spc="-35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>
                <a:latin typeface="Calibri"/>
                <a:cs typeface="Calibri"/>
              </a:rPr>
              <a:t>#</a:t>
            </a:r>
            <a:r>
              <a:rPr spc="-25" dirty="0">
                <a:latin typeface="Calibri"/>
                <a:cs typeface="Calibri"/>
              </a:rPr>
              <a:t>c</a:t>
            </a:r>
            <a:r>
              <a:rPr spc="-5" dirty="0">
                <a:latin typeface="Calibri"/>
                <a:cs typeface="Calibri"/>
              </a:rPr>
              <a:t>o</a:t>
            </a:r>
            <a:r>
              <a:rPr spc="-10" dirty="0">
                <a:latin typeface="Calibri"/>
                <a:cs typeface="Calibri"/>
              </a:rPr>
              <a:t>n</a:t>
            </a:r>
            <a:r>
              <a:rPr spc="-40" dirty="0">
                <a:latin typeface="Calibri"/>
                <a:cs typeface="Calibri"/>
              </a:rPr>
              <a:t>t</a:t>
            </a:r>
            <a:r>
              <a:rPr spc="-10" dirty="0">
                <a:latin typeface="Calibri"/>
                <a:cs typeface="Calibri"/>
              </a:rPr>
              <a:t>e</a:t>
            </a:r>
            <a:r>
              <a:rPr spc="-20" dirty="0">
                <a:latin typeface="Calibri"/>
                <a:cs typeface="Calibri"/>
              </a:rPr>
              <a:t>n</a:t>
            </a:r>
            <a:r>
              <a:rPr spc="-10" dirty="0">
                <a:latin typeface="Calibri"/>
                <a:cs typeface="Calibri"/>
              </a:rPr>
              <a:t>t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alibri"/>
                <a:cs typeface="Calibri"/>
              </a:rPr>
              <a:t>{pa</a:t>
            </a:r>
            <a:r>
              <a:rPr spc="5" dirty="0">
                <a:latin typeface="Calibri"/>
                <a:cs typeface="Calibri"/>
              </a:rPr>
              <a:t>d</a:t>
            </a:r>
            <a:r>
              <a:rPr spc="-5" dirty="0">
                <a:latin typeface="Calibri"/>
                <a:cs typeface="Calibri"/>
              </a:rPr>
              <a:t>d</a:t>
            </a:r>
            <a:r>
              <a:rPr dirty="0">
                <a:latin typeface="Calibri"/>
                <a:cs typeface="Calibri"/>
              </a:rPr>
              <a:t>i</a:t>
            </a:r>
            <a:r>
              <a:rPr spc="-15" dirty="0">
                <a:latin typeface="Calibri"/>
                <a:cs typeface="Calibri"/>
              </a:rPr>
              <a:t>ng</a:t>
            </a:r>
            <a:r>
              <a:rPr spc="-5" dirty="0">
                <a:latin typeface="Calibri"/>
                <a:cs typeface="Calibri"/>
              </a:rPr>
              <a:t>: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C00000"/>
                </a:solidFill>
                <a:latin typeface="Calibri"/>
                <a:cs typeface="Calibri"/>
              </a:rPr>
              <a:t>10</a:t>
            </a:r>
            <a:r>
              <a:rPr spc="-35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</p:txBody>
      </p:sp>
      <p:sp>
        <p:nvSpPr>
          <p:cNvPr id="31748" name="object 4">
            <a:extLst>
              <a:ext uri="{FF2B5EF4-FFF2-40B4-BE49-F238E27FC236}">
                <a16:creationId xmlns:a16="http://schemas.microsoft.com/office/drawing/2014/main" id="{8DCA5D70-201D-EE43-FD01-DF509F487940}"/>
              </a:ext>
            </a:extLst>
          </p:cNvPr>
          <p:cNvSpPr>
            <a:spLocks/>
          </p:cNvSpPr>
          <p:nvPr/>
        </p:nvSpPr>
        <p:spPr bwMode="auto">
          <a:xfrm>
            <a:off x="4645025" y="3916363"/>
            <a:ext cx="4271963" cy="2825750"/>
          </a:xfrm>
          <a:custGeom>
            <a:avLst/>
            <a:gdLst>
              <a:gd name="T0" fmla="*/ 0 w 4272280"/>
              <a:gd name="T1" fmla="*/ 2825495 h 2825750"/>
              <a:gd name="T2" fmla="*/ 4271137 w 4272280"/>
              <a:gd name="T3" fmla="*/ 2825495 h 2825750"/>
              <a:gd name="T4" fmla="*/ 4271137 w 4272280"/>
              <a:gd name="T5" fmla="*/ 0 h 2825750"/>
              <a:gd name="T6" fmla="*/ 0 w 4272280"/>
              <a:gd name="T7" fmla="*/ 0 h 2825750"/>
              <a:gd name="T8" fmla="*/ 0 w 4272280"/>
              <a:gd name="T9" fmla="*/ 2825495 h 28257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72280" h="2825750">
                <a:moveTo>
                  <a:pt x="0" y="2825495"/>
                </a:moveTo>
                <a:lnTo>
                  <a:pt x="4271771" y="2825495"/>
                </a:lnTo>
                <a:lnTo>
                  <a:pt x="4271771" y="0"/>
                </a:lnTo>
                <a:lnTo>
                  <a:pt x="0" y="0"/>
                </a:lnTo>
                <a:lnTo>
                  <a:pt x="0" y="2825495"/>
                </a:lnTo>
                <a:close/>
              </a:path>
            </a:pathLst>
          </a:custGeom>
          <a:solidFill>
            <a:srgbClr val="94B2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31749" name="object 5">
            <a:extLst>
              <a:ext uri="{FF2B5EF4-FFF2-40B4-BE49-F238E27FC236}">
                <a16:creationId xmlns:a16="http://schemas.microsoft.com/office/drawing/2014/main" id="{EE2D5C35-A4A0-1461-7AA9-BBDDC93A07A3}"/>
              </a:ext>
            </a:extLst>
          </p:cNvPr>
          <p:cNvSpPr>
            <a:spLocks/>
          </p:cNvSpPr>
          <p:nvPr/>
        </p:nvSpPr>
        <p:spPr bwMode="auto">
          <a:xfrm>
            <a:off x="4645025" y="3916363"/>
            <a:ext cx="4271963" cy="2825750"/>
          </a:xfrm>
          <a:custGeom>
            <a:avLst/>
            <a:gdLst>
              <a:gd name="T0" fmla="*/ 0 w 4272280"/>
              <a:gd name="T1" fmla="*/ 2825495 h 2825750"/>
              <a:gd name="T2" fmla="*/ 4271137 w 4272280"/>
              <a:gd name="T3" fmla="*/ 2825495 h 2825750"/>
              <a:gd name="T4" fmla="*/ 4271137 w 4272280"/>
              <a:gd name="T5" fmla="*/ 0 h 2825750"/>
              <a:gd name="T6" fmla="*/ 0 w 4272280"/>
              <a:gd name="T7" fmla="*/ 0 h 2825750"/>
              <a:gd name="T8" fmla="*/ 0 w 4272280"/>
              <a:gd name="T9" fmla="*/ 2825495 h 28257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72280" h="2825750">
                <a:moveTo>
                  <a:pt x="0" y="2825495"/>
                </a:moveTo>
                <a:lnTo>
                  <a:pt x="4271771" y="2825495"/>
                </a:lnTo>
                <a:lnTo>
                  <a:pt x="4271771" y="0"/>
                </a:lnTo>
                <a:lnTo>
                  <a:pt x="0" y="0"/>
                </a:lnTo>
                <a:lnTo>
                  <a:pt x="0" y="2825495"/>
                </a:lnTo>
                <a:close/>
              </a:path>
            </a:pathLst>
          </a:custGeom>
          <a:noFill/>
          <a:ln w="25907">
            <a:solidFill>
              <a:srgbClr val="375F9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31750" name="object 6">
            <a:extLst>
              <a:ext uri="{FF2B5EF4-FFF2-40B4-BE49-F238E27FC236}">
                <a16:creationId xmlns:a16="http://schemas.microsoft.com/office/drawing/2014/main" id="{C9AD164C-DCD6-BF6A-0CBF-FDB71790BF3C}"/>
              </a:ext>
            </a:extLst>
          </p:cNvPr>
          <p:cNvSpPr>
            <a:spLocks/>
          </p:cNvSpPr>
          <p:nvPr/>
        </p:nvSpPr>
        <p:spPr bwMode="auto">
          <a:xfrm>
            <a:off x="4908550" y="4154488"/>
            <a:ext cx="1657350" cy="2305050"/>
          </a:xfrm>
          <a:custGeom>
            <a:avLst/>
            <a:gdLst>
              <a:gd name="T0" fmla="*/ 0 w 1656715"/>
              <a:gd name="T1" fmla="*/ 2305557 h 2304415"/>
              <a:gd name="T2" fmla="*/ 1657857 w 1656715"/>
              <a:gd name="T3" fmla="*/ 2305557 h 2304415"/>
              <a:gd name="T4" fmla="*/ 1657857 w 1656715"/>
              <a:gd name="T5" fmla="*/ 0 h 2304415"/>
              <a:gd name="T6" fmla="*/ 0 w 1656715"/>
              <a:gd name="T7" fmla="*/ 0 h 2304415"/>
              <a:gd name="T8" fmla="*/ 0 w 1656715"/>
              <a:gd name="T9" fmla="*/ 2305557 h 23044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56715" h="2304415">
                <a:moveTo>
                  <a:pt x="0" y="2304287"/>
                </a:moveTo>
                <a:lnTo>
                  <a:pt x="1656587" y="2304287"/>
                </a:lnTo>
                <a:lnTo>
                  <a:pt x="1656587" y="0"/>
                </a:lnTo>
                <a:lnTo>
                  <a:pt x="0" y="0"/>
                </a:lnTo>
                <a:lnTo>
                  <a:pt x="0" y="2304287"/>
                </a:lnTo>
                <a:close/>
              </a:path>
            </a:pathLst>
          </a:custGeom>
          <a:solidFill>
            <a:srgbClr val="DDD9C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31751" name="object 7">
            <a:extLst>
              <a:ext uri="{FF2B5EF4-FFF2-40B4-BE49-F238E27FC236}">
                <a16:creationId xmlns:a16="http://schemas.microsoft.com/office/drawing/2014/main" id="{EDC4FEB9-A9DD-6280-26FF-6444760CDA3C}"/>
              </a:ext>
            </a:extLst>
          </p:cNvPr>
          <p:cNvSpPr>
            <a:spLocks/>
          </p:cNvSpPr>
          <p:nvPr/>
        </p:nvSpPr>
        <p:spPr bwMode="auto">
          <a:xfrm>
            <a:off x="4908550" y="4154488"/>
            <a:ext cx="1657350" cy="2305050"/>
          </a:xfrm>
          <a:custGeom>
            <a:avLst/>
            <a:gdLst>
              <a:gd name="T0" fmla="*/ 0 w 1656715"/>
              <a:gd name="T1" fmla="*/ 2305557 h 2304415"/>
              <a:gd name="T2" fmla="*/ 1657857 w 1656715"/>
              <a:gd name="T3" fmla="*/ 2305557 h 2304415"/>
              <a:gd name="T4" fmla="*/ 1657857 w 1656715"/>
              <a:gd name="T5" fmla="*/ 0 h 2304415"/>
              <a:gd name="T6" fmla="*/ 0 w 1656715"/>
              <a:gd name="T7" fmla="*/ 0 h 2304415"/>
              <a:gd name="T8" fmla="*/ 0 w 1656715"/>
              <a:gd name="T9" fmla="*/ 2305557 h 23044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56715" h="2304415">
                <a:moveTo>
                  <a:pt x="0" y="2304287"/>
                </a:moveTo>
                <a:lnTo>
                  <a:pt x="1656587" y="2304287"/>
                </a:lnTo>
                <a:lnTo>
                  <a:pt x="1656587" y="0"/>
                </a:lnTo>
                <a:lnTo>
                  <a:pt x="0" y="0"/>
                </a:lnTo>
                <a:lnTo>
                  <a:pt x="0" y="2304287"/>
                </a:lnTo>
                <a:close/>
              </a:path>
            </a:pathLst>
          </a:custGeom>
          <a:noFill/>
          <a:ln w="146303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31752" name="object 8">
            <a:extLst>
              <a:ext uri="{FF2B5EF4-FFF2-40B4-BE49-F238E27FC236}">
                <a16:creationId xmlns:a16="http://schemas.microsoft.com/office/drawing/2014/main" id="{8FA08E5D-49E6-1C83-70E6-99E2C3402F34}"/>
              </a:ext>
            </a:extLst>
          </p:cNvPr>
          <p:cNvSpPr>
            <a:spLocks/>
          </p:cNvSpPr>
          <p:nvPr/>
        </p:nvSpPr>
        <p:spPr bwMode="auto">
          <a:xfrm>
            <a:off x="6997700" y="4154488"/>
            <a:ext cx="1655763" cy="2305050"/>
          </a:xfrm>
          <a:custGeom>
            <a:avLst/>
            <a:gdLst>
              <a:gd name="T0" fmla="*/ 0 w 1655445"/>
              <a:gd name="T1" fmla="*/ 2305557 h 2304415"/>
              <a:gd name="T2" fmla="*/ 1655699 w 1655445"/>
              <a:gd name="T3" fmla="*/ 2305557 h 2304415"/>
              <a:gd name="T4" fmla="*/ 1655699 w 1655445"/>
              <a:gd name="T5" fmla="*/ 0 h 2304415"/>
              <a:gd name="T6" fmla="*/ 0 w 1655445"/>
              <a:gd name="T7" fmla="*/ 0 h 2304415"/>
              <a:gd name="T8" fmla="*/ 0 w 1655445"/>
              <a:gd name="T9" fmla="*/ 2305557 h 23044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55445" h="2304415">
                <a:moveTo>
                  <a:pt x="0" y="2304287"/>
                </a:moveTo>
                <a:lnTo>
                  <a:pt x="1655063" y="2304287"/>
                </a:lnTo>
                <a:lnTo>
                  <a:pt x="1655063" y="0"/>
                </a:lnTo>
                <a:lnTo>
                  <a:pt x="0" y="0"/>
                </a:lnTo>
                <a:lnTo>
                  <a:pt x="0" y="2304287"/>
                </a:lnTo>
                <a:close/>
              </a:path>
            </a:pathLst>
          </a:custGeom>
          <a:solidFill>
            <a:srgbClr val="DDD9C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31753" name="object 9">
            <a:extLst>
              <a:ext uri="{FF2B5EF4-FFF2-40B4-BE49-F238E27FC236}">
                <a16:creationId xmlns:a16="http://schemas.microsoft.com/office/drawing/2014/main" id="{20E1656B-9954-B2EE-099E-44BD4BEC1FC2}"/>
              </a:ext>
            </a:extLst>
          </p:cNvPr>
          <p:cNvSpPr>
            <a:spLocks/>
          </p:cNvSpPr>
          <p:nvPr/>
        </p:nvSpPr>
        <p:spPr bwMode="auto">
          <a:xfrm>
            <a:off x="6997700" y="4154488"/>
            <a:ext cx="1655763" cy="2305050"/>
          </a:xfrm>
          <a:custGeom>
            <a:avLst/>
            <a:gdLst>
              <a:gd name="T0" fmla="*/ 0 w 1655445"/>
              <a:gd name="T1" fmla="*/ 2305557 h 2304415"/>
              <a:gd name="T2" fmla="*/ 1655699 w 1655445"/>
              <a:gd name="T3" fmla="*/ 2305557 h 2304415"/>
              <a:gd name="T4" fmla="*/ 1655699 w 1655445"/>
              <a:gd name="T5" fmla="*/ 0 h 2304415"/>
              <a:gd name="T6" fmla="*/ 0 w 1655445"/>
              <a:gd name="T7" fmla="*/ 0 h 2304415"/>
              <a:gd name="T8" fmla="*/ 0 w 1655445"/>
              <a:gd name="T9" fmla="*/ 2305557 h 23044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55445" h="2304415">
                <a:moveTo>
                  <a:pt x="0" y="2304287"/>
                </a:moveTo>
                <a:lnTo>
                  <a:pt x="1655063" y="2304287"/>
                </a:lnTo>
                <a:lnTo>
                  <a:pt x="1655063" y="0"/>
                </a:lnTo>
                <a:lnTo>
                  <a:pt x="0" y="0"/>
                </a:lnTo>
                <a:lnTo>
                  <a:pt x="0" y="2304287"/>
                </a:lnTo>
                <a:close/>
              </a:path>
            </a:pathLst>
          </a:custGeom>
          <a:noFill/>
          <a:ln w="146303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31754" name="object 10">
            <a:extLst>
              <a:ext uri="{FF2B5EF4-FFF2-40B4-BE49-F238E27FC236}">
                <a16:creationId xmlns:a16="http://schemas.microsoft.com/office/drawing/2014/main" id="{FF9950F5-6D75-B3C0-A6DC-F86E2152A5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0500" y="5038725"/>
            <a:ext cx="85725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/>
            <a:r>
              <a:rPr lang="en-US" altLang="en-US">
                <a:cs typeface="Calibri" panose="020F0502020204030204" pitchFamily="34" charset="0"/>
              </a:rPr>
              <a:t>#content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cs typeface="Calibri" panose="020F0502020204030204" pitchFamily="34" charset="0"/>
              </a:rPr>
              <a:t>declared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cs typeface="Calibri" panose="020F0502020204030204" pitchFamily="34" charset="0"/>
              </a:rPr>
              <a:t>as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cs typeface="Calibri" panose="020F0502020204030204" pitchFamily="34" charset="0"/>
              </a:rPr>
              <a:t>100px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cs typeface="Calibri" panose="020F0502020204030204" pitchFamily="34" charset="0"/>
              </a:rPr>
              <a:t>wide</a:t>
            </a:r>
          </a:p>
        </p:txBody>
      </p:sp>
      <p:sp>
        <p:nvSpPr>
          <p:cNvPr id="31755" name="object 11">
            <a:extLst>
              <a:ext uri="{FF2B5EF4-FFF2-40B4-BE49-F238E27FC236}">
                <a16:creationId xmlns:a16="http://schemas.microsoft.com/office/drawing/2014/main" id="{7F3E774E-4B21-44D5-B8A1-21625EBC96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2550" y="4386263"/>
            <a:ext cx="9652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400">
                <a:cs typeface="Calibri" panose="020F0502020204030204" pitchFamily="34" charset="0"/>
              </a:rPr>
              <a:t>Text</a:t>
            </a:r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>
                <a:cs typeface="Calibri" panose="020F0502020204030204" pitchFamily="34" charset="0"/>
              </a:rPr>
              <a:t>text</a:t>
            </a:r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>
                <a:cs typeface="Calibri" panose="020F0502020204030204" pitchFamily="34" charset="0"/>
              </a:rPr>
              <a:t>text</a:t>
            </a:r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>
                <a:cs typeface="Calibri" panose="020F0502020204030204" pitchFamily="34" charset="0"/>
              </a:rPr>
              <a:t>text</a:t>
            </a:r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>
                <a:cs typeface="Calibri" panose="020F0502020204030204" pitchFamily="34" charset="0"/>
              </a:rPr>
              <a:t>text</a:t>
            </a:r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>
                <a:cs typeface="Calibri" panose="020F0502020204030204" pitchFamily="34" charset="0"/>
              </a:rPr>
              <a:t>text</a:t>
            </a:r>
          </a:p>
        </p:txBody>
      </p:sp>
      <p:sp>
        <p:nvSpPr>
          <p:cNvPr id="31756" name="object 12">
            <a:extLst>
              <a:ext uri="{FF2B5EF4-FFF2-40B4-BE49-F238E27FC236}">
                <a16:creationId xmlns:a16="http://schemas.microsoft.com/office/drawing/2014/main" id="{A247C55F-CB0E-2A7D-FA1B-CB8638EFB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9488" y="4645025"/>
            <a:ext cx="938212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>
                <a:cs typeface="Calibri" panose="020F0502020204030204" pitchFamily="34" charset="0"/>
              </a:rPr>
              <a:t>#content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cs typeface="Calibri" panose="020F0502020204030204" pitchFamily="34" charset="0"/>
              </a:rPr>
              <a:t>is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cs typeface="Calibri" panose="020F0502020204030204" pitchFamily="34" charset="0"/>
              </a:rPr>
              <a:t>actually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cs typeface="Calibri" panose="020F0502020204030204" pitchFamily="34" charset="0"/>
              </a:rPr>
              <a:t>140px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cs typeface="Calibri" panose="020F0502020204030204" pitchFamily="34" charset="0"/>
              </a:rPr>
              <a:t>wide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object 2">
            <a:extLst>
              <a:ext uri="{FF2B5EF4-FFF2-40B4-BE49-F238E27FC236}">
                <a16:creationId xmlns:a16="http://schemas.microsoft.com/office/drawing/2014/main" id="{9D70A98D-817A-28C2-33C8-D95F0C8DF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100" y="442913"/>
            <a:ext cx="7810500" cy="289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3600" dirty="0">
                <a:solidFill>
                  <a:srgbClr val="16375E"/>
                </a:solidFill>
                <a:cs typeface="Calibri" panose="020F0502020204030204" pitchFamily="34" charset="0"/>
              </a:rPr>
              <a:t>CSS</a:t>
            </a:r>
            <a:r>
              <a:rPr lang="en-US" altLang="en-US" sz="3600" dirty="0">
                <a:solidFill>
                  <a:srgbClr val="16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solidFill>
                  <a:srgbClr val="16375E"/>
                </a:solidFill>
                <a:cs typeface="Calibri" panose="020F0502020204030204" pitchFamily="34" charset="0"/>
              </a:rPr>
              <a:t>box-sizing</a:t>
            </a:r>
            <a:endParaRPr lang="en-US" altLang="en-US" sz="3600" dirty="0">
              <a:cs typeface="Calibri" panose="020F0502020204030204" pitchFamily="34" charset="0"/>
            </a:endParaRPr>
          </a:p>
          <a:p>
            <a:pPr eaLnBrk="1" hangingPunct="1">
              <a:spcBef>
                <a:spcPts val="1213"/>
              </a:spcBef>
              <a:buClr>
                <a:srgbClr val="7F7F7F"/>
              </a:buClr>
              <a:buSzPct val="109000"/>
              <a:buFont typeface="Microsoft Sans Serif" panose="020B0604020202020204" pitchFamily="34" charset="0"/>
              <a:buChar char="▪"/>
            </a:pPr>
            <a:r>
              <a:rPr lang="en-US" altLang="en-US" sz="2200" dirty="0">
                <a:cs typeface="Calibri" panose="020F0502020204030204" pitchFamily="34" charset="0"/>
              </a:rPr>
              <a:t>The introduction of the ‘</a:t>
            </a:r>
            <a:r>
              <a:rPr lang="en-US" altLang="en-US" sz="2200" u="sng" dirty="0">
                <a:solidFill>
                  <a:srgbClr val="0000FF"/>
                </a:solidFill>
                <a:cs typeface="Calibri" panose="020F0502020204030204" pitchFamily="34" charset="0"/>
              </a:rPr>
              <a:t>box-sizing</a:t>
            </a:r>
            <a:r>
              <a:rPr lang="en-US" altLang="en-US" sz="2200" dirty="0">
                <a:cs typeface="Calibri" panose="020F0502020204030204" pitchFamily="34" charset="0"/>
              </a:rPr>
              <a:t>’ element has enabled sizing to</a:t>
            </a:r>
          </a:p>
          <a:p>
            <a:pPr eaLnBrk="1" hangingPunct="1"/>
            <a:r>
              <a:rPr lang="en-US" altLang="en-US" sz="2200" dirty="0">
                <a:cs typeface="Calibri" panose="020F0502020204030204" pitchFamily="34" charset="0"/>
              </a:rPr>
              <a:t>be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cs typeface="Calibri" panose="020F0502020204030204" pitchFamily="34" charset="0"/>
              </a:rPr>
              <a:t>more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cs typeface="Calibri" panose="020F0502020204030204" pitchFamily="34" charset="0"/>
              </a:rPr>
              <a:t>predictable</a:t>
            </a:r>
          </a:p>
          <a:p>
            <a:pPr eaLnBrk="1" hangingPunct="1">
              <a:spcBef>
                <a:spcPts val="13"/>
              </a:spcBef>
            </a:pP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Clr>
                <a:srgbClr val="7F7F7F"/>
              </a:buClr>
              <a:buSzPct val="109000"/>
              <a:buFont typeface="Microsoft Sans Serif" panose="020B0604020202020204" pitchFamily="34" charset="0"/>
              <a:buChar char="▪"/>
            </a:pPr>
            <a:r>
              <a:rPr lang="en-US" altLang="en-US" sz="2200" dirty="0">
                <a:cs typeface="Calibri" panose="020F0502020204030204" pitchFamily="34" charset="0"/>
              </a:rPr>
              <a:t>Value of ‘border-box’ means the size you have declared for a container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cs typeface="Calibri" panose="020F0502020204030204" pitchFamily="34" charset="0"/>
              </a:rPr>
              <a:t>should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cs typeface="Calibri" panose="020F0502020204030204" pitchFamily="34" charset="0"/>
              </a:rPr>
              <a:t>include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latin typeface="Times New Roman" panose="02020603050405020304" pitchFamily="18" charset="0"/>
                <a:cs typeface="Calibri" panose="020F0502020204030204" pitchFamily="34" charset="0"/>
              </a:rPr>
              <a:t>border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cs typeface="Calibri" panose="020F0502020204030204" pitchFamily="34" charset="0"/>
              </a:rPr>
              <a:t>and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cs typeface="Calibri" panose="020F0502020204030204" pitchFamily="34" charset="0"/>
              </a:rPr>
              <a:t>padding,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cs typeface="Calibri" panose="020F0502020204030204" pitchFamily="34" charset="0"/>
              </a:rPr>
              <a:t>so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cs typeface="Calibri" panose="020F0502020204030204" pitchFamily="34" charset="0"/>
              </a:rPr>
              <a:t>the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cs typeface="Calibri" panose="020F0502020204030204" pitchFamily="34" charset="0"/>
              </a:rPr>
              <a:t>area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cs typeface="Calibri" panose="020F0502020204030204" pitchFamily="34" charset="0"/>
              </a:rPr>
              <a:t>left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cs typeface="Calibri" panose="020F0502020204030204" pitchFamily="34" charset="0"/>
              </a:rPr>
              <a:t>for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cs typeface="Calibri" panose="020F0502020204030204" pitchFamily="34" charset="0"/>
              </a:rPr>
              <a:t>content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cs typeface="Calibri" panose="020F0502020204030204" pitchFamily="34" charset="0"/>
              </a:rPr>
              <a:t>resizes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cs typeface="Calibri" panose="020F0502020204030204" pitchFamily="34" charset="0"/>
              </a:rPr>
              <a:t>accordingly</a:t>
            </a:r>
          </a:p>
        </p:txBody>
      </p:sp>
      <p:sp>
        <p:nvSpPr>
          <p:cNvPr id="33795" name="object 3">
            <a:extLst>
              <a:ext uri="{FF2B5EF4-FFF2-40B4-BE49-F238E27FC236}">
                <a16:creationId xmlns:a16="http://schemas.microsoft.com/office/drawing/2014/main" id="{848F9333-84E8-D899-0C2E-86DBD80A4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225" y="4354513"/>
            <a:ext cx="3602038" cy="14446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796" name="object 4">
            <a:extLst>
              <a:ext uri="{FF2B5EF4-FFF2-40B4-BE49-F238E27FC236}">
                <a16:creationId xmlns:a16="http://schemas.microsoft.com/office/drawing/2014/main" id="{8EDF829B-0491-C432-44F2-3AFDC6DD1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313" y="4338638"/>
            <a:ext cx="3292475" cy="155416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0D829003-C12D-38F0-5459-5A838CDD727D}"/>
              </a:ext>
            </a:extLst>
          </p:cNvPr>
          <p:cNvSpPr txBox="1"/>
          <p:nvPr/>
        </p:nvSpPr>
        <p:spPr>
          <a:xfrm>
            <a:off x="685800" y="6068239"/>
            <a:ext cx="406876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>
                <a:latin typeface="Calibri"/>
                <a:cs typeface="Calibri"/>
              </a:rPr>
              <a:t>Actual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w</a:t>
            </a:r>
            <a:r>
              <a:rPr spc="-10" dirty="0">
                <a:latin typeface="Calibri"/>
                <a:cs typeface="Calibri"/>
              </a:rPr>
              <a:t>i</a:t>
            </a:r>
            <a:r>
              <a:rPr spc="-5" dirty="0">
                <a:latin typeface="Calibri"/>
                <a:cs typeface="Calibri"/>
              </a:rPr>
              <a:t>dt</a:t>
            </a:r>
            <a:r>
              <a:rPr dirty="0">
                <a:latin typeface="Calibri"/>
                <a:cs typeface="Calibri"/>
              </a:rPr>
              <a:t>h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w</a:t>
            </a:r>
            <a:r>
              <a:rPr spc="-10" dirty="0">
                <a:latin typeface="Calibri"/>
                <a:cs typeface="Calibri"/>
              </a:rPr>
              <a:t>i</a:t>
            </a:r>
            <a:r>
              <a:rPr spc="-5" dirty="0">
                <a:latin typeface="Calibri"/>
                <a:cs typeface="Calibri"/>
              </a:rPr>
              <a:t>dt</a:t>
            </a:r>
            <a:r>
              <a:rPr dirty="0">
                <a:latin typeface="Calibri"/>
                <a:cs typeface="Calibri"/>
              </a:rPr>
              <a:t>h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+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lang="en-GB" spc="-45" dirty="0">
                <a:latin typeface="Times New Roman"/>
                <a:cs typeface="Times New Roman"/>
              </a:rPr>
              <a:t>2(</a:t>
            </a:r>
            <a:r>
              <a:rPr dirty="0">
                <a:latin typeface="Calibri"/>
                <a:cs typeface="Calibri"/>
              </a:rPr>
              <a:t>padd</a:t>
            </a:r>
            <a:r>
              <a:rPr spc="-5" dirty="0">
                <a:latin typeface="Calibri"/>
                <a:cs typeface="Calibri"/>
              </a:rPr>
              <a:t>in</a:t>
            </a:r>
            <a:r>
              <a:rPr dirty="0">
                <a:latin typeface="Calibri"/>
                <a:cs typeface="Calibri"/>
              </a:rPr>
              <a:t>g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+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alibri"/>
                <a:cs typeface="Calibri"/>
              </a:rPr>
              <a:t>bo</a:t>
            </a:r>
            <a:r>
              <a:rPr spc="-25" dirty="0">
                <a:latin typeface="Calibri"/>
                <a:cs typeface="Calibri"/>
              </a:rPr>
              <a:t>r</a:t>
            </a:r>
            <a:r>
              <a:rPr spc="-15" dirty="0">
                <a:latin typeface="Calibri"/>
                <a:cs typeface="Calibri"/>
              </a:rPr>
              <a:t>d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10" dirty="0">
                <a:latin typeface="Calibri"/>
                <a:cs typeface="Calibri"/>
              </a:rPr>
              <a:t>r</a:t>
            </a:r>
            <a:r>
              <a:rPr lang="en-GB" spc="-10" dirty="0">
                <a:latin typeface="Calibri"/>
                <a:cs typeface="Calibri"/>
              </a:rPr>
              <a:t>)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AE51EA9E-54CE-8D8B-DE8A-9BA95DA8250A}"/>
              </a:ext>
            </a:extLst>
          </p:cNvPr>
          <p:cNvSpPr txBox="1"/>
          <p:nvPr/>
        </p:nvSpPr>
        <p:spPr>
          <a:xfrm>
            <a:off x="5726113" y="6091238"/>
            <a:ext cx="1949450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>
                <a:latin typeface="Calibri"/>
                <a:cs typeface="Calibri"/>
              </a:rPr>
              <a:t>Ac</a:t>
            </a:r>
            <a:r>
              <a:rPr spc="-20" dirty="0">
                <a:latin typeface="Calibri"/>
                <a:cs typeface="Calibri"/>
              </a:rPr>
              <a:t>t</a:t>
            </a:r>
            <a:r>
              <a:rPr spc="-5" dirty="0">
                <a:latin typeface="Calibri"/>
                <a:cs typeface="Calibri"/>
              </a:rPr>
              <a:t>ua</a:t>
            </a:r>
            <a:r>
              <a:rPr dirty="0">
                <a:latin typeface="Calibri"/>
                <a:cs typeface="Calibri"/>
              </a:rPr>
              <a:t>l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w</a:t>
            </a:r>
            <a:r>
              <a:rPr spc="-10" dirty="0">
                <a:latin typeface="Calibri"/>
                <a:cs typeface="Calibri"/>
              </a:rPr>
              <a:t>i</a:t>
            </a:r>
            <a:r>
              <a:rPr spc="-5" dirty="0">
                <a:latin typeface="Calibri"/>
                <a:cs typeface="Calibri"/>
              </a:rPr>
              <a:t>dt</a:t>
            </a:r>
            <a:r>
              <a:rPr dirty="0">
                <a:latin typeface="Calibri"/>
                <a:cs typeface="Calibri"/>
              </a:rPr>
              <a:t>h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w</a:t>
            </a:r>
            <a:r>
              <a:rPr spc="-10" dirty="0">
                <a:latin typeface="Calibri"/>
                <a:cs typeface="Calibri"/>
              </a:rPr>
              <a:t>i</a:t>
            </a:r>
            <a:r>
              <a:rPr spc="-5" dirty="0">
                <a:latin typeface="Calibri"/>
                <a:cs typeface="Calibri"/>
              </a:rPr>
              <a:t>dth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C40048E-5A51-DFA6-B598-50CA517F2CC1}"/>
              </a:ext>
            </a:extLst>
          </p:cNvPr>
          <p:cNvSpPr txBox="1"/>
          <p:nvPr/>
        </p:nvSpPr>
        <p:spPr>
          <a:xfrm>
            <a:off x="555625" y="647700"/>
            <a:ext cx="5440363" cy="27860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3600" spc="-260" dirty="0">
                <a:solidFill>
                  <a:srgbClr val="16375E"/>
                </a:solidFill>
                <a:latin typeface="Calibri"/>
                <a:cs typeface="Calibri"/>
              </a:rPr>
              <a:t>T</a:t>
            </a:r>
            <a:r>
              <a:rPr sz="3600" spc="-70" dirty="0">
                <a:solidFill>
                  <a:srgbClr val="16375E"/>
                </a:solidFill>
                <a:latin typeface="Calibri"/>
                <a:cs typeface="Calibri"/>
              </a:rPr>
              <a:t>e</a:t>
            </a:r>
            <a:r>
              <a:rPr sz="3600" spc="-20" dirty="0">
                <a:solidFill>
                  <a:srgbClr val="16375E"/>
                </a:solidFill>
                <a:latin typeface="Calibri"/>
                <a:cs typeface="Calibri"/>
              </a:rPr>
              <a:t>x</a:t>
            </a:r>
            <a:r>
              <a:rPr sz="3600" spc="-10" dirty="0">
                <a:solidFill>
                  <a:srgbClr val="16375E"/>
                </a:solidFill>
                <a:latin typeface="Calibri"/>
                <a:cs typeface="Calibri"/>
              </a:rPr>
              <a:t>t</a:t>
            </a:r>
            <a:r>
              <a:rPr sz="3600" spc="-40" dirty="0">
                <a:solidFill>
                  <a:srgbClr val="16375E"/>
                </a:solidFill>
                <a:latin typeface="Times New Roman"/>
                <a:cs typeface="Times New Roman"/>
              </a:rPr>
              <a:t> </a:t>
            </a:r>
            <a:r>
              <a:rPr sz="3600" spc="-60" dirty="0">
                <a:solidFill>
                  <a:srgbClr val="16375E"/>
                </a:solidFill>
                <a:latin typeface="Calibri"/>
                <a:cs typeface="Calibri"/>
              </a:rPr>
              <a:t>f</a:t>
            </a:r>
            <a:r>
              <a:rPr sz="3600" spc="-20" dirty="0">
                <a:solidFill>
                  <a:srgbClr val="16375E"/>
                </a:solidFill>
                <a:latin typeface="Calibri"/>
                <a:cs typeface="Calibri"/>
              </a:rPr>
              <a:t>orm</a:t>
            </a:r>
            <a:r>
              <a:rPr sz="3600" spc="-40" dirty="0">
                <a:solidFill>
                  <a:srgbClr val="16375E"/>
                </a:solidFill>
                <a:latin typeface="Calibri"/>
                <a:cs typeface="Calibri"/>
              </a:rPr>
              <a:t>a</a:t>
            </a:r>
            <a:r>
              <a:rPr sz="3600" spc="-45" dirty="0">
                <a:solidFill>
                  <a:srgbClr val="16375E"/>
                </a:solidFill>
                <a:latin typeface="Calibri"/>
                <a:cs typeface="Calibri"/>
              </a:rPr>
              <a:t>t</a:t>
            </a:r>
            <a:r>
              <a:rPr sz="3600" spc="-15" dirty="0">
                <a:solidFill>
                  <a:srgbClr val="16375E"/>
                </a:solidFill>
                <a:latin typeface="Calibri"/>
                <a:cs typeface="Calibri"/>
              </a:rPr>
              <a:t>ting</a:t>
            </a:r>
            <a:endParaRPr sz="3600" dirty="0">
              <a:latin typeface="Calibri"/>
              <a:cs typeface="Calibri"/>
            </a:endParaRPr>
          </a:p>
          <a:p>
            <a:pPr marL="368300" indent="-343535" eaLnBrk="1" fontAlgn="auto" hangingPunct="1">
              <a:spcBef>
                <a:spcPts val="2175"/>
              </a:spcBef>
              <a:spcAft>
                <a:spcPts val="0"/>
              </a:spcAft>
              <a:buClr>
                <a:srgbClr val="7F7F7F"/>
              </a:buClr>
              <a:buSzPct val="110000"/>
              <a:buFont typeface="Microsoft Sans Serif"/>
              <a:buChar char="▪"/>
              <a:tabLst>
                <a:tab pos="368935" algn="l"/>
              </a:tabLst>
              <a:defRPr/>
            </a:pPr>
            <a:r>
              <a:rPr sz="2000" spc="-150" dirty="0">
                <a:latin typeface="Calibri"/>
                <a:cs typeface="Calibri"/>
              </a:rPr>
              <a:t>Y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u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tyle</a:t>
            </a:r>
          </a:p>
          <a:p>
            <a:pPr marL="768985" lvl="1" indent="-286385" eaLnBrk="1" fontAlgn="auto" hangingPunct="1">
              <a:spcBef>
                <a:spcPts val="440"/>
              </a:spcBef>
              <a:spcAft>
                <a:spcPts val="0"/>
              </a:spcAft>
              <a:buClr>
                <a:srgbClr val="7F7F7F"/>
              </a:buClr>
              <a:buFont typeface="Arial"/>
              <a:buChar char="•"/>
              <a:tabLst>
                <a:tab pos="769620" algn="l"/>
              </a:tabLst>
              <a:defRPr/>
            </a:pPr>
            <a:r>
              <a:rPr spc="-5" dirty="0">
                <a:latin typeface="Calibri"/>
                <a:cs typeface="Calibri"/>
              </a:rPr>
              <a:t>Colour</a:t>
            </a:r>
            <a:endParaRPr dirty="0">
              <a:latin typeface="Calibri"/>
              <a:cs typeface="Calibri"/>
            </a:endParaRPr>
          </a:p>
          <a:p>
            <a:pPr marL="768985" lvl="1" indent="-286385" eaLnBrk="1" fontAlgn="auto" hangingPunct="1">
              <a:spcBef>
                <a:spcPts val="430"/>
              </a:spcBef>
              <a:spcAft>
                <a:spcPts val="0"/>
              </a:spcAft>
              <a:buClr>
                <a:srgbClr val="7F7F7F"/>
              </a:buClr>
              <a:buFont typeface="Arial"/>
              <a:buChar char="•"/>
              <a:tabLst>
                <a:tab pos="769620" algn="l"/>
              </a:tabLst>
              <a:defRPr/>
            </a:pPr>
            <a:r>
              <a:rPr spc="-10" dirty="0">
                <a:latin typeface="Calibri"/>
                <a:cs typeface="Calibri"/>
              </a:rPr>
              <a:t>B</a:t>
            </a:r>
            <a:r>
              <a:rPr spc="-5" dirty="0">
                <a:latin typeface="Calibri"/>
                <a:cs typeface="Calibri"/>
              </a:rPr>
              <a:t>a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-10" dirty="0">
                <a:latin typeface="Calibri"/>
                <a:cs typeface="Calibri"/>
              </a:rPr>
              <a:t>kg</a:t>
            </a:r>
            <a:r>
              <a:rPr spc="-40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oun</a:t>
            </a:r>
            <a:r>
              <a:rPr dirty="0">
                <a:latin typeface="Calibri"/>
                <a:cs typeface="Calibri"/>
              </a:rPr>
              <a:t>d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30" dirty="0">
                <a:latin typeface="Calibri"/>
                <a:cs typeface="Calibri"/>
              </a:rPr>
              <a:t>c</a:t>
            </a:r>
            <a:r>
              <a:rPr spc="-5" dirty="0">
                <a:latin typeface="Calibri"/>
                <a:cs typeface="Calibri"/>
              </a:rPr>
              <a:t>o</a:t>
            </a:r>
            <a:r>
              <a:rPr spc="-10" dirty="0">
                <a:latin typeface="Calibri"/>
                <a:cs typeface="Calibri"/>
              </a:rPr>
              <a:t>l</a:t>
            </a:r>
            <a:r>
              <a:rPr spc="-5" dirty="0">
                <a:latin typeface="Calibri"/>
                <a:cs typeface="Calibri"/>
              </a:rPr>
              <a:t>our</a:t>
            </a:r>
            <a:endParaRPr dirty="0">
              <a:latin typeface="Calibri"/>
              <a:cs typeface="Calibri"/>
            </a:endParaRPr>
          </a:p>
          <a:p>
            <a:pPr marL="768985" lvl="1" indent="-286385" eaLnBrk="1" fontAlgn="auto" hangingPunct="1">
              <a:spcBef>
                <a:spcPts val="430"/>
              </a:spcBef>
              <a:spcAft>
                <a:spcPts val="0"/>
              </a:spcAft>
              <a:buClr>
                <a:srgbClr val="7F7F7F"/>
              </a:buClr>
              <a:buFont typeface="Arial"/>
              <a:buChar char="•"/>
              <a:tabLst>
                <a:tab pos="769620" algn="l"/>
              </a:tabLst>
              <a:defRPr/>
            </a:pPr>
            <a:r>
              <a:rPr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l</a:t>
            </a:r>
            <a:r>
              <a:rPr spc="-10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gnme</a:t>
            </a:r>
            <a:r>
              <a:rPr spc="-15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t</a:t>
            </a:r>
          </a:p>
          <a:p>
            <a:pPr marL="768985" lvl="1" indent="-286385" eaLnBrk="1" fontAlgn="auto" hangingPunct="1">
              <a:spcBef>
                <a:spcPts val="434"/>
              </a:spcBef>
              <a:spcAft>
                <a:spcPts val="0"/>
              </a:spcAft>
              <a:buClr>
                <a:srgbClr val="7F7F7F"/>
              </a:buClr>
              <a:buFont typeface="Arial"/>
              <a:buChar char="•"/>
              <a:tabLst>
                <a:tab pos="769620" algn="l"/>
              </a:tabLst>
              <a:defRPr/>
            </a:pPr>
            <a:r>
              <a:rPr spc="-5" dirty="0">
                <a:latin typeface="Calibri"/>
                <a:cs typeface="Calibri"/>
              </a:rPr>
              <a:t>Sp</a:t>
            </a:r>
            <a:r>
              <a:rPr spc="5" dirty="0">
                <a:latin typeface="Calibri"/>
                <a:cs typeface="Calibri"/>
              </a:rPr>
              <a:t>a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-5" dirty="0">
                <a:latin typeface="Calibri"/>
                <a:cs typeface="Calibri"/>
              </a:rPr>
              <a:t>ing</a:t>
            </a:r>
            <a:endParaRPr dirty="0">
              <a:latin typeface="Calibri"/>
              <a:cs typeface="Calibri"/>
            </a:endParaRPr>
          </a:p>
          <a:p>
            <a:pPr marL="768985" lvl="1" indent="-286385" eaLnBrk="1" fontAlgn="auto" hangingPunct="1">
              <a:spcBef>
                <a:spcPts val="430"/>
              </a:spcBef>
              <a:spcAft>
                <a:spcPts val="0"/>
              </a:spcAft>
              <a:buClr>
                <a:srgbClr val="7F7F7F"/>
              </a:buClr>
              <a:buFont typeface="Arial"/>
              <a:buChar char="•"/>
              <a:tabLst>
                <a:tab pos="769620" algn="l"/>
              </a:tabLst>
              <a:defRPr/>
            </a:pPr>
            <a:r>
              <a:rPr spc="-5" dirty="0">
                <a:latin typeface="Calibri"/>
                <a:cs typeface="Calibri"/>
              </a:rPr>
              <a:t>Sh</a:t>
            </a:r>
            <a:r>
              <a:rPr spc="5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d</a:t>
            </a:r>
            <a:r>
              <a:rPr spc="-10" dirty="0">
                <a:latin typeface="Calibri"/>
                <a:cs typeface="Calibri"/>
              </a:rPr>
              <a:t>o</a:t>
            </a:r>
            <a:r>
              <a:rPr spc="-15" dirty="0">
                <a:latin typeface="Calibri"/>
                <a:cs typeface="Calibri"/>
              </a:rPr>
              <a:t>w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5843" name="object 3">
            <a:extLst>
              <a:ext uri="{FF2B5EF4-FFF2-40B4-BE49-F238E27FC236}">
                <a16:creationId xmlns:a16="http://schemas.microsoft.com/office/drawing/2014/main" id="{4043A0F1-55D7-28AA-15B0-9440A18AA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284413"/>
            <a:ext cx="2800350" cy="10763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844" name="object 4">
            <a:extLst>
              <a:ext uri="{FF2B5EF4-FFF2-40B4-BE49-F238E27FC236}">
                <a16:creationId xmlns:a16="http://schemas.microsoft.com/office/drawing/2014/main" id="{840130BB-5322-AF25-2ABC-375E86B4F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0575" y="3429000"/>
            <a:ext cx="2276475" cy="10096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845" name="object 5">
            <a:extLst>
              <a:ext uri="{FF2B5EF4-FFF2-40B4-BE49-F238E27FC236}">
                <a16:creationId xmlns:a16="http://schemas.microsoft.com/office/drawing/2014/main" id="{055E4B11-E547-F62D-0E81-F56FE52EF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4821238"/>
            <a:ext cx="1933575" cy="334962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846" name="object 6">
            <a:extLst>
              <a:ext uri="{FF2B5EF4-FFF2-40B4-BE49-F238E27FC236}">
                <a16:creationId xmlns:a16="http://schemas.microsoft.com/office/drawing/2014/main" id="{3191D383-A6DA-3E01-FF78-B751C0E6C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2188" y="5165725"/>
            <a:ext cx="2074862" cy="41910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847" name="object 7">
            <a:extLst>
              <a:ext uri="{FF2B5EF4-FFF2-40B4-BE49-F238E27FC236}">
                <a16:creationId xmlns:a16="http://schemas.microsoft.com/office/drawing/2014/main" id="{A6D282AE-605C-45DB-8F23-E0CE8E8BF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1138" y="5657850"/>
            <a:ext cx="1887537" cy="449263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848" name="object 8">
            <a:extLst>
              <a:ext uri="{FF2B5EF4-FFF2-40B4-BE49-F238E27FC236}">
                <a16:creationId xmlns:a16="http://schemas.microsoft.com/office/drawing/2014/main" id="{5EEC3E15-C54F-E398-40ED-AA34CE7FD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3738" y="6151563"/>
            <a:ext cx="2000250" cy="304800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1AE43BD9-7799-F744-11F3-3FD9B6F2F0A2}"/>
              </a:ext>
            </a:extLst>
          </p:cNvPr>
          <p:cNvSpPr txBox="1"/>
          <p:nvPr/>
        </p:nvSpPr>
        <p:spPr>
          <a:xfrm>
            <a:off x="619125" y="5881688"/>
            <a:ext cx="2211388" cy="276999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110" dirty="0">
                <a:latin typeface="Calibri"/>
                <a:cs typeface="Calibri"/>
              </a:rPr>
              <a:t>T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spc="-10" dirty="0">
                <a:latin typeface="Calibri"/>
                <a:cs typeface="Calibri"/>
              </a:rPr>
              <a:t>y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 err="1">
                <a:latin typeface="Calibri"/>
                <a:cs typeface="Calibri"/>
              </a:rPr>
              <a:t>i</a:t>
            </a:r>
            <a:r>
              <a:rPr lang="en-GB" dirty="0">
                <a:latin typeface="Calibri"/>
                <a:cs typeface="Calibri"/>
              </a:rPr>
              <a:t>t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alibri"/>
                <a:cs typeface="Calibri"/>
              </a:rPr>
              <a:t>ou</a:t>
            </a:r>
            <a:r>
              <a:rPr dirty="0">
                <a:latin typeface="Calibri"/>
                <a:cs typeface="Calibri"/>
              </a:rPr>
              <a:t>t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Calibri"/>
                <a:cs typeface="Calibri"/>
              </a:rPr>
              <a:t>a</a:t>
            </a:r>
            <a:r>
              <a:rPr spc="-10" dirty="0">
                <a:latin typeface="Calibri"/>
                <a:cs typeface="Calibri"/>
              </a:rPr>
              <a:t>t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u="heavy" spc="-25" dirty="0">
                <a:solidFill>
                  <a:srgbClr val="0000FF"/>
                </a:solidFill>
                <a:latin typeface="Calibri"/>
                <a:cs typeface="Calibri"/>
              </a:rPr>
              <a:t>W</a:t>
            </a:r>
            <a:r>
              <a:rPr u="heavy" dirty="0">
                <a:solidFill>
                  <a:srgbClr val="0000FF"/>
                </a:solidFill>
                <a:latin typeface="Calibri"/>
                <a:cs typeface="Calibri"/>
              </a:rPr>
              <a:t>3Schoo</a:t>
            </a:r>
            <a:r>
              <a:rPr u="heavy" spc="-15" dirty="0">
                <a:solidFill>
                  <a:srgbClr val="0000FF"/>
                </a:solidFill>
                <a:latin typeface="Calibri"/>
                <a:cs typeface="Calibri"/>
              </a:rPr>
              <a:t>l</a:t>
            </a:r>
            <a:r>
              <a:rPr u="heavy" dirty="0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145DE-4123-8B9F-2E75-0651F20D0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143000"/>
            <a:ext cx="7886700" cy="37465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GB" sz="3600" dirty="0">
                <a:latin typeface="+mn-lt"/>
              </a:rPr>
              <a:t>Learning 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1472A-FE21-8B2B-8133-FCF131F7E1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1975" y="2133600"/>
            <a:ext cx="7210425" cy="3705225"/>
          </a:xfrm>
        </p:spPr>
        <p:txBody>
          <a:bodyPr>
            <a:normAutofit/>
          </a:bodyPr>
          <a:lstStyle/>
          <a:p>
            <a:pPr marL="355600" indent="-342900" eaLnBrk="1" hangingPunct="1">
              <a:lnSpc>
                <a:spcPts val="2338"/>
              </a:lnSpc>
              <a:spcBef>
                <a:spcPts val="1600"/>
              </a:spcBef>
              <a:buClr>
                <a:srgbClr val="7F7F7F"/>
              </a:buClr>
              <a:buSzPct val="110000"/>
              <a:buFont typeface="Microsoft Sans Serif" panose="020B0604020202020204" pitchFamily="34" charset="0"/>
              <a:buChar char="▪"/>
              <a:tabLst>
                <a:tab pos="355600" algn="l"/>
              </a:tabLst>
            </a:pPr>
            <a:r>
              <a:rPr lang="en-GB" altLang="en-US" sz="2400">
                <a:latin typeface="Calibri" panose="020F0502020204030204" pitchFamily="34" charset="0"/>
                <a:cs typeface="Calibri" panose="020F0502020204030204" pitchFamily="34" charset="0"/>
              </a:rPr>
              <a:t>Overview</a:t>
            </a:r>
            <a:r>
              <a:rPr lang="en-GB" altLang="en-US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altLang="en-US" sz="240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GB" altLang="en-US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altLang="en-US" sz="2400">
                <a:latin typeface="Calibri" panose="020F0502020204030204" pitchFamily="34" charset="0"/>
                <a:cs typeface="Calibri" panose="020F0502020204030204" pitchFamily="34" charset="0"/>
              </a:rPr>
              <a:t>inline,</a:t>
            </a:r>
            <a:r>
              <a:rPr lang="en-GB" altLang="en-US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altLang="en-US" sz="2400">
                <a:latin typeface="Calibri" panose="020F0502020204030204" pitchFamily="34" charset="0"/>
                <a:cs typeface="Calibri" panose="020F0502020204030204" pitchFamily="34" charset="0"/>
              </a:rPr>
              <a:t>internal</a:t>
            </a:r>
            <a:r>
              <a:rPr lang="en-GB" altLang="en-US" sz="2400">
                <a:latin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GB" altLang="en-US" sz="2400">
                <a:latin typeface="Calibri" panose="020F0502020204030204" pitchFamily="34" charset="0"/>
                <a:cs typeface="Calibri" panose="020F0502020204030204" pitchFamily="34" charset="0"/>
              </a:rPr>
              <a:t>&amp;</a:t>
            </a:r>
            <a:r>
              <a:rPr lang="en-GB" altLang="en-US" sz="2400">
                <a:latin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GB" altLang="en-US" sz="2400">
                <a:latin typeface="Calibri" panose="020F0502020204030204" pitchFamily="34" charset="0"/>
                <a:cs typeface="Calibri" panose="020F0502020204030204" pitchFamily="34" charset="0"/>
              </a:rPr>
              <a:t>external</a:t>
            </a:r>
            <a:r>
              <a:rPr lang="en-GB" altLang="en-US" sz="2400">
                <a:latin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GB" altLang="en-US" sz="2400">
                <a:latin typeface="Calibri" panose="020F0502020204030204" pitchFamily="34" charset="0"/>
                <a:cs typeface="Calibri" panose="020F0502020204030204" pitchFamily="34" charset="0"/>
              </a:rPr>
              <a:t>style</a:t>
            </a:r>
            <a:r>
              <a:rPr lang="en-GB" altLang="en-US" sz="2400">
                <a:latin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GB" altLang="en-US" sz="2400">
                <a:latin typeface="Calibri" panose="020F0502020204030204" pitchFamily="34" charset="0"/>
                <a:cs typeface="Calibri" panose="020F0502020204030204" pitchFamily="34" charset="0"/>
              </a:rPr>
              <a:t>sheets</a:t>
            </a:r>
          </a:p>
          <a:p>
            <a:pPr marL="355600" indent="-342900" eaLnBrk="1" hangingPunct="1">
              <a:lnSpc>
                <a:spcPts val="2338"/>
              </a:lnSpc>
              <a:spcBef>
                <a:spcPts val="25"/>
              </a:spcBef>
              <a:buClr>
                <a:srgbClr val="7F7F7F"/>
              </a:buClr>
              <a:buFont typeface="Microsoft Sans Serif" panose="020B0604020202020204" pitchFamily="34" charset="0"/>
              <a:buChar char="▪"/>
              <a:tabLst>
                <a:tab pos="355600" algn="l"/>
              </a:tabLst>
            </a:pPr>
            <a:endParaRPr lang="en-GB" altLang="en-US" sz="3600"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pPr marL="355600" indent="-342900" eaLnBrk="1" hangingPunct="1">
              <a:lnSpc>
                <a:spcPts val="2338"/>
              </a:lnSpc>
              <a:spcBef>
                <a:spcPct val="0"/>
              </a:spcBef>
              <a:buClr>
                <a:srgbClr val="7F7F7F"/>
              </a:buClr>
              <a:buSzPct val="110000"/>
              <a:buFont typeface="Microsoft Sans Serif" panose="020B0604020202020204" pitchFamily="34" charset="0"/>
              <a:buChar char="▪"/>
              <a:tabLst>
                <a:tab pos="355600" algn="l"/>
              </a:tabLst>
            </a:pPr>
            <a:r>
              <a:rPr lang="en-GB" altLang="en-US" sz="2400">
                <a:latin typeface="Calibri" panose="020F0502020204030204" pitchFamily="34" charset="0"/>
                <a:cs typeface="Calibri" panose="020F0502020204030204" pitchFamily="34" charset="0"/>
              </a:rPr>
              <a:t>Formatting</a:t>
            </a:r>
            <a:r>
              <a:rPr lang="en-GB" altLang="en-US" sz="2400">
                <a:latin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GB" altLang="en-US" sz="2400">
                <a:latin typeface="Calibri" panose="020F0502020204030204" pitchFamily="34" charset="0"/>
                <a:cs typeface="Calibri" panose="020F0502020204030204" pitchFamily="34" charset="0"/>
              </a:rPr>
              <a:t>text</a:t>
            </a:r>
            <a:r>
              <a:rPr lang="en-GB" altLang="en-US" sz="2400">
                <a:latin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GB" altLang="en-US" sz="2400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en-GB" altLang="en-US" sz="2400">
                <a:latin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GB" altLang="en-US" sz="2400">
                <a:latin typeface="Calibri" panose="020F0502020204030204" pitchFamily="34" charset="0"/>
                <a:cs typeface="Calibri" panose="020F0502020204030204" pitchFamily="34" charset="0"/>
              </a:rPr>
              <a:t>CSS</a:t>
            </a:r>
          </a:p>
          <a:p>
            <a:pPr marL="355600" indent="-342900" eaLnBrk="1" hangingPunct="1">
              <a:lnSpc>
                <a:spcPts val="2338"/>
              </a:lnSpc>
              <a:spcBef>
                <a:spcPts val="25"/>
              </a:spcBef>
              <a:buClr>
                <a:srgbClr val="7F7F7F"/>
              </a:buClr>
              <a:buFont typeface="Microsoft Sans Serif" panose="020B0604020202020204" pitchFamily="34" charset="0"/>
              <a:buChar char="▪"/>
              <a:tabLst>
                <a:tab pos="355600" algn="l"/>
              </a:tabLst>
            </a:pPr>
            <a:endParaRPr lang="en-GB" altLang="en-US" sz="3600"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pPr marL="355600" indent="-342900" eaLnBrk="1" hangingPunct="1">
              <a:lnSpc>
                <a:spcPts val="2338"/>
              </a:lnSpc>
              <a:spcBef>
                <a:spcPct val="0"/>
              </a:spcBef>
              <a:buClr>
                <a:srgbClr val="7F7F7F"/>
              </a:buClr>
              <a:buSzPct val="110000"/>
              <a:buFont typeface="Microsoft Sans Serif" panose="020B0604020202020204" pitchFamily="34" charset="0"/>
              <a:buChar char="▪"/>
              <a:tabLst>
                <a:tab pos="355600" algn="l"/>
              </a:tabLst>
            </a:pPr>
            <a:r>
              <a:rPr lang="en-GB" altLang="en-US" sz="2400">
                <a:latin typeface="Calibri" panose="020F0502020204030204" pitchFamily="34" charset="0"/>
                <a:cs typeface="Calibri" panose="020F0502020204030204" pitchFamily="34" charset="0"/>
              </a:rPr>
              <a:t>CSS</a:t>
            </a:r>
            <a:r>
              <a:rPr lang="en-GB" altLang="en-US" sz="2400">
                <a:latin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GB" altLang="en-US" sz="2400">
                <a:latin typeface="Calibri" panose="020F0502020204030204" pitchFamily="34" charset="0"/>
                <a:cs typeface="Calibri" panose="020F0502020204030204" pitchFamily="34" charset="0"/>
              </a:rPr>
              <a:t>box</a:t>
            </a:r>
            <a:r>
              <a:rPr lang="en-GB" altLang="en-US" sz="2400">
                <a:latin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GB" altLang="en-US" sz="2400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</a:p>
          <a:p>
            <a:pPr marL="355600" indent="-342900" eaLnBrk="1" hangingPunct="1">
              <a:lnSpc>
                <a:spcPts val="2338"/>
              </a:lnSpc>
              <a:spcBef>
                <a:spcPts val="25"/>
              </a:spcBef>
              <a:buClr>
                <a:srgbClr val="7F7F7F"/>
              </a:buClr>
              <a:buFont typeface="Microsoft Sans Serif" panose="020B0604020202020204" pitchFamily="34" charset="0"/>
              <a:buChar char="▪"/>
              <a:tabLst>
                <a:tab pos="355600" algn="l"/>
              </a:tabLst>
            </a:pPr>
            <a:endParaRPr lang="en-GB" altLang="en-US" sz="3600"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pPr marL="355600" indent="-342900" eaLnBrk="1" hangingPunct="1">
              <a:lnSpc>
                <a:spcPts val="2338"/>
              </a:lnSpc>
              <a:spcBef>
                <a:spcPct val="0"/>
              </a:spcBef>
              <a:buClr>
                <a:srgbClr val="7F7F7F"/>
              </a:buClr>
              <a:buSzPct val="110000"/>
              <a:buFont typeface="Microsoft Sans Serif" panose="020B0604020202020204" pitchFamily="34" charset="0"/>
              <a:buChar char="▪"/>
              <a:tabLst>
                <a:tab pos="355600" algn="l"/>
              </a:tabLst>
            </a:pPr>
            <a:r>
              <a:rPr lang="en-GB" altLang="en-US" sz="2400">
                <a:latin typeface="Calibri" panose="020F0502020204030204" pitchFamily="34" charset="0"/>
                <a:cs typeface="Calibri" panose="020F0502020204030204" pitchFamily="34" charset="0"/>
              </a:rPr>
              <a:t>Using ‘float’ for layout</a:t>
            </a:r>
            <a:endParaRPr lang="en-GB" altLang="en-US" sz="2800"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pPr marL="355600" indent="-342900" eaLnBrk="1" hangingPunct="1">
              <a:lnSpc>
                <a:spcPts val="2338"/>
              </a:lnSpc>
              <a:spcBef>
                <a:spcPts val="1875"/>
              </a:spcBef>
              <a:buClr>
                <a:srgbClr val="7F7F7F"/>
              </a:buClr>
              <a:buSzPct val="110000"/>
              <a:buFont typeface="Microsoft Sans Serif" panose="020B0604020202020204" pitchFamily="34" charset="0"/>
              <a:buChar char="▪"/>
              <a:tabLst>
                <a:tab pos="355600" algn="l"/>
              </a:tabLst>
            </a:pPr>
            <a:r>
              <a:rPr lang="en-GB" altLang="en-US" sz="2400">
                <a:latin typeface="Calibri" panose="020F0502020204030204" pitchFamily="34" charset="0"/>
                <a:cs typeface="Calibri" panose="020F0502020204030204" pitchFamily="34" charset="0"/>
              </a:rPr>
              <a:t>Margins/borders/padding</a:t>
            </a:r>
            <a:r>
              <a:rPr lang="en-GB" altLang="en-US" sz="2400">
                <a:latin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GB" altLang="en-US" sz="240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GB" altLang="en-US" sz="2400">
                <a:latin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GB" altLang="en-US" sz="2400">
                <a:latin typeface="Calibri" panose="020F0502020204030204" pitchFamily="34" charset="0"/>
                <a:cs typeface="Calibri" panose="020F0502020204030204" pitchFamily="34" charset="0"/>
              </a:rPr>
              <a:t>other</a:t>
            </a:r>
            <a:r>
              <a:rPr lang="en-GB" altLang="en-US" sz="2400">
                <a:latin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GB" altLang="en-US" sz="2400">
                <a:latin typeface="Calibri" panose="020F0502020204030204" pitchFamily="34" charset="0"/>
                <a:cs typeface="Calibri" panose="020F0502020204030204" pitchFamily="34" charset="0"/>
              </a:rPr>
              <a:t>formatting</a:t>
            </a:r>
          </a:p>
          <a:p>
            <a:pPr marL="355600" indent="-342900" eaLnBrk="1" hangingPunct="1">
              <a:lnSpc>
                <a:spcPts val="2338"/>
              </a:lnSpc>
              <a:spcBef>
                <a:spcPts val="25"/>
              </a:spcBef>
              <a:buClr>
                <a:srgbClr val="7F7F7F"/>
              </a:buClr>
              <a:buFont typeface="Microsoft Sans Serif" panose="020B0604020202020204" pitchFamily="34" charset="0"/>
              <a:buChar char="▪"/>
              <a:tabLst>
                <a:tab pos="355600" algn="l"/>
              </a:tabLst>
            </a:pPr>
            <a:endParaRPr lang="en-GB" altLang="en-US" sz="3600"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pPr marL="355600" indent="-342900" eaLnBrk="1" hangingPunct="1">
              <a:lnSpc>
                <a:spcPts val="2338"/>
              </a:lnSpc>
              <a:spcBef>
                <a:spcPct val="0"/>
              </a:spcBef>
              <a:buClr>
                <a:srgbClr val="7F7F7F"/>
              </a:buClr>
              <a:buSzPct val="110000"/>
              <a:buFont typeface="Microsoft Sans Serif" panose="020B0604020202020204" pitchFamily="34" charset="0"/>
              <a:buChar char="▪"/>
              <a:tabLst>
                <a:tab pos="355600" algn="l"/>
              </a:tabLst>
            </a:pPr>
            <a:r>
              <a:rPr lang="en-GB" altLang="en-US" sz="2400">
                <a:latin typeface="Calibri" panose="020F0502020204030204" pitchFamily="34" charset="0"/>
                <a:cs typeface="Calibri" panose="020F0502020204030204" pitchFamily="34" charset="0"/>
              </a:rPr>
              <a:t>CSS3</a:t>
            </a:r>
          </a:p>
          <a:p>
            <a:pPr marL="355600" indent="-342900" eaLnBrk="1" hangingPunct="1">
              <a:lnSpc>
                <a:spcPts val="2338"/>
              </a:lnSpc>
              <a:tabLst>
                <a:tab pos="355600" algn="l"/>
              </a:tabLst>
            </a:pPr>
            <a:endParaRPr lang="en-GB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2B523CC-827F-1923-EB1E-C51207158F42}"/>
              </a:ext>
            </a:extLst>
          </p:cNvPr>
          <p:cNvSpPr txBox="1"/>
          <p:nvPr/>
        </p:nvSpPr>
        <p:spPr>
          <a:xfrm>
            <a:off x="509588" y="442913"/>
            <a:ext cx="5476875" cy="8921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eaLnBrk="1" fontAlgn="auto" hangingPunct="1">
              <a:spcBef>
                <a:spcPts val="49"/>
              </a:spcBef>
              <a:spcAft>
                <a:spcPts val="0"/>
              </a:spcAft>
              <a:defRPr/>
            </a:pPr>
            <a:endParaRPr sz="2200" dirty="0">
              <a:latin typeface="Times New Roman"/>
              <a:cs typeface="Times New Roman"/>
            </a:endParaRPr>
          </a:p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3600" spc="-15" dirty="0">
                <a:solidFill>
                  <a:srgbClr val="16375E"/>
                </a:solidFill>
                <a:latin typeface="Calibri"/>
                <a:cs typeface="Calibri"/>
              </a:rPr>
              <a:t>L</a:t>
            </a:r>
            <a:r>
              <a:rPr sz="3600" spc="-60" dirty="0">
                <a:solidFill>
                  <a:srgbClr val="16375E"/>
                </a:solidFill>
                <a:latin typeface="Calibri"/>
                <a:cs typeface="Calibri"/>
              </a:rPr>
              <a:t>a</a:t>
            </a:r>
            <a:r>
              <a:rPr sz="3600" spc="-45" dirty="0">
                <a:solidFill>
                  <a:srgbClr val="16375E"/>
                </a:solidFill>
                <a:latin typeface="Calibri"/>
                <a:cs typeface="Calibri"/>
              </a:rPr>
              <a:t>y</a:t>
            </a:r>
            <a:r>
              <a:rPr sz="3600" spc="-15" dirty="0">
                <a:solidFill>
                  <a:srgbClr val="16375E"/>
                </a:solidFill>
                <a:latin typeface="Calibri"/>
                <a:cs typeface="Calibri"/>
              </a:rPr>
              <a:t>outs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ECDF401-DBFD-7F57-DF4F-BA2FBB7A0E7E}"/>
              </a:ext>
            </a:extLst>
          </p:cNvPr>
          <p:cNvSpPr txBox="1"/>
          <p:nvPr/>
        </p:nvSpPr>
        <p:spPr>
          <a:xfrm>
            <a:off x="509588" y="2033588"/>
            <a:ext cx="925512" cy="3159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10000"/>
              <a:buFont typeface="Microsoft Sans Serif"/>
              <a:buChar char="▪"/>
              <a:tabLst>
                <a:tab pos="355600" algn="l"/>
              </a:tabLst>
              <a:defRPr/>
            </a:pPr>
            <a:r>
              <a:rPr sz="2000" b="1" dirty="0">
                <a:solidFill>
                  <a:srgbClr val="243F60"/>
                </a:solidFill>
                <a:latin typeface="Calibri"/>
                <a:cs typeface="Calibri"/>
              </a:rPr>
              <a:t>Fi</a:t>
            </a:r>
            <a:r>
              <a:rPr sz="2000" b="1" spc="-45" dirty="0">
                <a:solidFill>
                  <a:srgbClr val="243F60"/>
                </a:solidFill>
                <a:latin typeface="Calibri"/>
                <a:cs typeface="Calibri"/>
              </a:rPr>
              <a:t>x</a:t>
            </a:r>
            <a:r>
              <a:rPr sz="2000" b="1" spc="-5" dirty="0">
                <a:solidFill>
                  <a:srgbClr val="243F60"/>
                </a:solidFill>
                <a:latin typeface="Calibri"/>
                <a:cs typeface="Calibri"/>
              </a:rPr>
              <a:t>ed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7892" name="object 4">
            <a:extLst>
              <a:ext uri="{FF2B5EF4-FFF2-40B4-BE49-F238E27FC236}">
                <a16:creationId xmlns:a16="http://schemas.microsoft.com/office/drawing/2014/main" id="{26EF2DA7-ECA5-6F5A-1C44-F527AC5B0D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5575" y="2070100"/>
            <a:ext cx="629285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2000">
                <a:cs typeface="Calibri" panose="020F0502020204030204" pitchFamily="34" charset="0"/>
              </a:rPr>
              <a:t>-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000">
                <a:cs typeface="Calibri" panose="020F0502020204030204" pitchFamily="34" charset="0"/>
              </a:rPr>
              <a:t>element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specified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using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pixel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values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e.g.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width: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1000px;</a:t>
            </a:r>
          </a:p>
          <a:p>
            <a:pPr eaLnBrk="1" hangingPunct="1">
              <a:spcBef>
                <a:spcPts val="475"/>
              </a:spcBef>
              <a:buClr>
                <a:srgbClr val="7F7F7F"/>
              </a:buClr>
              <a:buFont typeface="Courier New" panose="02070309020205020404" pitchFamily="49" charset="0"/>
              <a:buChar char="o"/>
            </a:pPr>
            <a:r>
              <a:rPr lang="en-US" altLang="en-US" sz="2000">
                <a:cs typeface="Calibri" panose="020F0502020204030204" pitchFamily="34" charset="0"/>
              </a:rPr>
              <a:t>Layout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tightly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controlled/more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stable</a:t>
            </a:r>
          </a:p>
          <a:p>
            <a:pPr eaLnBrk="1" hangingPunct="1">
              <a:spcBef>
                <a:spcPts val="475"/>
              </a:spcBef>
              <a:buClr>
                <a:srgbClr val="7F7F7F"/>
              </a:buClr>
              <a:buFont typeface="Courier New" panose="02070309020205020404" pitchFamily="49" charset="0"/>
              <a:buChar char="o"/>
            </a:pPr>
            <a:r>
              <a:rPr lang="en-US" altLang="en-US" sz="2000">
                <a:cs typeface="Calibri" panose="020F0502020204030204" pitchFamily="34" charset="0"/>
              </a:rPr>
              <a:t>No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responsiveness</a:t>
            </a:r>
          </a:p>
          <a:p>
            <a:pPr eaLnBrk="1" hangingPunct="1">
              <a:spcBef>
                <a:spcPts val="475"/>
              </a:spcBef>
              <a:buClr>
                <a:srgbClr val="7F7F7F"/>
              </a:buClr>
              <a:buFont typeface="Courier New" panose="02070309020205020404" pitchFamily="49" charset="0"/>
              <a:buChar char="o"/>
            </a:pPr>
            <a:r>
              <a:rPr lang="en-US" altLang="en-US" sz="2000">
                <a:cs typeface="Calibri" panose="020F0502020204030204" pitchFamily="34" charset="0"/>
              </a:rPr>
              <a:t>Can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create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horizontal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scroll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bars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on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smaller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display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screens</a:t>
            </a:r>
          </a:p>
        </p:txBody>
      </p:sp>
      <p:sp>
        <p:nvSpPr>
          <p:cNvPr id="37893" name="object 5">
            <a:extLst>
              <a:ext uri="{FF2B5EF4-FFF2-40B4-BE49-F238E27FC236}">
                <a16:creationId xmlns:a16="http://schemas.microsoft.com/office/drawing/2014/main" id="{F16EFB43-4763-B243-3AD9-7DC1AA0C3C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3863975"/>
            <a:ext cx="8039100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55600" indent="-34290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1155700" indent="-22860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Clr>
                <a:srgbClr val="7F7F7F"/>
              </a:buClr>
              <a:buSzPct val="110000"/>
              <a:buFont typeface="Microsoft Sans Serif" panose="020B0604020202020204" pitchFamily="34" charset="0"/>
              <a:buChar char="▪"/>
            </a:pPr>
            <a:r>
              <a:rPr lang="en-US" altLang="en-US" sz="2000" b="1" dirty="0">
                <a:solidFill>
                  <a:srgbClr val="243F60"/>
                </a:solidFill>
                <a:cs typeface="Calibri" panose="020F0502020204030204" pitchFamily="34" charset="0"/>
              </a:rPr>
              <a:t>Fluid/Elastic</a:t>
            </a:r>
            <a:r>
              <a:rPr lang="en-US" altLang="en-US" sz="2000" b="1" dirty="0">
                <a:solidFill>
                  <a:srgbClr val="243F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– element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specified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as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relative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to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the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browser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window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(fluid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-</a:t>
            </a:r>
          </a:p>
          <a:p>
            <a:pPr eaLnBrk="1" hangingPunct="1"/>
            <a:r>
              <a:rPr lang="en-US" altLang="en-US" sz="2000" dirty="0">
                <a:cs typeface="Calibri" panose="020F0502020204030204" pitchFamily="34" charset="0"/>
              </a:rPr>
              <a:t>%)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000" dirty="0">
                <a:cs typeface="Calibri" panose="020F0502020204030204" pitchFamily="34" charset="0"/>
              </a:rPr>
              <a:t>,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or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relative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to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size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of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the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type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(</a:t>
            </a:r>
            <a:r>
              <a:rPr lang="en-US" altLang="en-US" sz="2000" dirty="0" err="1">
                <a:cs typeface="Calibri" panose="020F0502020204030204" pitchFamily="34" charset="0"/>
              </a:rPr>
              <a:t>ems</a:t>
            </a:r>
            <a:r>
              <a:rPr lang="en-US" altLang="en-US" sz="2000" dirty="0">
                <a:cs typeface="Calibri" panose="020F0502020204030204" pitchFamily="34" charset="0"/>
              </a:rPr>
              <a:t>);</a:t>
            </a:r>
          </a:p>
          <a:p>
            <a:pPr lvl="1" eaLnBrk="1" hangingPunct="1">
              <a:spcBef>
                <a:spcPts val="475"/>
              </a:spcBef>
              <a:buClr>
                <a:srgbClr val="7F7F7F"/>
              </a:buClr>
              <a:buFont typeface="Courier New" panose="02070309020205020404" pitchFamily="49" charset="0"/>
              <a:buChar char="o"/>
            </a:pPr>
            <a:r>
              <a:rPr lang="en-US" altLang="en-US" sz="2000" dirty="0">
                <a:cs typeface="Calibri" panose="020F0502020204030204" pitchFamily="34" charset="0"/>
              </a:rPr>
              <a:t>Adapts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to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different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viewport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sizes</a:t>
            </a:r>
          </a:p>
          <a:p>
            <a:pPr lvl="1" eaLnBrk="1" hangingPunct="1">
              <a:spcBef>
                <a:spcPts val="475"/>
              </a:spcBef>
              <a:buClr>
                <a:srgbClr val="7F7F7F"/>
              </a:buClr>
              <a:buFont typeface="Courier New" panose="02070309020205020404" pitchFamily="49" charset="0"/>
              <a:buChar char="o"/>
            </a:pPr>
            <a:r>
              <a:rPr lang="en-US" altLang="en-US" sz="2000" dirty="0">
                <a:cs typeface="Calibri" panose="020F0502020204030204" pitchFamily="34" charset="0"/>
              </a:rPr>
              <a:t>Images can stretch and lose quality if you’re not careful</a:t>
            </a:r>
          </a:p>
          <a:p>
            <a:pPr lvl="1" eaLnBrk="1" hangingPunct="1">
              <a:spcBef>
                <a:spcPts val="25"/>
              </a:spcBef>
              <a:buClr>
                <a:srgbClr val="7F7F7F"/>
              </a:buClr>
              <a:buFont typeface="Courier New" panose="02070309020205020404" pitchFamily="49" charset="0"/>
              <a:buChar char="o"/>
            </a:pPr>
            <a:endParaRPr lang="en-US" alt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Clr>
                <a:srgbClr val="7F7F7F"/>
              </a:buClr>
              <a:buSzPct val="110000"/>
              <a:buFont typeface="Microsoft Sans Serif" panose="020B0604020202020204" pitchFamily="34" charset="0"/>
              <a:buChar char="▪"/>
            </a:pPr>
            <a:r>
              <a:rPr lang="en-US" altLang="en-US" sz="2000" b="1" dirty="0">
                <a:solidFill>
                  <a:srgbClr val="243F60"/>
                </a:solidFill>
                <a:cs typeface="Calibri" panose="020F0502020204030204" pitchFamily="34" charset="0"/>
              </a:rPr>
              <a:t>Responsive</a:t>
            </a:r>
            <a:r>
              <a:rPr lang="en-US" altLang="en-US" sz="2000" b="1" dirty="0">
                <a:solidFill>
                  <a:srgbClr val="243F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– use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CSS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features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such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as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u="sng" dirty="0">
                <a:solidFill>
                  <a:srgbClr val="0000FF"/>
                </a:solidFill>
                <a:cs typeface="Calibri" panose="020F0502020204030204" pitchFamily="34" charset="0"/>
              </a:rPr>
              <a:t>media queries </a:t>
            </a:r>
            <a:r>
              <a:rPr lang="en-US" altLang="en-US" sz="2000" dirty="0">
                <a:cs typeface="Calibri" panose="020F0502020204030204" pitchFamily="34" charset="0"/>
              </a:rPr>
              <a:t>and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u="sng" dirty="0">
                <a:solidFill>
                  <a:srgbClr val="0000FF"/>
                </a:solidFill>
                <a:cs typeface="Calibri" panose="020F0502020204030204" pitchFamily="34" charset="0"/>
              </a:rPr>
              <a:t>flex-boxes</a:t>
            </a:r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to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enable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content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to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resize,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hide,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or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move,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adapting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to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different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size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screens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C28AFC-907E-63E7-A148-D2EBC12A0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00200"/>
            <a:ext cx="7554379" cy="2972215"/>
          </a:xfrm>
          <a:prstGeom prst="rect">
            <a:avLst/>
          </a:prstGeom>
        </p:spPr>
      </p:pic>
      <p:sp>
        <p:nvSpPr>
          <p:cNvPr id="4" name="object 2">
            <a:extLst>
              <a:ext uri="{FF2B5EF4-FFF2-40B4-BE49-F238E27FC236}">
                <a16:creationId xmlns:a16="http://schemas.microsoft.com/office/drawing/2014/main" id="{DDB5086C-F79C-16CE-F28B-87FC9E030F88}"/>
              </a:ext>
            </a:extLst>
          </p:cNvPr>
          <p:cNvSpPr txBox="1"/>
          <p:nvPr/>
        </p:nvSpPr>
        <p:spPr>
          <a:xfrm>
            <a:off x="509588" y="442913"/>
            <a:ext cx="5476875" cy="8921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eaLnBrk="1" fontAlgn="auto" hangingPunct="1">
              <a:spcBef>
                <a:spcPts val="49"/>
              </a:spcBef>
              <a:spcAft>
                <a:spcPts val="0"/>
              </a:spcAft>
              <a:defRPr/>
            </a:pPr>
            <a:endParaRPr sz="2200" dirty="0">
              <a:latin typeface="Times New Roman"/>
              <a:cs typeface="Times New Roman"/>
            </a:endParaRPr>
          </a:p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600" spc="-15" dirty="0">
                <a:solidFill>
                  <a:srgbClr val="16375E"/>
                </a:solidFill>
                <a:latin typeface="Calibri"/>
                <a:cs typeface="Calibri"/>
              </a:rPr>
              <a:t>Responsiveness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D7C0CD-8A94-F034-31A4-28B45B7827A1}"/>
              </a:ext>
            </a:extLst>
          </p:cNvPr>
          <p:cNvSpPr txBox="1"/>
          <p:nvPr/>
        </p:nvSpPr>
        <p:spPr>
          <a:xfrm>
            <a:off x="962025" y="4926036"/>
            <a:ext cx="4572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Add a breaking point</a:t>
            </a:r>
          </a:p>
          <a:p>
            <a:endParaRPr lang="en-GB" dirty="0"/>
          </a:p>
          <a:p>
            <a:r>
              <a:rPr lang="en-GB" dirty="0"/>
              <a:t>@media only screen and (max-width: 600px) {</a:t>
            </a:r>
          </a:p>
          <a:p>
            <a:r>
              <a:rPr lang="en-GB" dirty="0"/>
              <a:t>	</a:t>
            </a:r>
          </a:p>
          <a:p>
            <a:r>
              <a:rPr lang="en-GB" dirty="0"/>
              <a:t>}</a:t>
            </a: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CB0D6958-4F74-B15B-5AC5-4E938FE55EAF}"/>
              </a:ext>
            </a:extLst>
          </p:cNvPr>
          <p:cNvSpPr txBox="1"/>
          <p:nvPr/>
        </p:nvSpPr>
        <p:spPr>
          <a:xfrm>
            <a:off x="6400800" y="4961205"/>
            <a:ext cx="2211388" cy="276999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110" dirty="0">
                <a:latin typeface="Calibri"/>
                <a:cs typeface="Calibri"/>
              </a:rPr>
              <a:t>T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spc="-10" dirty="0">
                <a:latin typeface="Calibri"/>
                <a:cs typeface="Calibri"/>
              </a:rPr>
              <a:t>y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 err="1">
                <a:latin typeface="Calibri"/>
                <a:cs typeface="Calibri"/>
              </a:rPr>
              <a:t>i</a:t>
            </a:r>
            <a:r>
              <a:rPr lang="en-GB" dirty="0">
                <a:latin typeface="Calibri"/>
                <a:cs typeface="Calibri"/>
              </a:rPr>
              <a:t>t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alibri"/>
                <a:cs typeface="Calibri"/>
              </a:rPr>
              <a:t>ou</a:t>
            </a:r>
            <a:r>
              <a:rPr dirty="0">
                <a:latin typeface="Calibri"/>
                <a:cs typeface="Calibri"/>
              </a:rPr>
              <a:t>t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Calibri"/>
                <a:cs typeface="Calibri"/>
              </a:rPr>
              <a:t>a</a:t>
            </a:r>
            <a:r>
              <a:rPr spc="-10" dirty="0">
                <a:latin typeface="Calibri"/>
                <a:cs typeface="Calibri"/>
              </a:rPr>
              <a:t>t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u="heavy" spc="-2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W</a:t>
            </a:r>
            <a:r>
              <a:rPr u="heavy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3Schoo</a:t>
            </a:r>
            <a:r>
              <a:rPr u="heavy" spc="-1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l</a:t>
            </a:r>
            <a:r>
              <a:rPr u="heavy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s</a:t>
            </a:r>
            <a:endParaRPr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7545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object 2">
            <a:extLst>
              <a:ext uri="{FF2B5EF4-FFF2-40B4-BE49-F238E27FC236}">
                <a16:creationId xmlns:a16="http://schemas.microsoft.com/office/drawing/2014/main" id="{B434822D-A434-5B69-3A18-F0CD8ADC0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2090738"/>
            <a:ext cx="1209675" cy="53816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39" name="object 3">
            <a:extLst>
              <a:ext uri="{FF2B5EF4-FFF2-40B4-BE49-F238E27FC236}">
                <a16:creationId xmlns:a16="http://schemas.microsoft.com/office/drawing/2014/main" id="{A180D087-D947-070B-A8D5-C8BE2129E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8450" y="2090738"/>
            <a:ext cx="933450" cy="53816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40" name="object 4">
            <a:extLst>
              <a:ext uri="{FF2B5EF4-FFF2-40B4-BE49-F238E27FC236}">
                <a16:creationId xmlns:a16="http://schemas.microsoft.com/office/drawing/2014/main" id="{16E0F75B-BC34-BB47-069B-EE0D0A18E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7113" y="2090738"/>
            <a:ext cx="815975" cy="538162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41" name="object 5">
            <a:extLst>
              <a:ext uri="{FF2B5EF4-FFF2-40B4-BE49-F238E27FC236}">
                <a16:creationId xmlns:a16="http://schemas.microsoft.com/office/drawing/2014/main" id="{62E0D483-1EBF-F790-86C6-79629E48A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8300" y="2090738"/>
            <a:ext cx="827088" cy="538162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65FD56E8-5199-8D29-B67B-694C5E5259FF}"/>
              </a:ext>
            </a:extLst>
          </p:cNvPr>
          <p:cNvSpPr txBox="1"/>
          <p:nvPr/>
        </p:nvSpPr>
        <p:spPr>
          <a:xfrm>
            <a:off x="595313" y="828675"/>
            <a:ext cx="5864225" cy="22494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eaLnBrk="1" fontAlgn="auto" hangingPunct="1">
              <a:spcBef>
                <a:spcPts val="28"/>
              </a:spcBef>
              <a:spcAft>
                <a:spcPts val="0"/>
              </a:spcAft>
              <a:defRPr/>
            </a:pPr>
            <a:endParaRPr sz="2500" dirty="0">
              <a:latin typeface="Times New Roman"/>
              <a:cs typeface="Times New Roman"/>
            </a:endParaRPr>
          </a:p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3600" spc="-20" dirty="0">
                <a:solidFill>
                  <a:srgbClr val="16375E"/>
                </a:solidFill>
                <a:latin typeface="Calibri"/>
                <a:cs typeface="Calibri"/>
              </a:rPr>
              <a:t>CSS</a:t>
            </a:r>
            <a:r>
              <a:rPr sz="3600" spc="-15" dirty="0">
                <a:solidFill>
                  <a:srgbClr val="16375E"/>
                </a:solidFill>
                <a:latin typeface="Calibri"/>
                <a:cs typeface="Calibri"/>
              </a:rPr>
              <a:t>3</a:t>
            </a:r>
            <a:r>
              <a:rPr sz="3600" spc="-35" dirty="0">
                <a:solidFill>
                  <a:srgbClr val="16375E"/>
                </a:solidFill>
                <a:latin typeface="Times New Roman"/>
                <a:cs typeface="Times New Roman"/>
              </a:rPr>
              <a:t> </a:t>
            </a:r>
            <a:r>
              <a:rPr sz="3600" spc="-10" dirty="0">
                <a:solidFill>
                  <a:srgbClr val="16375E"/>
                </a:solidFill>
                <a:latin typeface="Calibri"/>
                <a:cs typeface="Calibri"/>
              </a:rPr>
              <a:t>-</a:t>
            </a:r>
            <a:r>
              <a:rPr sz="3600" spc="-60" dirty="0">
                <a:solidFill>
                  <a:srgbClr val="16375E"/>
                </a:solidFill>
                <a:latin typeface="Times New Roman"/>
                <a:cs typeface="Times New Roman"/>
              </a:rPr>
              <a:t> </a:t>
            </a:r>
            <a:r>
              <a:rPr sz="3600" spc="-165" dirty="0">
                <a:solidFill>
                  <a:srgbClr val="16375E"/>
                </a:solidFill>
                <a:latin typeface="Calibri"/>
                <a:cs typeface="Calibri"/>
              </a:rPr>
              <a:t>T</a:t>
            </a:r>
            <a:r>
              <a:rPr sz="3600" spc="-70" dirty="0">
                <a:solidFill>
                  <a:srgbClr val="16375E"/>
                </a:solidFill>
                <a:latin typeface="Calibri"/>
                <a:cs typeface="Calibri"/>
              </a:rPr>
              <a:t>r</a:t>
            </a:r>
            <a:r>
              <a:rPr sz="3600" spc="-15" dirty="0">
                <a:solidFill>
                  <a:srgbClr val="16375E"/>
                </a:solidFill>
                <a:latin typeface="Calibri"/>
                <a:cs typeface="Calibri"/>
              </a:rPr>
              <a:t>an</a:t>
            </a:r>
            <a:r>
              <a:rPr sz="3600" spc="-40" dirty="0">
                <a:solidFill>
                  <a:srgbClr val="16375E"/>
                </a:solidFill>
                <a:latin typeface="Calibri"/>
                <a:cs typeface="Calibri"/>
              </a:rPr>
              <a:t>s</a:t>
            </a:r>
            <a:r>
              <a:rPr sz="3600" spc="-60" dirty="0">
                <a:solidFill>
                  <a:srgbClr val="16375E"/>
                </a:solidFill>
                <a:latin typeface="Calibri"/>
                <a:cs typeface="Calibri"/>
              </a:rPr>
              <a:t>f</a:t>
            </a:r>
            <a:r>
              <a:rPr sz="3600" spc="-15" dirty="0">
                <a:solidFill>
                  <a:srgbClr val="16375E"/>
                </a:solidFill>
                <a:latin typeface="Calibri"/>
                <a:cs typeface="Calibri"/>
              </a:rPr>
              <a:t>orms</a:t>
            </a:r>
            <a:endParaRPr sz="3600" dirty="0">
              <a:latin typeface="Calibri"/>
              <a:cs typeface="Calibri"/>
            </a:endParaRPr>
          </a:p>
          <a:p>
            <a:pPr marL="463550" indent="-342900" eaLnBrk="1" fontAlgn="auto" hangingPunct="1">
              <a:lnSpc>
                <a:spcPts val="2055"/>
              </a:lnSpc>
              <a:spcBef>
                <a:spcPts val="1410"/>
              </a:spcBef>
              <a:spcAft>
                <a:spcPts val="0"/>
              </a:spcAft>
              <a:buClr>
                <a:srgbClr val="7F7F7F"/>
              </a:buClr>
              <a:buSzPct val="110526"/>
              <a:buFont typeface="Microsoft Sans Serif"/>
              <a:buChar char="▪"/>
              <a:tabLst>
                <a:tab pos="464184" algn="l"/>
              </a:tabLst>
              <a:defRPr/>
            </a:pPr>
            <a:r>
              <a:rPr sz="1900" spc="-15" dirty="0">
                <a:latin typeface="Calibri"/>
                <a:cs typeface="Calibri"/>
              </a:rPr>
              <a:t>2D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t</a:t>
            </a:r>
            <a:r>
              <a:rPr sz="1900" spc="-50" dirty="0">
                <a:latin typeface="Calibri"/>
                <a:cs typeface="Calibri"/>
              </a:rPr>
              <a:t>r</a:t>
            </a:r>
            <a:r>
              <a:rPr sz="1900" spc="-10" dirty="0">
                <a:latin typeface="Calibri"/>
                <a:cs typeface="Calibri"/>
              </a:rPr>
              <a:t>an</a:t>
            </a:r>
            <a:r>
              <a:rPr sz="1900" spc="-20" dirty="0">
                <a:latin typeface="Calibri"/>
                <a:cs typeface="Calibri"/>
              </a:rPr>
              <a:t>s</a:t>
            </a:r>
            <a:r>
              <a:rPr sz="1900" spc="-50" dirty="0">
                <a:latin typeface="Calibri"/>
                <a:cs typeface="Calibri"/>
              </a:rPr>
              <a:t>f</a:t>
            </a:r>
            <a:r>
              <a:rPr sz="1900" spc="-10" dirty="0">
                <a:latin typeface="Calibri"/>
                <a:cs typeface="Calibri"/>
              </a:rPr>
              <a:t>o</a:t>
            </a:r>
            <a:r>
              <a:rPr sz="1900" spc="-20" dirty="0">
                <a:latin typeface="Calibri"/>
                <a:cs typeface="Calibri"/>
              </a:rPr>
              <a:t>r</a:t>
            </a:r>
            <a:r>
              <a:rPr sz="1900" spc="-15" dirty="0">
                <a:latin typeface="Calibri"/>
                <a:cs typeface="Calibri"/>
              </a:rPr>
              <a:t>ms</a:t>
            </a:r>
            <a:r>
              <a:rPr sz="1900" spc="-25" dirty="0">
                <a:latin typeface="Calibri"/>
                <a:cs typeface="Calibri"/>
              </a:rPr>
              <a:t> c</a:t>
            </a:r>
            <a:r>
              <a:rPr sz="1900" spc="-10" dirty="0">
                <a:latin typeface="Calibri"/>
                <a:cs typeface="Calibri"/>
              </a:rPr>
              <a:t>an chan</a:t>
            </a:r>
            <a:r>
              <a:rPr sz="1900" spc="-30" dirty="0">
                <a:latin typeface="Calibri"/>
                <a:cs typeface="Calibri"/>
              </a:rPr>
              <a:t>g</a:t>
            </a:r>
            <a:r>
              <a:rPr sz="1900" spc="-10" dirty="0">
                <a:latin typeface="Calibri"/>
                <a:cs typeface="Calibri"/>
              </a:rPr>
              <a:t>e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an</a:t>
            </a:r>
            <a:r>
              <a:rPr sz="1900" spc="-5" dirty="0">
                <a:latin typeface="Calibri"/>
                <a:cs typeface="Calibri"/>
              </a:rPr>
              <a:t> e</a:t>
            </a:r>
            <a:r>
              <a:rPr sz="1900" spc="-10" dirty="0">
                <a:latin typeface="Calibri"/>
                <a:cs typeface="Calibri"/>
              </a:rPr>
              <a:t>le</a:t>
            </a:r>
            <a:r>
              <a:rPr sz="1900" spc="-30" dirty="0">
                <a:latin typeface="Calibri"/>
                <a:cs typeface="Calibri"/>
              </a:rPr>
              <a:t>m</a:t>
            </a:r>
            <a:r>
              <a:rPr sz="1900" spc="-10" dirty="0">
                <a:latin typeface="Calibri"/>
                <a:cs typeface="Calibri"/>
              </a:rPr>
              <a:t>e</a:t>
            </a:r>
            <a:r>
              <a:rPr sz="1900" spc="-20" dirty="0">
                <a:latin typeface="Calibri"/>
                <a:cs typeface="Calibri"/>
              </a:rPr>
              <a:t>n</a:t>
            </a:r>
            <a:r>
              <a:rPr sz="1900" spc="45" dirty="0">
                <a:latin typeface="Calibri"/>
                <a:cs typeface="Calibri"/>
              </a:rPr>
              <a:t>t</a:t>
            </a:r>
            <a:r>
              <a:rPr sz="1900" spc="-135" dirty="0">
                <a:latin typeface="Calibri"/>
                <a:cs typeface="Calibri"/>
              </a:rPr>
              <a:t>’</a:t>
            </a:r>
            <a:r>
              <a:rPr sz="1900" spc="-10" dirty="0">
                <a:latin typeface="Calibri"/>
                <a:cs typeface="Calibri"/>
              </a:rPr>
              <a:t>s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shape,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si</a:t>
            </a:r>
            <a:r>
              <a:rPr sz="1900" spc="-65" dirty="0">
                <a:latin typeface="Calibri"/>
                <a:cs typeface="Calibri"/>
              </a:rPr>
              <a:t>z</a:t>
            </a:r>
            <a:r>
              <a:rPr sz="1900" spc="-10" dirty="0">
                <a:latin typeface="Calibri"/>
                <a:cs typeface="Calibri"/>
              </a:rPr>
              <a:t>e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and</a:t>
            </a:r>
            <a:endParaRPr sz="1900" dirty="0">
              <a:latin typeface="Calibri"/>
              <a:cs typeface="Calibri"/>
            </a:endParaRPr>
          </a:p>
          <a:p>
            <a:pPr marL="463550" eaLnBrk="1" fontAlgn="auto" hangingPunct="1">
              <a:lnSpc>
                <a:spcPts val="20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900" spc="-15" dirty="0">
                <a:latin typeface="Calibri"/>
                <a:cs typeface="Calibri"/>
              </a:rPr>
              <a:t>pos</a:t>
            </a:r>
            <a:r>
              <a:rPr sz="1900" spc="-10" dirty="0">
                <a:latin typeface="Calibri"/>
                <a:cs typeface="Calibri"/>
              </a:rPr>
              <a:t>it</a:t>
            </a:r>
            <a:r>
              <a:rPr sz="1900" spc="-15" dirty="0">
                <a:latin typeface="Calibri"/>
                <a:cs typeface="Calibri"/>
              </a:rPr>
              <a:t>io</a:t>
            </a:r>
            <a:r>
              <a:rPr sz="1900" spc="-10" dirty="0">
                <a:latin typeface="Calibri"/>
                <a:cs typeface="Calibri"/>
              </a:rPr>
              <a:t>n</a:t>
            </a:r>
            <a:r>
              <a:rPr sz="1900" spc="-3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Calibri"/>
                <a:cs typeface="Calibri"/>
              </a:rPr>
              <a:t>-</a:t>
            </a:r>
            <a:r>
              <a:rPr sz="1900" spc="-40" dirty="0">
                <a:latin typeface="Times New Roman"/>
                <a:cs typeface="Times New Roman"/>
              </a:rPr>
              <a:t> </a:t>
            </a:r>
            <a:r>
              <a:rPr sz="1900" b="1" spc="-10" dirty="0">
                <a:latin typeface="Calibri"/>
                <a:cs typeface="Calibri"/>
              </a:rPr>
              <a:t>t</a:t>
            </a:r>
            <a:r>
              <a:rPr sz="1900" b="1" spc="-45" dirty="0">
                <a:latin typeface="Calibri"/>
                <a:cs typeface="Calibri"/>
              </a:rPr>
              <a:t>r</a:t>
            </a:r>
            <a:r>
              <a:rPr sz="1900" b="1" spc="-10" dirty="0">
                <a:latin typeface="Calibri"/>
                <a:cs typeface="Calibri"/>
              </a:rPr>
              <a:t>ansl</a:t>
            </a:r>
            <a:r>
              <a:rPr sz="1900" b="1" spc="-20" dirty="0">
                <a:latin typeface="Calibri"/>
                <a:cs typeface="Calibri"/>
              </a:rPr>
              <a:t>a</a:t>
            </a:r>
            <a:r>
              <a:rPr sz="1900" b="1" spc="-35" dirty="0">
                <a:latin typeface="Calibri"/>
                <a:cs typeface="Calibri"/>
              </a:rPr>
              <a:t>t</a:t>
            </a:r>
            <a:r>
              <a:rPr sz="1900" b="1" spc="-5" dirty="0">
                <a:latin typeface="Calibri"/>
                <a:cs typeface="Calibri"/>
              </a:rPr>
              <a:t>e</a:t>
            </a:r>
            <a:r>
              <a:rPr sz="1900" spc="-5" dirty="0">
                <a:latin typeface="Calibri"/>
                <a:cs typeface="Calibri"/>
              </a:rPr>
              <a:t>,</a:t>
            </a:r>
            <a:r>
              <a:rPr sz="1900" spc="-50" dirty="0">
                <a:latin typeface="Times New Roman"/>
                <a:cs typeface="Times New Roman"/>
              </a:rPr>
              <a:t> </a:t>
            </a:r>
            <a:r>
              <a:rPr sz="1900" b="1" spc="-40" dirty="0">
                <a:latin typeface="Calibri"/>
                <a:cs typeface="Calibri"/>
              </a:rPr>
              <a:t>r</a:t>
            </a:r>
            <a:r>
              <a:rPr sz="1900" b="1" spc="-15" dirty="0">
                <a:latin typeface="Calibri"/>
                <a:cs typeface="Calibri"/>
              </a:rPr>
              <a:t>o</a:t>
            </a:r>
            <a:r>
              <a:rPr sz="1900" b="1" spc="-35" dirty="0">
                <a:latin typeface="Calibri"/>
                <a:cs typeface="Calibri"/>
              </a:rPr>
              <a:t>t</a:t>
            </a:r>
            <a:r>
              <a:rPr sz="1900" b="1" spc="-25" dirty="0">
                <a:latin typeface="Calibri"/>
                <a:cs typeface="Calibri"/>
              </a:rPr>
              <a:t>a</a:t>
            </a:r>
            <a:r>
              <a:rPr sz="1900" b="1" spc="-35" dirty="0">
                <a:latin typeface="Calibri"/>
                <a:cs typeface="Calibri"/>
              </a:rPr>
              <a:t>t</a:t>
            </a:r>
            <a:r>
              <a:rPr sz="1900" b="1" spc="-5" dirty="0">
                <a:latin typeface="Calibri"/>
                <a:cs typeface="Calibri"/>
              </a:rPr>
              <a:t>e</a:t>
            </a:r>
            <a:r>
              <a:rPr sz="1900" spc="-5" dirty="0">
                <a:latin typeface="Calibri"/>
                <a:cs typeface="Calibri"/>
              </a:rPr>
              <a:t>,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b="1" spc="-10" dirty="0">
                <a:latin typeface="Calibri"/>
                <a:cs typeface="Calibri"/>
              </a:rPr>
              <a:t>s</a:t>
            </a:r>
            <a:r>
              <a:rPr sz="1900" b="1" spc="-25" dirty="0">
                <a:latin typeface="Calibri"/>
                <a:cs typeface="Calibri"/>
              </a:rPr>
              <a:t>c</a:t>
            </a:r>
            <a:r>
              <a:rPr sz="1900" b="1" spc="-10" dirty="0">
                <a:latin typeface="Calibri"/>
                <a:cs typeface="Calibri"/>
              </a:rPr>
              <a:t>al</a:t>
            </a:r>
            <a:r>
              <a:rPr sz="1900" b="1" spc="-5" dirty="0">
                <a:latin typeface="Calibri"/>
                <a:cs typeface="Calibri"/>
              </a:rPr>
              <a:t>e</a:t>
            </a:r>
            <a:r>
              <a:rPr sz="1900" spc="-5" dirty="0">
                <a:latin typeface="Calibri"/>
                <a:cs typeface="Calibri"/>
              </a:rPr>
              <a:t>,</a:t>
            </a:r>
            <a:r>
              <a:rPr sz="1900" spc="-40" dirty="0">
                <a:latin typeface="Times New Roman"/>
                <a:cs typeface="Times New Roman"/>
              </a:rPr>
              <a:t> </a:t>
            </a:r>
            <a:r>
              <a:rPr sz="1900" b="1" spc="-10" dirty="0">
                <a:latin typeface="Calibri"/>
                <a:cs typeface="Calibri"/>
              </a:rPr>
              <a:t>s</a:t>
            </a:r>
            <a:r>
              <a:rPr sz="1900" b="1" spc="-60" dirty="0">
                <a:latin typeface="Calibri"/>
                <a:cs typeface="Calibri"/>
              </a:rPr>
              <a:t>k</a:t>
            </a:r>
            <a:r>
              <a:rPr sz="1900" b="1" spc="-20" dirty="0">
                <a:latin typeface="Calibri"/>
                <a:cs typeface="Calibri"/>
              </a:rPr>
              <a:t>e</a:t>
            </a:r>
            <a:r>
              <a:rPr sz="1900" b="1" spc="-15" dirty="0">
                <a:latin typeface="Calibri"/>
                <a:cs typeface="Calibri"/>
              </a:rPr>
              <a:t>w</a:t>
            </a:r>
            <a:endParaRPr sz="1900" dirty="0">
              <a:latin typeface="Calibri"/>
              <a:cs typeface="Calibri"/>
            </a:endParaRPr>
          </a:p>
          <a:p>
            <a:pPr eaLnBrk="1" fontAlgn="auto" hangingPunct="1">
              <a:spcBef>
                <a:spcPts val="37"/>
              </a:spcBef>
              <a:spcAft>
                <a:spcPts val="0"/>
              </a:spcAft>
              <a:defRPr/>
            </a:pPr>
            <a:endParaRPr sz="1950" dirty="0">
              <a:latin typeface="Times New Roman"/>
              <a:cs typeface="Times New Roman"/>
            </a:endParaRPr>
          </a:p>
          <a:p>
            <a:pPr marL="463550" indent="-3429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10526"/>
              <a:buFont typeface="Microsoft Sans Serif"/>
              <a:buChar char="▪"/>
              <a:tabLst>
                <a:tab pos="464184" algn="l"/>
              </a:tabLst>
              <a:defRPr/>
            </a:pPr>
            <a:r>
              <a:rPr sz="1900" spc="-10" dirty="0">
                <a:latin typeface="Calibri"/>
                <a:cs typeface="Calibri"/>
              </a:rPr>
              <a:t>Use</a:t>
            </a:r>
            <a:r>
              <a:rPr sz="1900" spc="-50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Calibri"/>
                <a:cs typeface="Calibri"/>
              </a:rPr>
              <a:t>x</a:t>
            </a:r>
            <a:r>
              <a:rPr sz="1900" spc="-15" dirty="0">
                <a:latin typeface="Calibri"/>
                <a:cs typeface="Calibri"/>
              </a:rPr>
              <a:t>-</a:t>
            </a:r>
            <a:r>
              <a:rPr sz="1900" spc="-20" dirty="0">
                <a:latin typeface="Calibri"/>
                <a:cs typeface="Calibri"/>
              </a:rPr>
              <a:t>a</a:t>
            </a:r>
            <a:r>
              <a:rPr sz="1900" spc="-15" dirty="0">
                <a:latin typeface="Calibri"/>
                <a:cs typeface="Calibri"/>
              </a:rPr>
              <a:t>xi</a:t>
            </a:r>
            <a:r>
              <a:rPr sz="1900" spc="-10" dirty="0">
                <a:latin typeface="Calibri"/>
                <a:cs typeface="Calibri"/>
              </a:rPr>
              <a:t>s</a:t>
            </a:r>
            <a:r>
              <a:rPr sz="1900" spc="-30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Calibri"/>
                <a:cs typeface="Calibri"/>
              </a:rPr>
              <a:t>and</a:t>
            </a:r>
            <a:r>
              <a:rPr sz="1900" spc="-3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Calibri"/>
                <a:cs typeface="Calibri"/>
              </a:rPr>
              <a:t>y</a:t>
            </a:r>
            <a:r>
              <a:rPr sz="1900" spc="-15" dirty="0">
                <a:latin typeface="Calibri"/>
                <a:cs typeface="Calibri"/>
              </a:rPr>
              <a:t>-</a:t>
            </a:r>
            <a:r>
              <a:rPr sz="1900" spc="-20" dirty="0">
                <a:latin typeface="Calibri"/>
                <a:cs typeface="Calibri"/>
              </a:rPr>
              <a:t>a</a:t>
            </a:r>
            <a:r>
              <a:rPr sz="1900" spc="-15" dirty="0">
                <a:latin typeface="Calibri"/>
                <a:cs typeface="Calibri"/>
              </a:rPr>
              <a:t>xi</a:t>
            </a:r>
            <a:r>
              <a:rPr sz="1900" spc="-10" dirty="0">
                <a:latin typeface="Calibri"/>
                <a:cs typeface="Calibri"/>
              </a:rPr>
              <a:t>s</a:t>
            </a:r>
            <a:r>
              <a:rPr sz="1900" spc="-45" dirty="0">
                <a:latin typeface="Times New Roman"/>
                <a:cs typeface="Times New Roman"/>
              </a:rPr>
              <a:t> </a:t>
            </a:r>
            <a:r>
              <a:rPr sz="1900" spc="-40" dirty="0">
                <a:latin typeface="Calibri"/>
                <a:cs typeface="Calibri"/>
              </a:rPr>
              <a:t>v</a:t>
            </a:r>
            <a:r>
              <a:rPr sz="1900" spc="-10" dirty="0">
                <a:latin typeface="Calibri"/>
                <a:cs typeface="Calibri"/>
              </a:rPr>
              <a:t>al</a:t>
            </a:r>
            <a:r>
              <a:rPr sz="1900" spc="-15" dirty="0">
                <a:latin typeface="Calibri"/>
                <a:cs typeface="Calibri"/>
              </a:rPr>
              <a:t>ues</a:t>
            </a:r>
            <a:endParaRPr sz="1900" dirty="0">
              <a:latin typeface="Calibri"/>
              <a:cs typeface="Calibri"/>
            </a:endParaRPr>
          </a:p>
        </p:txBody>
      </p:sp>
      <p:sp>
        <p:nvSpPr>
          <p:cNvPr id="39943" name="object 7">
            <a:extLst>
              <a:ext uri="{FF2B5EF4-FFF2-40B4-BE49-F238E27FC236}">
                <a16:creationId xmlns:a16="http://schemas.microsoft.com/office/drawing/2014/main" id="{3B36D063-41BB-725B-D039-9186B6A47F04}"/>
              </a:ext>
            </a:extLst>
          </p:cNvPr>
          <p:cNvSpPr>
            <a:spLocks/>
          </p:cNvSpPr>
          <p:nvPr/>
        </p:nvSpPr>
        <p:spPr bwMode="auto">
          <a:xfrm>
            <a:off x="6973888" y="2654300"/>
            <a:ext cx="1330325" cy="1008063"/>
          </a:xfrm>
          <a:custGeom>
            <a:avLst/>
            <a:gdLst>
              <a:gd name="T0" fmla="*/ 1162990 w 1329054"/>
              <a:gd name="T1" fmla="*/ 0 h 1009014"/>
              <a:gd name="T2" fmla="*/ 157753 w 1329054"/>
              <a:gd name="T3" fmla="*/ 335 h 1009014"/>
              <a:gd name="T4" fmla="*/ 115502 w 1329054"/>
              <a:gd name="T5" fmla="*/ 8471 h 1009014"/>
              <a:gd name="T6" fmla="*/ 77731 w 1329054"/>
              <a:gd name="T7" fmla="*/ 26418 h 1009014"/>
              <a:gd name="T8" fmla="*/ 45867 w 1329054"/>
              <a:gd name="T9" fmla="*/ 52751 h 1009014"/>
              <a:gd name="T10" fmla="*/ 21336 w 1329054"/>
              <a:gd name="T11" fmla="*/ 86049 h 1009014"/>
              <a:gd name="T12" fmla="*/ 5571 w 1329054"/>
              <a:gd name="T13" fmla="*/ 124886 h 1009014"/>
              <a:gd name="T14" fmla="*/ 0 w 1329054"/>
              <a:gd name="T15" fmla="*/ 167842 h 1009014"/>
              <a:gd name="T16" fmla="*/ 335 w 1329054"/>
              <a:gd name="T17" fmla="*/ 849832 h 1009014"/>
              <a:gd name="T18" fmla="*/ 8503 w 1329054"/>
              <a:gd name="T19" fmla="*/ 891922 h 1009014"/>
              <a:gd name="T20" fmla="*/ 26518 w 1329054"/>
              <a:gd name="T21" fmla="*/ 929549 h 1009014"/>
              <a:gd name="T22" fmla="*/ 52953 w 1329054"/>
              <a:gd name="T23" fmla="*/ 961293 h 1009014"/>
              <a:gd name="T24" fmla="*/ 86376 w 1329054"/>
              <a:gd name="T25" fmla="*/ 985730 h 1009014"/>
              <a:gd name="T26" fmla="*/ 125362 w 1329054"/>
              <a:gd name="T27" fmla="*/ 1001435 h 1009014"/>
              <a:gd name="T28" fmla="*/ 168480 w 1329054"/>
              <a:gd name="T29" fmla="*/ 1006986 h 1009014"/>
              <a:gd name="T30" fmla="*/ 1173717 w 1329054"/>
              <a:gd name="T31" fmla="*/ 1006651 h 1009014"/>
              <a:gd name="T32" fmla="*/ 1215968 w 1329054"/>
              <a:gd name="T33" fmla="*/ 998515 h 1009014"/>
              <a:gd name="T34" fmla="*/ 1253739 w 1329054"/>
              <a:gd name="T35" fmla="*/ 980568 h 1009014"/>
              <a:gd name="T36" fmla="*/ 1285603 w 1329054"/>
              <a:gd name="T37" fmla="*/ 954235 h 1009014"/>
              <a:gd name="T38" fmla="*/ 1310134 w 1329054"/>
              <a:gd name="T39" fmla="*/ 920937 h 1009014"/>
              <a:gd name="T40" fmla="*/ 1325899 w 1329054"/>
              <a:gd name="T41" fmla="*/ 882100 h 1009014"/>
              <a:gd name="T42" fmla="*/ 1331470 w 1329054"/>
              <a:gd name="T43" fmla="*/ 839145 h 1009014"/>
              <a:gd name="T44" fmla="*/ 1331135 w 1329054"/>
              <a:gd name="T45" fmla="*/ 157155 h 1009014"/>
              <a:gd name="T46" fmla="*/ 1322967 w 1329054"/>
              <a:gd name="T47" fmla="*/ 115064 h 1009014"/>
              <a:gd name="T48" fmla="*/ 1304952 w 1329054"/>
              <a:gd name="T49" fmla="*/ 77437 h 1009014"/>
              <a:gd name="T50" fmla="*/ 1278518 w 1329054"/>
              <a:gd name="T51" fmla="*/ 45693 h 1009014"/>
              <a:gd name="T52" fmla="*/ 1245094 w 1329054"/>
              <a:gd name="T53" fmla="*/ 21256 h 1009014"/>
              <a:gd name="T54" fmla="*/ 1206108 w 1329054"/>
              <a:gd name="T55" fmla="*/ 5551 h 1009014"/>
              <a:gd name="T56" fmla="*/ 1162990 w 1329054"/>
              <a:gd name="T57" fmla="*/ 0 h 100901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1329054" h="1009014">
                <a:moveTo>
                  <a:pt x="1160769" y="0"/>
                </a:moveTo>
                <a:lnTo>
                  <a:pt x="157451" y="335"/>
                </a:lnTo>
                <a:lnTo>
                  <a:pt x="115282" y="8487"/>
                </a:lnTo>
                <a:lnTo>
                  <a:pt x="77583" y="26468"/>
                </a:lnTo>
                <a:lnTo>
                  <a:pt x="45779" y="52851"/>
                </a:lnTo>
                <a:lnTo>
                  <a:pt x="21296" y="86211"/>
                </a:lnTo>
                <a:lnTo>
                  <a:pt x="5561" y="125122"/>
                </a:lnTo>
                <a:lnTo>
                  <a:pt x="0" y="168158"/>
                </a:lnTo>
                <a:lnTo>
                  <a:pt x="335" y="851436"/>
                </a:lnTo>
                <a:lnTo>
                  <a:pt x="8487" y="893605"/>
                </a:lnTo>
                <a:lnTo>
                  <a:pt x="26468" y="931304"/>
                </a:lnTo>
                <a:lnTo>
                  <a:pt x="52851" y="963108"/>
                </a:lnTo>
                <a:lnTo>
                  <a:pt x="86211" y="987591"/>
                </a:lnTo>
                <a:lnTo>
                  <a:pt x="125122" y="1003326"/>
                </a:lnTo>
                <a:lnTo>
                  <a:pt x="168158" y="1008887"/>
                </a:lnTo>
                <a:lnTo>
                  <a:pt x="1171476" y="1008552"/>
                </a:lnTo>
                <a:lnTo>
                  <a:pt x="1213645" y="1000400"/>
                </a:lnTo>
                <a:lnTo>
                  <a:pt x="1251344" y="982419"/>
                </a:lnTo>
                <a:lnTo>
                  <a:pt x="1283148" y="956036"/>
                </a:lnTo>
                <a:lnTo>
                  <a:pt x="1307631" y="922676"/>
                </a:lnTo>
                <a:lnTo>
                  <a:pt x="1323366" y="883765"/>
                </a:lnTo>
                <a:lnTo>
                  <a:pt x="1328927" y="840729"/>
                </a:lnTo>
                <a:lnTo>
                  <a:pt x="1328592" y="157451"/>
                </a:lnTo>
                <a:lnTo>
                  <a:pt x="1320440" y="115282"/>
                </a:lnTo>
                <a:lnTo>
                  <a:pt x="1302459" y="77583"/>
                </a:lnTo>
                <a:lnTo>
                  <a:pt x="1276076" y="45779"/>
                </a:lnTo>
                <a:lnTo>
                  <a:pt x="1242716" y="21296"/>
                </a:lnTo>
                <a:lnTo>
                  <a:pt x="1203805" y="5561"/>
                </a:lnTo>
                <a:lnTo>
                  <a:pt x="1160769" y="0"/>
                </a:lnTo>
                <a:close/>
              </a:path>
            </a:pathLst>
          </a:custGeom>
          <a:solidFill>
            <a:srgbClr val="4F80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39944" name="object 8">
            <a:extLst>
              <a:ext uri="{FF2B5EF4-FFF2-40B4-BE49-F238E27FC236}">
                <a16:creationId xmlns:a16="http://schemas.microsoft.com/office/drawing/2014/main" id="{1401F135-A92F-9BCB-E6FA-75DC0E2C5A8D}"/>
              </a:ext>
            </a:extLst>
          </p:cNvPr>
          <p:cNvSpPr>
            <a:spLocks/>
          </p:cNvSpPr>
          <p:nvPr/>
        </p:nvSpPr>
        <p:spPr bwMode="auto">
          <a:xfrm>
            <a:off x="6973888" y="2654300"/>
            <a:ext cx="1330325" cy="1008063"/>
          </a:xfrm>
          <a:custGeom>
            <a:avLst/>
            <a:gdLst>
              <a:gd name="T0" fmla="*/ 0 w 1329054"/>
              <a:gd name="T1" fmla="*/ 167842 h 1009014"/>
              <a:gd name="T2" fmla="*/ 5571 w 1329054"/>
              <a:gd name="T3" fmla="*/ 124886 h 1009014"/>
              <a:gd name="T4" fmla="*/ 21336 w 1329054"/>
              <a:gd name="T5" fmla="*/ 86049 h 1009014"/>
              <a:gd name="T6" fmla="*/ 45867 w 1329054"/>
              <a:gd name="T7" fmla="*/ 52751 h 1009014"/>
              <a:gd name="T8" fmla="*/ 77731 w 1329054"/>
              <a:gd name="T9" fmla="*/ 26418 h 1009014"/>
              <a:gd name="T10" fmla="*/ 115502 w 1329054"/>
              <a:gd name="T11" fmla="*/ 8471 h 1009014"/>
              <a:gd name="T12" fmla="*/ 157753 w 1329054"/>
              <a:gd name="T13" fmla="*/ 335 h 1009014"/>
              <a:gd name="T14" fmla="*/ 1162990 w 1329054"/>
              <a:gd name="T15" fmla="*/ 0 h 1009014"/>
              <a:gd name="T16" fmla="*/ 1177734 w 1329054"/>
              <a:gd name="T17" fmla="*/ 633 h 1009014"/>
              <a:gd name="T18" fmla="*/ 1219633 w 1329054"/>
              <a:gd name="T19" fmla="*/ 9728 h 1009014"/>
              <a:gd name="T20" fmla="*/ 1256924 w 1329054"/>
              <a:gd name="T21" fmla="*/ 28502 h 1009014"/>
              <a:gd name="T22" fmla="*/ 1288177 w 1329054"/>
              <a:gd name="T23" fmla="*/ 55533 h 1009014"/>
              <a:gd name="T24" fmla="*/ 1311962 w 1329054"/>
              <a:gd name="T25" fmla="*/ 89397 h 1009014"/>
              <a:gd name="T26" fmla="*/ 1326853 w 1329054"/>
              <a:gd name="T27" fmla="*/ 128669 h 1009014"/>
              <a:gd name="T28" fmla="*/ 1331470 w 1329054"/>
              <a:gd name="T29" fmla="*/ 839145 h 1009014"/>
              <a:gd name="T30" fmla="*/ 1330833 w 1329054"/>
              <a:gd name="T31" fmla="*/ 853833 h 1009014"/>
              <a:gd name="T32" fmla="*/ 1321705 w 1329054"/>
              <a:gd name="T33" fmla="*/ 895573 h 1009014"/>
              <a:gd name="T34" fmla="*/ 1302860 w 1329054"/>
              <a:gd name="T35" fmla="*/ 932722 h 1009014"/>
              <a:gd name="T36" fmla="*/ 1275727 w 1329054"/>
              <a:gd name="T37" fmla="*/ 963857 h 1009014"/>
              <a:gd name="T38" fmla="*/ 1241733 w 1329054"/>
              <a:gd name="T39" fmla="*/ 987552 h 1009014"/>
              <a:gd name="T40" fmla="*/ 1202312 w 1329054"/>
              <a:gd name="T41" fmla="*/ 1002387 h 1009014"/>
              <a:gd name="T42" fmla="*/ 168480 w 1329054"/>
              <a:gd name="T43" fmla="*/ 1006986 h 1009014"/>
              <a:gd name="T44" fmla="*/ 153736 w 1329054"/>
              <a:gd name="T45" fmla="*/ 1006353 h 1009014"/>
              <a:gd name="T46" fmla="*/ 111837 w 1329054"/>
              <a:gd name="T47" fmla="*/ 997258 h 1009014"/>
              <a:gd name="T48" fmla="*/ 74546 w 1329054"/>
              <a:gd name="T49" fmla="*/ 978484 h 1009014"/>
              <a:gd name="T50" fmla="*/ 43293 w 1329054"/>
              <a:gd name="T51" fmla="*/ 951454 h 1009014"/>
              <a:gd name="T52" fmla="*/ 19508 w 1329054"/>
              <a:gd name="T53" fmla="*/ 917590 h 1009014"/>
              <a:gd name="T54" fmla="*/ 4615 w 1329054"/>
              <a:gd name="T55" fmla="*/ 878317 h 1009014"/>
              <a:gd name="T56" fmla="*/ 0 w 1329054"/>
              <a:gd name="T57" fmla="*/ 167842 h 100901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1329054" h="1009014">
                <a:moveTo>
                  <a:pt x="0" y="168158"/>
                </a:moveTo>
                <a:lnTo>
                  <a:pt x="5561" y="125122"/>
                </a:lnTo>
                <a:lnTo>
                  <a:pt x="21296" y="86211"/>
                </a:lnTo>
                <a:lnTo>
                  <a:pt x="45779" y="52851"/>
                </a:lnTo>
                <a:lnTo>
                  <a:pt x="77583" y="26468"/>
                </a:lnTo>
                <a:lnTo>
                  <a:pt x="115282" y="8487"/>
                </a:lnTo>
                <a:lnTo>
                  <a:pt x="157451" y="335"/>
                </a:lnTo>
                <a:lnTo>
                  <a:pt x="1160769" y="0"/>
                </a:lnTo>
                <a:lnTo>
                  <a:pt x="1175485" y="635"/>
                </a:lnTo>
                <a:lnTo>
                  <a:pt x="1217304" y="9746"/>
                </a:lnTo>
                <a:lnTo>
                  <a:pt x="1254523" y="28556"/>
                </a:lnTo>
                <a:lnTo>
                  <a:pt x="1285716" y="55637"/>
                </a:lnTo>
                <a:lnTo>
                  <a:pt x="1309457" y="89565"/>
                </a:lnTo>
                <a:lnTo>
                  <a:pt x="1324319" y="128912"/>
                </a:lnTo>
                <a:lnTo>
                  <a:pt x="1328927" y="840729"/>
                </a:lnTo>
                <a:lnTo>
                  <a:pt x="1328292" y="855445"/>
                </a:lnTo>
                <a:lnTo>
                  <a:pt x="1319180" y="897264"/>
                </a:lnTo>
                <a:lnTo>
                  <a:pt x="1300371" y="934483"/>
                </a:lnTo>
                <a:lnTo>
                  <a:pt x="1273290" y="965676"/>
                </a:lnTo>
                <a:lnTo>
                  <a:pt x="1239362" y="989417"/>
                </a:lnTo>
                <a:lnTo>
                  <a:pt x="1200015" y="1004280"/>
                </a:lnTo>
                <a:lnTo>
                  <a:pt x="168158" y="1008887"/>
                </a:lnTo>
                <a:lnTo>
                  <a:pt x="153442" y="1008252"/>
                </a:lnTo>
                <a:lnTo>
                  <a:pt x="111623" y="999141"/>
                </a:lnTo>
                <a:lnTo>
                  <a:pt x="74404" y="980331"/>
                </a:lnTo>
                <a:lnTo>
                  <a:pt x="43211" y="953250"/>
                </a:lnTo>
                <a:lnTo>
                  <a:pt x="19470" y="919322"/>
                </a:lnTo>
                <a:lnTo>
                  <a:pt x="4607" y="879975"/>
                </a:lnTo>
                <a:lnTo>
                  <a:pt x="0" y="168158"/>
                </a:lnTo>
                <a:close/>
              </a:path>
            </a:pathLst>
          </a:custGeom>
          <a:noFill/>
          <a:ln w="25907">
            <a:solidFill>
              <a:srgbClr val="385D8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39945" name="object 9">
            <a:extLst>
              <a:ext uri="{FF2B5EF4-FFF2-40B4-BE49-F238E27FC236}">
                <a16:creationId xmlns:a16="http://schemas.microsoft.com/office/drawing/2014/main" id="{9AAA98A7-903A-3545-70C5-92441E19AC1C}"/>
              </a:ext>
            </a:extLst>
          </p:cNvPr>
          <p:cNvSpPr>
            <a:spLocks/>
          </p:cNvSpPr>
          <p:nvPr/>
        </p:nvSpPr>
        <p:spPr bwMode="auto">
          <a:xfrm>
            <a:off x="7011988" y="3762375"/>
            <a:ext cx="1254125" cy="87313"/>
          </a:xfrm>
          <a:custGeom>
            <a:avLst/>
            <a:gdLst>
              <a:gd name="T0" fmla="*/ 86867 w 1254125"/>
              <a:gd name="T1" fmla="*/ 0 h 86995"/>
              <a:gd name="T2" fmla="*/ 0 w 1254125"/>
              <a:gd name="T3" fmla="*/ 43751 h 86995"/>
              <a:gd name="T4" fmla="*/ 86867 w 1254125"/>
              <a:gd name="T5" fmla="*/ 87504 h 86995"/>
              <a:gd name="T6" fmla="*/ 86867 w 1254125"/>
              <a:gd name="T7" fmla="*/ 58335 h 86995"/>
              <a:gd name="T8" fmla="*/ 72389 w 1254125"/>
              <a:gd name="T9" fmla="*/ 58335 h 86995"/>
              <a:gd name="T10" fmla="*/ 72389 w 1254125"/>
              <a:gd name="T11" fmla="*/ 29167 h 86995"/>
              <a:gd name="T12" fmla="*/ 86867 w 1254125"/>
              <a:gd name="T13" fmla="*/ 29167 h 86995"/>
              <a:gd name="T14" fmla="*/ 86867 w 1254125"/>
              <a:gd name="T15" fmla="*/ 0 h 86995"/>
              <a:gd name="T16" fmla="*/ 1166865 w 1254125"/>
              <a:gd name="T17" fmla="*/ 0 h 86995"/>
              <a:gd name="T18" fmla="*/ 1166865 w 1254125"/>
              <a:gd name="T19" fmla="*/ 87504 h 86995"/>
              <a:gd name="T20" fmla="*/ 1224777 w 1254125"/>
              <a:gd name="T21" fmla="*/ 58335 h 86995"/>
              <a:gd name="T22" fmla="*/ 1181349 w 1254125"/>
              <a:gd name="T23" fmla="*/ 58335 h 86995"/>
              <a:gd name="T24" fmla="*/ 1181349 w 1254125"/>
              <a:gd name="T25" fmla="*/ 29167 h 86995"/>
              <a:gd name="T26" fmla="*/ 1224777 w 1254125"/>
              <a:gd name="T27" fmla="*/ 29167 h 86995"/>
              <a:gd name="T28" fmla="*/ 1166865 w 1254125"/>
              <a:gd name="T29" fmla="*/ 0 h 86995"/>
              <a:gd name="T30" fmla="*/ 86867 w 1254125"/>
              <a:gd name="T31" fmla="*/ 29167 h 86995"/>
              <a:gd name="T32" fmla="*/ 72389 w 1254125"/>
              <a:gd name="T33" fmla="*/ 29167 h 86995"/>
              <a:gd name="T34" fmla="*/ 72389 w 1254125"/>
              <a:gd name="T35" fmla="*/ 58335 h 86995"/>
              <a:gd name="T36" fmla="*/ 86867 w 1254125"/>
              <a:gd name="T37" fmla="*/ 58335 h 86995"/>
              <a:gd name="T38" fmla="*/ 86867 w 1254125"/>
              <a:gd name="T39" fmla="*/ 29167 h 86995"/>
              <a:gd name="T40" fmla="*/ 1166865 w 1254125"/>
              <a:gd name="T41" fmla="*/ 29167 h 86995"/>
              <a:gd name="T42" fmla="*/ 86867 w 1254125"/>
              <a:gd name="T43" fmla="*/ 29167 h 86995"/>
              <a:gd name="T44" fmla="*/ 86867 w 1254125"/>
              <a:gd name="T45" fmla="*/ 58335 h 86995"/>
              <a:gd name="T46" fmla="*/ 1166865 w 1254125"/>
              <a:gd name="T47" fmla="*/ 58335 h 86995"/>
              <a:gd name="T48" fmla="*/ 1166865 w 1254125"/>
              <a:gd name="T49" fmla="*/ 29167 h 86995"/>
              <a:gd name="T50" fmla="*/ 1224777 w 1254125"/>
              <a:gd name="T51" fmla="*/ 29167 h 86995"/>
              <a:gd name="T52" fmla="*/ 1181349 w 1254125"/>
              <a:gd name="T53" fmla="*/ 29167 h 86995"/>
              <a:gd name="T54" fmla="*/ 1181349 w 1254125"/>
              <a:gd name="T55" fmla="*/ 58335 h 86995"/>
              <a:gd name="T56" fmla="*/ 1224777 w 1254125"/>
              <a:gd name="T57" fmla="*/ 58335 h 86995"/>
              <a:gd name="T58" fmla="*/ 1253733 w 1254125"/>
              <a:gd name="T59" fmla="*/ 43751 h 86995"/>
              <a:gd name="T60" fmla="*/ 1224777 w 1254125"/>
              <a:gd name="T61" fmla="*/ 29167 h 86995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254125" h="86995">
                <a:moveTo>
                  <a:pt x="86867" y="0"/>
                </a:moveTo>
                <a:lnTo>
                  <a:pt x="0" y="43433"/>
                </a:lnTo>
                <a:lnTo>
                  <a:pt x="86867" y="86867"/>
                </a:lnTo>
                <a:lnTo>
                  <a:pt x="86867" y="57911"/>
                </a:lnTo>
                <a:lnTo>
                  <a:pt x="72389" y="57911"/>
                </a:lnTo>
                <a:lnTo>
                  <a:pt x="72389" y="28955"/>
                </a:lnTo>
                <a:lnTo>
                  <a:pt x="86867" y="28955"/>
                </a:lnTo>
                <a:lnTo>
                  <a:pt x="86867" y="0"/>
                </a:lnTo>
                <a:close/>
              </a:path>
              <a:path w="1254125" h="86995">
                <a:moveTo>
                  <a:pt x="1166865" y="0"/>
                </a:moveTo>
                <a:lnTo>
                  <a:pt x="1166865" y="86867"/>
                </a:lnTo>
                <a:lnTo>
                  <a:pt x="1224777" y="57911"/>
                </a:lnTo>
                <a:lnTo>
                  <a:pt x="1181349" y="57911"/>
                </a:lnTo>
                <a:lnTo>
                  <a:pt x="1181349" y="28955"/>
                </a:lnTo>
                <a:lnTo>
                  <a:pt x="1224777" y="28955"/>
                </a:lnTo>
                <a:lnTo>
                  <a:pt x="1166865" y="0"/>
                </a:lnTo>
                <a:close/>
              </a:path>
              <a:path w="1254125" h="86995">
                <a:moveTo>
                  <a:pt x="86867" y="28955"/>
                </a:moveTo>
                <a:lnTo>
                  <a:pt x="72389" y="28955"/>
                </a:lnTo>
                <a:lnTo>
                  <a:pt x="72389" y="57911"/>
                </a:lnTo>
                <a:lnTo>
                  <a:pt x="86867" y="57911"/>
                </a:lnTo>
                <a:lnTo>
                  <a:pt x="86867" y="28955"/>
                </a:lnTo>
                <a:close/>
              </a:path>
              <a:path w="1254125" h="86995">
                <a:moveTo>
                  <a:pt x="1166865" y="28955"/>
                </a:moveTo>
                <a:lnTo>
                  <a:pt x="86867" y="28955"/>
                </a:lnTo>
                <a:lnTo>
                  <a:pt x="86867" y="57911"/>
                </a:lnTo>
                <a:lnTo>
                  <a:pt x="1166865" y="57911"/>
                </a:lnTo>
                <a:lnTo>
                  <a:pt x="1166865" y="28955"/>
                </a:lnTo>
                <a:close/>
              </a:path>
              <a:path w="1254125" h="86995">
                <a:moveTo>
                  <a:pt x="1224777" y="28955"/>
                </a:moveTo>
                <a:lnTo>
                  <a:pt x="1181349" y="28955"/>
                </a:lnTo>
                <a:lnTo>
                  <a:pt x="1181349" y="57911"/>
                </a:lnTo>
                <a:lnTo>
                  <a:pt x="1224777" y="57911"/>
                </a:lnTo>
                <a:lnTo>
                  <a:pt x="1253733" y="43433"/>
                </a:lnTo>
                <a:lnTo>
                  <a:pt x="1224777" y="28955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39946" name="object 10">
            <a:extLst>
              <a:ext uri="{FF2B5EF4-FFF2-40B4-BE49-F238E27FC236}">
                <a16:creationId xmlns:a16="http://schemas.microsoft.com/office/drawing/2014/main" id="{7CE2C55E-8C33-9ABE-64C4-778755B576C0}"/>
              </a:ext>
            </a:extLst>
          </p:cNvPr>
          <p:cNvSpPr>
            <a:spLocks/>
          </p:cNvSpPr>
          <p:nvPr/>
        </p:nvSpPr>
        <p:spPr bwMode="auto">
          <a:xfrm>
            <a:off x="8405813" y="2690813"/>
            <a:ext cx="87312" cy="971550"/>
          </a:xfrm>
          <a:custGeom>
            <a:avLst/>
            <a:gdLst>
              <a:gd name="T0" fmla="*/ 29167 w 86995"/>
              <a:gd name="T1" fmla="*/ 884044 h 972185"/>
              <a:gd name="T2" fmla="*/ 0 w 86995"/>
              <a:gd name="T3" fmla="*/ 884044 h 972185"/>
              <a:gd name="T4" fmla="*/ 43750 w 86995"/>
              <a:gd name="T5" fmla="*/ 970798 h 972185"/>
              <a:gd name="T6" fmla="*/ 80209 w 86995"/>
              <a:gd name="T7" fmla="*/ 898503 h 972185"/>
              <a:gd name="T8" fmla="*/ 29167 w 86995"/>
              <a:gd name="T9" fmla="*/ 898503 h 972185"/>
              <a:gd name="T10" fmla="*/ 29167 w 86995"/>
              <a:gd name="T11" fmla="*/ 884044 h 972185"/>
              <a:gd name="T12" fmla="*/ 58334 w 86995"/>
              <a:gd name="T13" fmla="*/ 72302 h 972185"/>
              <a:gd name="T14" fmla="*/ 29167 w 86995"/>
              <a:gd name="T15" fmla="*/ 72302 h 972185"/>
              <a:gd name="T16" fmla="*/ 29167 w 86995"/>
              <a:gd name="T17" fmla="*/ 898503 h 972185"/>
              <a:gd name="T18" fmla="*/ 58334 w 86995"/>
              <a:gd name="T19" fmla="*/ 898503 h 972185"/>
              <a:gd name="T20" fmla="*/ 58334 w 86995"/>
              <a:gd name="T21" fmla="*/ 72302 h 972185"/>
              <a:gd name="T22" fmla="*/ 87502 w 86995"/>
              <a:gd name="T23" fmla="*/ 884044 h 972185"/>
              <a:gd name="T24" fmla="*/ 58334 w 86995"/>
              <a:gd name="T25" fmla="*/ 884044 h 972185"/>
              <a:gd name="T26" fmla="*/ 58334 w 86995"/>
              <a:gd name="T27" fmla="*/ 898503 h 972185"/>
              <a:gd name="T28" fmla="*/ 80209 w 86995"/>
              <a:gd name="T29" fmla="*/ 898503 h 972185"/>
              <a:gd name="T30" fmla="*/ 87502 w 86995"/>
              <a:gd name="T31" fmla="*/ 884044 h 972185"/>
              <a:gd name="T32" fmla="*/ 43750 w 86995"/>
              <a:gd name="T33" fmla="*/ 0 h 972185"/>
              <a:gd name="T34" fmla="*/ 0 w 86995"/>
              <a:gd name="T35" fmla="*/ 86753 h 972185"/>
              <a:gd name="T36" fmla="*/ 29167 w 86995"/>
              <a:gd name="T37" fmla="*/ 86753 h 972185"/>
              <a:gd name="T38" fmla="*/ 29167 w 86995"/>
              <a:gd name="T39" fmla="*/ 72302 h 972185"/>
              <a:gd name="T40" fmla="*/ 80213 w 86995"/>
              <a:gd name="T41" fmla="*/ 72302 h 972185"/>
              <a:gd name="T42" fmla="*/ 43750 w 86995"/>
              <a:gd name="T43" fmla="*/ 0 h 972185"/>
              <a:gd name="T44" fmla="*/ 80213 w 86995"/>
              <a:gd name="T45" fmla="*/ 72302 h 972185"/>
              <a:gd name="T46" fmla="*/ 58334 w 86995"/>
              <a:gd name="T47" fmla="*/ 72302 h 972185"/>
              <a:gd name="T48" fmla="*/ 58334 w 86995"/>
              <a:gd name="T49" fmla="*/ 86753 h 972185"/>
              <a:gd name="T50" fmla="*/ 87502 w 86995"/>
              <a:gd name="T51" fmla="*/ 86753 h 972185"/>
              <a:gd name="T52" fmla="*/ 80213 w 86995"/>
              <a:gd name="T53" fmla="*/ 72302 h 972185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86995" h="972185">
                <a:moveTo>
                  <a:pt x="28955" y="885200"/>
                </a:moveTo>
                <a:lnTo>
                  <a:pt x="0" y="885200"/>
                </a:lnTo>
                <a:lnTo>
                  <a:pt x="43433" y="972068"/>
                </a:lnTo>
                <a:lnTo>
                  <a:pt x="79628" y="899678"/>
                </a:lnTo>
                <a:lnTo>
                  <a:pt x="28955" y="899678"/>
                </a:lnTo>
                <a:lnTo>
                  <a:pt x="28955" y="885200"/>
                </a:lnTo>
                <a:close/>
              </a:path>
              <a:path w="86995" h="972185">
                <a:moveTo>
                  <a:pt x="57911" y="72396"/>
                </a:moveTo>
                <a:lnTo>
                  <a:pt x="28955" y="72396"/>
                </a:lnTo>
                <a:lnTo>
                  <a:pt x="28955" y="899678"/>
                </a:lnTo>
                <a:lnTo>
                  <a:pt x="57911" y="899678"/>
                </a:lnTo>
                <a:lnTo>
                  <a:pt x="57911" y="72396"/>
                </a:lnTo>
                <a:close/>
              </a:path>
              <a:path w="86995" h="972185">
                <a:moveTo>
                  <a:pt x="86867" y="885200"/>
                </a:moveTo>
                <a:lnTo>
                  <a:pt x="57911" y="885200"/>
                </a:lnTo>
                <a:lnTo>
                  <a:pt x="57911" y="899678"/>
                </a:lnTo>
                <a:lnTo>
                  <a:pt x="79628" y="899678"/>
                </a:lnTo>
                <a:lnTo>
                  <a:pt x="86867" y="885200"/>
                </a:lnTo>
                <a:close/>
              </a:path>
              <a:path w="86995" h="972185">
                <a:moveTo>
                  <a:pt x="43433" y="0"/>
                </a:moveTo>
                <a:lnTo>
                  <a:pt x="0" y="86867"/>
                </a:lnTo>
                <a:lnTo>
                  <a:pt x="28955" y="86867"/>
                </a:lnTo>
                <a:lnTo>
                  <a:pt x="28955" y="72396"/>
                </a:lnTo>
                <a:lnTo>
                  <a:pt x="79632" y="72396"/>
                </a:lnTo>
                <a:lnTo>
                  <a:pt x="43433" y="0"/>
                </a:lnTo>
                <a:close/>
              </a:path>
              <a:path w="86995" h="972185">
                <a:moveTo>
                  <a:pt x="79632" y="72396"/>
                </a:moveTo>
                <a:lnTo>
                  <a:pt x="57911" y="72396"/>
                </a:lnTo>
                <a:lnTo>
                  <a:pt x="57911" y="86867"/>
                </a:lnTo>
                <a:lnTo>
                  <a:pt x="86867" y="86867"/>
                </a:lnTo>
                <a:lnTo>
                  <a:pt x="79632" y="72396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39947" name="object 11">
            <a:extLst>
              <a:ext uri="{FF2B5EF4-FFF2-40B4-BE49-F238E27FC236}">
                <a16:creationId xmlns:a16="http://schemas.microsoft.com/office/drawing/2014/main" id="{5884EF88-C898-2922-502C-097B9A894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3070225"/>
            <a:ext cx="8340725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en-US" sz="1400">
                <a:cs typeface="Calibri" panose="020F0502020204030204" pitchFamily="34" charset="0"/>
              </a:rPr>
              <a:t>Y</a:t>
            </a:r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>
                <a:cs typeface="Calibri" panose="020F0502020204030204" pitchFamily="34" charset="0"/>
              </a:rPr>
              <a:t>axis</a:t>
            </a:r>
          </a:p>
          <a:p>
            <a:pPr eaLnBrk="1" hangingPunct="1">
              <a:lnSpc>
                <a:spcPts val="2050"/>
              </a:lnSpc>
              <a:spcBef>
                <a:spcPts val="475"/>
              </a:spcBef>
              <a:buClr>
                <a:srgbClr val="7F7F7F"/>
              </a:buClr>
              <a:buSzPct val="111000"/>
              <a:buFont typeface="Microsoft Sans Serif" panose="020B0604020202020204" pitchFamily="34" charset="0"/>
              <a:buChar char="▪"/>
            </a:pPr>
            <a:r>
              <a:rPr lang="en-US" altLang="en-US" sz="1900">
                <a:cs typeface="Calibri" panose="020F0502020204030204" pitchFamily="34" charset="0"/>
              </a:rPr>
              <a:t>Transforms</a:t>
            </a:r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>
                <a:cs typeface="Calibri" panose="020F0502020204030204" pitchFamily="34" charset="0"/>
              </a:rPr>
              <a:t>are</a:t>
            </a:r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>
                <a:cs typeface="Calibri" panose="020F0502020204030204" pitchFamily="34" charset="0"/>
              </a:rPr>
              <a:t>static,</a:t>
            </a:r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>
                <a:cs typeface="Calibri" panose="020F0502020204030204" pitchFamily="34" charset="0"/>
              </a:rPr>
              <a:t>and</a:t>
            </a:r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>
                <a:cs typeface="Calibri" panose="020F0502020204030204" pitchFamily="34" charset="0"/>
              </a:rPr>
              <a:t>are</a:t>
            </a:r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>
                <a:cs typeface="Calibri" panose="020F0502020204030204" pitchFamily="34" charset="0"/>
              </a:rPr>
              <a:t>visible</a:t>
            </a:r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>
                <a:cs typeface="Calibri" panose="020F0502020204030204" pitchFamily="34" charset="0"/>
              </a:rPr>
              <a:t>as</a:t>
            </a:r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>
                <a:cs typeface="Calibri" panose="020F0502020204030204" pitchFamily="34" charset="0"/>
              </a:rPr>
              <a:t>soon</a:t>
            </a:r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>
                <a:cs typeface="Calibri" panose="020F0502020204030204" pitchFamily="34" charset="0"/>
              </a:rPr>
              <a:t>as</a:t>
            </a:r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>
                <a:cs typeface="Calibri" panose="020F0502020204030204" pitchFamily="34" charset="0"/>
              </a:rPr>
              <a:t>the</a:t>
            </a:r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>
                <a:cs typeface="Calibri" panose="020F0502020204030204" pitchFamily="34" charset="0"/>
              </a:rPr>
              <a:t>page</a:t>
            </a:r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>
                <a:cs typeface="Calibri" panose="020F0502020204030204" pitchFamily="34" charset="0"/>
              </a:rPr>
              <a:t>is</a:t>
            </a:r>
          </a:p>
          <a:p>
            <a:pPr eaLnBrk="1" hangingPunct="1">
              <a:lnSpc>
                <a:spcPts val="2050"/>
              </a:lnSpc>
            </a:pPr>
            <a:r>
              <a:rPr lang="en-US" altLang="en-US" sz="1900">
                <a:cs typeface="Calibri" panose="020F0502020204030204" pitchFamily="34" charset="0"/>
              </a:rPr>
              <a:t>opened</a:t>
            </a:r>
          </a:p>
          <a:p>
            <a:pPr algn="r" eaLnBrk="1" hangingPunct="1">
              <a:spcBef>
                <a:spcPts val="263"/>
              </a:spcBef>
            </a:pPr>
            <a:r>
              <a:rPr lang="en-US" altLang="en-US" sz="1400">
                <a:cs typeface="Calibri" panose="020F0502020204030204" pitchFamily="34" charset="0"/>
              </a:rPr>
              <a:t>X</a:t>
            </a:r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>
                <a:cs typeface="Calibri" panose="020F0502020204030204" pitchFamily="34" charset="0"/>
              </a:rPr>
              <a:t>axis</a:t>
            </a:r>
          </a:p>
          <a:p>
            <a:pPr eaLnBrk="1" hangingPunct="1">
              <a:spcBef>
                <a:spcPts val="338"/>
              </a:spcBef>
              <a:buClr>
                <a:srgbClr val="7F7F7F"/>
              </a:buClr>
              <a:buSzPct val="111000"/>
              <a:buFont typeface="Microsoft Sans Serif" panose="020B0604020202020204" pitchFamily="34" charset="0"/>
              <a:buChar char="▪"/>
            </a:pPr>
            <a:r>
              <a:rPr lang="en-US" altLang="en-US" sz="1900" b="1">
                <a:cs typeface="Calibri" panose="020F0502020204030204" pitchFamily="34" charset="0"/>
              </a:rPr>
              <a:t>Rotate</a:t>
            </a:r>
            <a:r>
              <a:rPr lang="en-US" altLang="en-US" sz="19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>
                <a:cs typeface="Calibri" panose="020F0502020204030204" pitchFamily="34" charset="0"/>
              </a:rPr>
              <a:t>–</a:t>
            </a: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E0A11D90-A857-502E-FB33-A3549099A3E8}"/>
              </a:ext>
            </a:extLst>
          </p:cNvPr>
          <p:cNvSpPr txBox="1"/>
          <p:nvPr/>
        </p:nvSpPr>
        <p:spPr>
          <a:xfrm>
            <a:off x="1111250" y="4438650"/>
            <a:ext cx="3433763" cy="6842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99085" indent="-286385" eaLnBrk="1" fontAlgn="auto" hangingPunct="1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Char char="•"/>
              <a:tabLst>
                <a:tab pos="299720" algn="l"/>
              </a:tabLst>
              <a:defRPr/>
            </a:pPr>
            <a:r>
              <a:rPr sz="1500" spc="-45" dirty="0">
                <a:latin typeface="Calibri"/>
                <a:cs typeface="Calibri"/>
              </a:rPr>
              <a:t>R</a:t>
            </a:r>
            <a:r>
              <a:rPr sz="1500" spc="-5" dirty="0">
                <a:latin typeface="Calibri"/>
                <a:cs typeface="Calibri"/>
              </a:rPr>
              <a:t>o</a:t>
            </a:r>
            <a:r>
              <a:rPr sz="1500" spc="-25" dirty="0">
                <a:latin typeface="Calibri"/>
                <a:cs typeface="Calibri"/>
              </a:rPr>
              <a:t>t</a:t>
            </a:r>
            <a:r>
              <a:rPr sz="1500" spc="-15" dirty="0">
                <a:latin typeface="Calibri"/>
                <a:cs typeface="Calibri"/>
              </a:rPr>
              <a:t>a</a:t>
            </a:r>
            <a:r>
              <a:rPr sz="1500" spc="-20" dirty="0">
                <a:latin typeface="Calibri"/>
                <a:cs typeface="Calibri"/>
              </a:rPr>
              <a:t>t</a:t>
            </a:r>
            <a:r>
              <a:rPr sz="1500" spc="-10" dirty="0">
                <a:latin typeface="Calibri"/>
                <a:cs typeface="Calibri"/>
              </a:rPr>
              <a:t>es</a:t>
            </a:r>
            <a:r>
              <a:rPr sz="1500" spc="-5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th</a:t>
            </a:r>
            <a:r>
              <a:rPr sz="1500" spc="-10" dirty="0">
                <a:latin typeface="Calibri"/>
                <a:cs typeface="Calibri"/>
              </a:rPr>
              <a:t>e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el</a:t>
            </a:r>
            <a:r>
              <a:rPr sz="1500" spc="-10" dirty="0">
                <a:latin typeface="Calibri"/>
                <a:cs typeface="Calibri"/>
              </a:rPr>
              <a:t>em</a:t>
            </a:r>
            <a:r>
              <a:rPr sz="1500" spc="-15" dirty="0">
                <a:latin typeface="Calibri"/>
                <a:cs typeface="Calibri"/>
              </a:rPr>
              <a:t>e</a:t>
            </a:r>
            <a:r>
              <a:rPr sz="1500" spc="-10" dirty="0">
                <a:latin typeface="Calibri"/>
                <a:cs typeface="Calibri"/>
              </a:rPr>
              <a:t>n</a:t>
            </a:r>
            <a:r>
              <a:rPr sz="1500" spc="-5" dirty="0">
                <a:latin typeface="Calibri"/>
                <a:cs typeface="Calibri"/>
              </a:rPr>
              <a:t>t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clo</a:t>
            </a:r>
            <a:r>
              <a:rPr sz="1500" spc="-10" dirty="0">
                <a:latin typeface="Calibri"/>
                <a:cs typeface="Calibri"/>
              </a:rPr>
              <a:t>ckwi</a:t>
            </a:r>
            <a:r>
              <a:rPr sz="1500" spc="-15" dirty="0">
                <a:latin typeface="Calibri"/>
                <a:cs typeface="Calibri"/>
              </a:rPr>
              <a:t>se</a:t>
            </a:r>
            <a:endParaRPr sz="1500">
              <a:latin typeface="Calibri"/>
              <a:cs typeface="Calibri"/>
            </a:endParaRPr>
          </a:p>
          <a:p>
            <a:pPr marL="299085" indent="-286385" eaLnBrk="1" fontAlgn="auto" hangingPunct="1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Char char="•"/>
              <a:tabLst>
                <a:tab pos="299720" algn="l"/>
              </a:tabLst>
              <a:defRPr/>
            </a:pPr>
            <a:r>
              <a:rPr sz="1500" spc="-10" dirty="0">
                <a:latin typeface="Calibri"/>
                <a:cs typeface="Calibri"/>
              </a:rPr>
              <a:t>Use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minus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spc="-40" dirty="0">
                <a:latin typeface="Calibri"/>
                <a:cs typeface="Calibri"/>
              </a:rPr>
              <a:t>v</a:t>
            </a:r>
            <a:r>
              <a:rPr sz="1500" dirty="0">
                <a:latin typeface="Calibri"/>
                <a:cs typeface="Calibri"/>
              </a:rPr>
              <a:t>alu</a:t>
            </a:r>
            <a:r>
              <a:rPr sz="1500" spc="-10" dirty="0">
                <a:latin typeface="Calibri"/>
                <a:cs typeface="Calibri"/>
              </a:rPr>
              <a:t>e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spc="-20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o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-35" dirty="0">
                <a:latin typeface="Calibri"/>
                <a:cs typeface="Calibri"/>
              </a:rPr>
              <a:t>r</a:t>
            </a:r>
            <a:r>
              <a:rPr sz="1500" spc="-5" dirty="0">
                <a:latin typeface="Calibri"/>
                <a:cs typeface="Calibri"/>
              </a:rPr>
              <a:t>o</a:t>
            </a:r>
            <a:r>
              <a:rPr sz="1500" spc="-25" dirty="0">
                <a:latin typeface="Calibri"/>
                <a:cs typeface="Calibri"/>
              </a:rPr>
              <a:t>t</a:t>
            </a:r>
            <a:r>
              <a:rPr sz="1500" spc="-15" dirty="0">
                <a:latin typeface="Calibri"/>
                <a:cs typeface="Calibri"/>
              </a:rPr>
              <a:t>a</a:t>
            </a:r>
            <a:r>
              <a:rPr sz="1500" spc="-20" dirty="0">
                <a:latin typeface="Calibri"/>
                <a:cs typeface="Calibri"/>
              </a:rPr>
              <a:t>t</a:t>
            </a:r>
            <a:r>
              <a:rPr sz="1500" spc="-10" dirty="0">
                <a:latin typeface="Calibri"/>
                <a:cs typeface="Calibri"/>
              </a:rPr>
              <a:t>e</a:t>
            </a:r>
            <a:r>
              <a:rPr sz="1500" spc="-7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10" dirty="0">
                <a:latin typeface="Calibri"/>
                <a:cs typeface="Calibri"/>
              </a:rPr>
              <a:t>n</a:t>
            </a:r>
            <a:r>
              <a:rPr sz="1500" dirty="0">
                <a:latin typeface="Calibri"/>
                <a:cs typeface="Calibri"/>
              </a:rPr>
              <a:t>t</a:t>
            </a:r>
            <a:r>
              <a:rPr sz="1500" spc="15" dirty="0">
                <a:latin typeface="Calibri"/>
                <a:cs typeface="Calibri"/>
              </a:rPr>
              <a:t>i</a:t>
            </a:r>
            <a:r>
              <a:rPr sz="1500" spc="-5" dirty="0">
                <a:latin typeface="Calibri"/>
                <a:cs typeface="Calibri"/>
              </a:rPr>
              <a:t>-</a:t>
            </a:r>
            <a:r>
              <a:rPr sz="1500" dirty="0">
                <a:latin typeface="Calibri"/>
                <a:cs typeface="Calibri"/>
              </a:rPr>
              <a:t>clo</a:t>
            </a:r>
            <a:r>
              <a:rPr sz="1500" spc="-10" dirty="0">
                <a:latin typeface="Calibri"/>
                <a:cs typeface="Calibri"/>
              </a:rPr>
              <a:t>ckwi</a:t>
            </a:r>
            <a:r>
              <a:rPr sz="1500" spc="-15" dirty="0">
                <a:latin typeface="Calibri"/>
                <a:cs typeface="Calibri"/>
              </a:rPr>
              <a:t>se</a:t>
            </a:r>
            <a:endParaRPr sz="1500">
              <a:latin typeface="Calibri"/>
              <a:cs typeface="Calibri"/>
            </a:endParaRPr>
          </a:p>
          <a:p>
            <a:pPr marL="299085" indent="-286385" eaLnBrk="1" fontAlgn="auto" hangingPunct="1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Char char="•"/>
              <a:tabLst>
                <a:tab pos="299720" algn="l"/>
              </a:tabLst>
              <a:defRPr/>
            </a:pPr>
            <a:r>
              <a:rPr sz="1500" spc="-5" dirty="0">
                <a:latin typeface="Calibri"/>
                <a:cs typeface="Calibri"/>
              </a:rPr>
              <a:t>Us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-25" dirty="0">
                <a:latin typeface="Calibri"/>
                <a:cs typeface="Calibri"/>
              </a:rPr>
              <a:t>r</a:t>
            </a:r>
            <a:r>
              <a:rPr sz="1500" spc="-5" dirty="0">
                <a:latin typeface="Calibri"/>
                <a:cs typeface="Calibri"/>
              </a:rPr>
              <a:t>o</a:t>
            </a:r>
            <a:r>
              <a:rPr sz="1500" spc="-25" dirty="0">
                <a:latin typeface="Calibri"/>
                <a:cs typeface="Calibri"/>
              </a:rPr>
              <a:t>t</a:t>
            </a:r>
            <a:r>
              <a:rPr sz="1500" spc="-15" dirty="0">
                <a:latin typeface="Calibri"/>
                <a:cs typeface="Calibri"/>
              </a:rPr>
              <a:t>at</a:t>
            </a:r>
            <a:r>
              <a:rPr sz="1500" dirty="0">
                <a:latin typeface="Calibri"/>
                <a:cs typeface="Calibri"/>
              </a:rPr>
              <a:t>eY</a:t>
            </a:r>
            <a:r>
              <a:rPr sz="1500" spc="-65" dirty="0">
                <a:latin typeface="Times New Roman"/>
                <a:cs typeface="Times New Roman"/>
              </a:rPr>
              <a:t> </a:t>
            </a:r>
            <a:r>
              <a:rPr sz="1500" spc="-40" dirty="0">
                <a:latin typeface="Calibri"/>
                <a:cs typeface="Calibri"/>
              </a:rPr>
              <a:t>f</a:t>
            </a:r>
            <a:r>
              <a:rPr sz="1500" spc="-5" dirty="0">
                <a:latin typeface="Calibri"/>
                <a:cs typeface="Calibri"/>
              </a:rPr>
              <a:t>o</a:t>
            </a:r>
            <a:r>
              <a:rPr sz="1500" dirty="0">
                <a:latin typeface="Calibri"/>
                <a:cs typeface="Calibri"/>
              </a:rPr>
              <a:t>r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-20" dirty="0">
                <a:latin typeface="Calibri"/>
                <a:cs typeface="Calibri"/>
              </a:rPr>
              <a:t>r</a:t>
            </a:r>
            <a:r>
              <a:rPr sz="1500" spc="-5" dirty="0">
                <a:latin typeface="Calibri"/>
                <a:cs typeface="Calibri"/>
              </a:rPr>
              <a:t>o</a:t>
            </a:r>
            <a:r>
              <a:rPr sz="1500" spc="-25" dirty="0">
                <a:latin typeface="Calibri"/>
                <a:cs typeface="Calibri"/>
              </a:rPr>
              <a:t>t</a:t>
            </a:r>
            <a:r>
              <a:rPr sz="1500" spc="-15" dirty="0">
                <a:latin typeface="Calibri"/>
                <a:cs typeface="Calibri"/>
              </a:rPr>
              <a:t>a</a:t>
            </a:r>
            <a:r>
              <a:rPr sz="1500" dirty="0">
                <a:latin typeface="Calibri"/>
                <a:cs typeface="Calibri"/>
              </a:rPr>
              <a:t>ti</a:t>
            </a:r>
            <a:r>
              <a:rPr sz="1500" spc="-5" dirty="0">
                <a:latin typeface="Calibri"/>
                <a:cs typeface="Calibri"/>
              </a:rPr>
              <a:t>o</a:t>
            </a:r>
            <a:r>
              <a:rPr sz="1500" dirty="0">
                <a:latin typeface="Calibri"/>
                <a:cs typeface="Calibri"/>
              </a:rPr>
              <a:t>n</a:t>
            </a:r>
            <a:r>
              <a:rPr sz="1500" spc="-6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in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Calibri"/>
                <a:cs typeface="Calibri"/>
              </a:rPr>
              <a:t>3</a:t>
            </a:r>
            <a:r>
              <a:rPr sz="1500" dirty="0">
                <a:latin typeface="Calibri"/>
                <a:cs typeface="Calibri"/>
              </a:rPr>
              <a:t>D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Calibri"/>
                <a:cs typeface="Calibri"/>
              </a:rPr>
              <a:t>spa</a:t>
            </a:r>
            <a:r>
              <a:rPr sz="1500" dirty="0">
                <a:latin typeface="Calibri"/>
                <a:cs typeface="Calibri"/>
              </a:rPr>
              <a:t>ce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8FD3F3CA-67D9-98CE-1905-E80CE0493BB5}"/>
              </a:ext>
            </a:extLst>
          </p:cNvPr>
          <p:cNvSpPr txBox="1"/>
          <p:nvPr/>
        </p:nvSpPr>
        <p:spPr>
          <a:xfrm>
            <a:off x="654050" y="5402263"/>
            <a:ext cx="3030538" cy="3016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7894"/>
              <a:buFont typeface="Microsoft Sans Serif"/>
              <a:buChar char="▪"/>
              <a:tabLst>
                <a:tab pos="355600" algn="l"/>
              </a:tabLst>
              <a:defRPr/>
            </a:pPr>
            <a:r>
              <a:rPr sz="1900" spc="-15" dirty="0">
                <a:latin typeface="Calibri"/>
                <a:cs typeface="Calibri"/>
              </a:rPr>
              <a:t>Wh</a:t>
            </a:r>
            <a:r>
              <a:rPr sz="1900" spc="-5" dirty="0">
                <a:latin typeface="Calibri"/>
                <a:cs typeface="Calibri"/>
              </a:rPr>
              <a:t>e</a:t>
            </a:r>
            <a:r>
              <a:rPr sz="1900" spc="-40" dirty="0">
                <a:latin typeface="Calibri"/>
                <a:cs typeface="Calibri"/>
              </a:rPr>
              <a:t>r</a:t>
            </a:r>
            <a:r>
              <a:rPr sz="1900" spc="-10" dirty="0">
                <a:latin typeface="Calibri"/>
                <a:cs typeface="Calibri"/>
              </a:rPr>
              <a:t>e</a:t>
            </a:r>
            <a:r>
              <a:rPr sz="1900" spc="-40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Calibri"/>
                <a:cs typeface="Calibri"/>
              </a:rPr>
              <a:t>t</a:t>
            </a:r>
            <a:r>
              <a:rPr sz="1900" spc="-30" dirty="0">
                <a:latin typeface="Calibri"/>
                <a:cs typeface="Calibri"/>
              </a:rPr>
              <a:t>w</a:t>
            </a:r>
            <a:r>
              <a:rPr sz="1900" spc="-10" dirty="0">
                <a:latin typeface="Calibri"/>
                <a:cs typeface="Calibri"/>
              </a:rPr>
              <a:t>o</a:t>
            </a:r>
            <a:r>
              <a:rPr sz="1900" spc="-50" dirty="0">
                <a:latin typeface="Times New Roman"/>
                <a:cs typeface="Times New Roman"/>
              </a:rPr>
              <a:t> </a:t>
            </a:r>
            <a:r>
              <a:rPr sz="1900" spc="-40" dirty="0">
                <a:latin typeface="Calibri"/>
                <a:cs typeface="Calibri"/>
              </a:rPr>
              <a:t>v</a:t>
            </a:r>
            <a:r>
              <a:rPr sz="1900" spc="-10" dirty="0">
                <a:latin typeface="Calibri"/>
                <a:cs typeface="Calibri"/>
              </a:rPr>
              <a:t>al</a:t>
            </a:r>
            <a:r>
              <a:rPr sz="1900" spc="-15" dirty="0">
                <a:latin typeface="Calibri"/>
                <a:cs typeface="Calibri"/>
              </a:rPr>
              <a:t>ue</a:t>
            </a:r>
            <a:r>
              <a:rPr sz="1900" spc="-10" dirty="0">
                <a:latin typeface="Calibri"/>
                <a:cs typeface="Calibri"/>
              </a:rPr>
              <a:t>s</a:t>
            </a:r>
            <a:r>
              <a:rPr sz="1900" spc="-4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Calibri"/>
                <a:cs typeface="Calibri"/>
              </a:rPr>
              <a:t>a</a:t>
            </a:r>
            <a:r>
              <a:rPr sz="1900" spc="-40" dirty="0">
                <a:latin typeface="Calibri"/>
                <a:cs typeface="Calibri"/>
              </a:rPr>
              <a:t>r</a:t>
            </a:r>
            <a:r>
              <a:rPr sz="1900" spc="-10" dirty="0">
                <a:latin typeface="Calibri"/>
                <a:cs typeface="Calibri"/>
              </a:rPr>
              <a:t>e</a:t>
            </a:r>
            <a:r>
              <a:rPr sz="1900" spc="-40" dirty="0">
                <a:latin typeface="Times New Roman"/>
                <a:cs typeface="Times New Roman"/>
              </a:rPr>
              <a:t> </a:t>
            </a:r>
            <a:r>
              <a:rPr sz="1900" spc="-15" dirty="0">
                <a:latin typeface="Calibri"/>
                <a:cs typeface="Calibri"/>
              </a:rPr>
              <a:t>us</a:t>
            </a:r>
            <a:r>
              <a:rPr sz="1900" spc="-5" dirty="0">
                <a:latin typeface="Calibri"/>
                <a:cs typeface="Calibri"/>
              </a:rPr>
              <a:t>e</a:t>
            </a:r>
            <a:r>
              <a:rPr sz="1900" spc="-10" dirty="0">
                <a:latin typeface="Calibri"/>
                <a:cs typeface="Calibri"/>
              </a:rPr>
              <a:t>d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3FADAB92-B91E-A22D-D5B2-A71C8697F2D5}"/>
              </a:ext>
            </a:extLst>
          </p:cNvPr>
          <p:cNvSpPr txBox="1"/>
          <p:nvPr/>
        </p:nvSpPr>
        <p:spPr>
          <a:xfrm>
            <a:off x="1111250" y="5703888"/>
            <a:ext cx="1509713" cy="4556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99085" indent="-286385" eaLnBrk="1" fontAlgn="auto" hangingPunct="1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Char char="•"/>
              <a:tabLst>
                <a:tab pos="299720" algn="l"/>
              </a:tabLst>
              <a:defRPr/>
            </a:pPr>
            <a:r>
              <a:rPr sz="1500" spc="-85" dirty="0">
                <a:latin typeface="Calibri"/>
                <a:cs typeface="Calibri"/>
              </a:rPr>
              <a:t>V</a:t>
            </a:r>
            <a:r>
              <a:rPr sz="1500" dirty="0">
                <a:latin typeface="Calibri"/>
                <a:cs typeface="Calibri"/>
              </a:rPr>
              <a:t>alu</a:t>
            </a:r>
            <a:r>
              <a:rPr sz="1500" spc="-10" dirty="0">
                <a:latin typeface="Calibri"/>
                <a:cs typeface="Calibri"/>
              </a:rPr>
              <a:t>e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Calibri"/>
                <a:cs typeface="Calibri"/>
              </a:rPr>
              <a:t>1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=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alibri"/>
                <a:cs typeface="Calibri"/>
              </a:rPr>
              <a:t>X</a:t>
            </a:r>
            <a:r>
              <a:rPr sz="1500" spc="-5" dirty="0">
                <a:latin typeface="Calibri"/>
                <a:cs typeface="Calibri"/>
              </a:rPr>
              <a:t>-</a:t>
            </a:r>
            <a:r>
              <a:rPr sz="1500" spc="-15" dirty="0">
                <a:latin typeface="Calibri"/>
                <a:cs typeface="Calibri"/>
              </a:rPr>
              <a:t>a</a:t>
            </a:r>
            <a:r>
              <a:rPr sz="1500" spc="-5" dirty="0">
                <a:latin typeface="Calibri"/>
                <a:cs typeface="Calibri"/>
              </a:rPr>
              <a:t>x</a:t>
            </a:r>
            <a:r>
              <a:rPr sz="1500" dirty="0">
                <a:latin typeface="Calibri"/>
                <a:cs typeface="Calibri"/>
              </a:rPr>
              <a:t>is</a:t>
            </a:r>
            <a:endParaRPr sz="1500">
              <a:latin typeface="Calibri"/>
              <a:cs typeface="Calibri"/>
            </a:endParaRPr>
          </a:p>
          <a:p>
            <a:pPr marL="299085" indent="-286385" eaLnBrk="1" fontAlgn="auto" hangingPunct="1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Char char="•"/>
              <a:tabLst>
                <a:tab pos="299720" algn="l"/>
              </a:tabLst>
              <a:defRPr/>
            </a:pPr>
            <a:r>
              <a:rPr sz="1500" spc="-85" dirty="0">
                <a:latin typeface="Calibri"/>
                <a:cs typeface="Calibri"/>
              </a:rPr>
              <a:t>V</a:t>
            </a:r>
            <a:r>
              <a:rPr sz="1500" dirty="0">
                <a:latin typeface="Calibri"/>
                <a:cs typeface="Calibri"/>
              </a:rPr>
              <a:t>alu</a:t>
            </a:r>
            <a:r>
              <a:rPr sz="1500" spc="-10" dirty="0">
                <a:latin typeface="Calibri"/>
                <a:cs typeface="Calibri"/>
              </a:rPr>
              <a:t>e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Calibri"/>
                <a:cs typeface="Calibri"/>
              </a:rPr>
              <a:t>2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=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alibri"/>
                <a:cs typeface="Calibri"/>
              </a:rPr>
              <a:t>Y</a:t>
            </a:r>
            <a:r>
              <a:rPr sz="1500" spc="-5" dirty="0">
                <a:latin typeface="Calibri"/>
                <a:cs typeface="Calibri"/>
              </a:rPr>
              <a:t>-</a:t>
            </a:r>
            <a:r>
              <a:rPr sz="1500" spc="-15" dirty="0">
                <a:latin typeface="Calibri"/>
                <a:cs typeface="Calibri"/>
              </a:rPr>
              <a:t>a</a:t>
            </a:r>
            <a:r>
              <a:rPr sz="1500" spc="-5" dirty="0">
                <a:latin typeface="Calibri"/>
                <a:cs typeface="Calibri"/>
              </a:rPr>
              <a:t>x</a:t>
            </a:r>
            <a:r>
              <a:rPr sz="1500" dirty="0">
                <a:latin typeface="Calibri"/>
                <a:cs typeface="Calibri"/>
              </a:rPr>
              <a:t>is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9951" name="object 15">
            <a:extLst>
              <a:ext uri="{FF2B5EF4-FFF2-40B4-BE49-F238E27FC236}">
                <a16:creationId xmlns:a16="http://schemas.microsoft.com/office/drawing/2014/main" id="{4E317979-F707-037F-1894-9C2DA1CB1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076950"/>
            <a:ext cx="2533650" cy="360363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52" name="object 16">
            <a:extLst>
              <a:ext uri="{FF2B5EF4-FFF2-40B4-BE49-F238E27FC236}">
                <a16:creationId xmlns:a16="http://schemas.microsoft.com/office/drawing/2014/main" id="{BBF6F557-D4FA-1EDA-8FE2-5ABAD7141FAD}"/>
              </a:ext>
            </a:extLst>
          </p:cNvPr>
          <p:cNvSpPr>
            <a:spLocks/>
          </p:cNvSpPr>
          <p:nvPr/>
        </p:nvSpPr>
        <p:spPr bwMode="auto">
          <a:xfrm>
            <a:off x="4579938" y="4746625"/>
            <a:ext cx="1295400" cy="1008063"/>
          </a:xfrm>
          <a:custGeom>
            <a:avLst/>
            <a:gdLst>
              <a:gd name="T0" fmla="*/ 1127516 w 1295400"/>
              <a:gd name="T1" fmla="*/ 0 h 1007745"/>
              <a:gd name="T2" fmla="*/ 157620 w 1295400"/>
              <a:gd name="T3" fmla="*/ 308 h 1007745"/>
              <a:gd name="T4" fmla="*/ 115419 w 1295400"/>
              <a:gd name="T5" fmla="*/ 8372 h 1007745"/>
              <a:gd name="T6" fmla="*/ 77682 w 1295400"/>
              <a:gd name="T7" fmla="*/ 26295 h 1007745"/>
              <a:gd name="T8" fmla="*/ 45842 w 1295400"/>
              <a:gd name="T9" fmla="*/ 52652 h 1007745"/>
              <a:gd name="T10" fmla="*/ 21328 w 1295400"/>
              <a:gd name="T11" fmla="*/ 86007 h 1007745"/>
              <a:gd name="T12" fmla="*/ 5570 w 1295400"/>
              <a:gd name="T13" fmla="*/ 124931 h 1007745"/>
              <a:gd name="T14" fmla="*/ 0 w 1295400"/>
              <a:gd name="T15" fmla="*/ 167995 h 1007745"/>
              <a:gd name="T16" fmla="*/ 308 w 1295400"/>
              <a:gd name="T17" fmla="*/ 850276 h 1007745"/>
              <a:gd name="T18" fmla="*/ 8367 w 1295400"/>
              <a:gd name="T19" fmla="*/ 892511 h 1007745"/>
              <a:gd name="T20" fmla="*/ 26281 w 1295400"/>
              <a:gd name="T21" fmla="*/ 930273 h 1007745"/>
              <a:gd name="T22" fmla="*/ 52620 w 1295400"/>
              <a:gd name="T23" fmla="*/ 962134 h 1007745"/>
              <a:gd name="T24" fmla="*/ 85954 w 1295400"/>
              <a:gd name="T25" fmla="*/ 986661 h 1007745"/>
              <a:gd name="T26" fmla="*/ 124852 w 1295400"/>
              <a:gd name="T27" fmla="*/ 1002426 h 1007745"/>
              <a:gd name="T28" fmla="*/ 167883 w 1295400"/>
              <a:gd name="T29" fmla="*/ 1007999 h 1007745"/>
              <a:gd name="T30" fmla="*/ 1137779 w 1295400"/>
              <a:gd name="T31" fmla="*/ 1007691 h 1007745"/>
              <a:gd name="T32" fmla="*/ 1179980 w 1295400"/>
              <a:gd name="T33" fmla="*/ 999628 h 1007745"/>
              <a:gd name="T34" fmla="*/ 1217716 w 1295400"/>
              <a:gd name="T35" fmla="*/ 981707 h 1007745"/>
              <a:gd name="T36" fmla="*/ 1249557 w 1295400"/>
              <a:gd name="T37" fmla="*/ 955352 h 1007745"/>
              <a:gd name="T38" fmla="*/ 1274071 w 1295400"/>
              <a:gd name="T39" fmla="*/ 921998 h 1007745"/>
              <a:gd name="T40" fmla="*/ 1289829 w 1295400"/>
              <a:gd name="T41" fmla="*/ 883071 h 1007745"/>
              <a:gd name="T42" fmla="*/ 1295399 w 1295400"/>
              <a:gd name="T43" fmla="*/ 840004 h 1007745"/>
              <a:gd name="T44" fmla="*/ 1295091 w 1295400"/>
              <a:gd name="T45" fmla="*/ 157725 h 1007745"/>
              <a:gd name="T46" fmla="*/ 1287032 w 1295400"/>
              <a:gd name="T47" fmla="*/ 115491 h 1007745"/>
              <a:gd name="T48" fmla="*/ 1269118 w 1295400"/>
              <a:gd name="T49" fmla="*/ 77731 h 1007745"/>
              <a:gd name="T50" fmla="*/ 1242779 w 1295400"/>
              <a:gd name="T51" fmla="*/ 45868 h 1007745"/>
              <a:gd name="T52" fmla="*/ 1209445 w 1295400"/>
              <a:gd name="T53" fmla="*/ 21341 h 1007745"/>
              <a:gd name="T54" fmla="*/ 1170547 w 1295400"/>
              <a:gd name="T55" fmla="*/ 5574 h 1007745"/>
              <a:gd name="T56" fmla="*/ 1127516 w 1295400"/>
              <a:gd name="T57" fmla="*/ 0 h 1007745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1295400" h="1007745">
                <a:moveTo>
                  <a:pt x="1127516" y="0"/>
                </a:moveTo>
                <a:lnTo>
                  <a:pt x="157620" y="308"/>
                </a:lnTo>
                <a:lnTo>
                  <a:pt x="115419" y="8366"/>
                </a:lnTo>
                <a:lnTo>
                  <a:pt x="77682" y="26279"/>
                </a:lnTo>
                <a:lnTo>
                  <a:pt x="45842" y="52618"/>
                </a:lnTo>
                <a:lnTo>
                  <a:pt x="21328" y="85953"/>
                </a:lnTo>
                <a:lnTo>
                  <a:pt x="5570" y="124853"/>
                </a:lnTo>
                <a:lnTo>
                  <a:pt x="0" y="167889"/>
                </a:lnTo>
                <a:lnTo>
                  <a:pt x="308" y="849740"/>
                </a:lnTo>
                <a:lnTo>
                  <a:pt x="8367" y="891948"/>
                </a:lnTo>
                <a:lnTo>
                  <a:pt x="26281" y="929687"/>
                </a:lnTo>
                <a:lnTo>
                  <a:pt x="52620" y="961527"/>
                </a:lnTo>
                <a:lnTo>
                  <a:pt x="85954" y="986039"/>
                </a:lnTo>
                <a:lnTo>
                  <a:pt x="124852" y="1001794"/>
                </a:lnTo>
                <a:lnTo>
                  <a:pt x="167883" y="1007363"/>
                </a:lnTo>
                <a:lnTo>
                  <a:pt x="1137779" y="1007055"/>
                </a:lnTo>
                <a:lnTo>
                  <a:pt x="1179980" y="998998"/>
                </a:lnTo>
                <a:lnTo>
                  <a:pt x="1217716" y="981087"/>
                </a:lnTo>
                <a:lnTo>
                  <a:pt x="1249557" y="954750"/>
                </a:lnTo>
                <a:lnTo>
                  <a:pt x="1274071" y="921416"/>
                </a:lnTo>
                <a:lnTo>
                  <a:pt x="1289829" y="882514"/>
                </a:lnTo>
                <a:lnTo>
                  <a:pt x="1295399" y="839474"/>
                </a:lnTo>
                <a:lnTo>
                  <a:pt x="1295091" y="157625"/>
                </a:lnTo>
                <a:lnTo>
                  <a:pt x="1287032" y="115419"/>
                </a:lnTo>
                <a:lnTo>
                  <a:pt x="1269118" y="77681"/>
                </a:lnTo>
                <a:lnTo>
                  <a:pt x="1242779" y="45840"/>
                </a:lnTo>
                <a:lnTo>
                  <a:pt x="1209445" y="21327"/>
                </a:lnTo>
                <a:lnTo>
                  <a:pt x="1170547" y="5570"/>
                </a:lnTo>
                <a:lnTo>
                  <a:pt x="1127516" y="0"/>
                </a:lnTo>
                <a:close/>
              </a:path>
            </a:pathLst>
          </a:custGeom>
          <a:solidFill>
            <a:srgbClr val="B8CD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39953" name="object 17">
            <a:extLst>
              <a:ext uri="{FF2B5EF4-FFF2-40B4-BE49-F238E27FC236}">
                <a16:creationId xmlns:a16="http://schemas.microsoft.com/office/drawing/2014/main" id="{002429A3-2340-80F7-4BF3-6F3080376621}"/>
              </a:ext>
            </a:extLst>
          </p:cNvPr>
          <p:cNvSpPr>
            <a:spLocks/>
          </p:cNvSpPr>
          <p:nvPr/>
        </p:nvSpPr>
        <p:spPr bwMode="auto">
          <a:xfrm>
            <a:off x="4579938" y="4746625"/>
            <a:ext cx="1295400" cy="1008063"/>
          </a:xfrm>
          <a:custGeom>
            <a:avLst/>
            <a:gdLst>
              <a:gd name="T0" fmla="*/ 0 w 1295400"/>
              <a:gd name="T1" fmla="*/ 167995 h 1007745"/>
              <a:gd name="T2" fmla="*/ 5570 w 1295400"/>
              <a:gd name="T3" fmla="*/ 124931 h 1007745"/>
              <a:gd name="T4" fmla="*/ 21328 w 1295400"/>
              <a:gd name="T5" fmla="*/ 86007 h 1007745"/>
              <a:gd name="T6" fmla="*/ 45842 w 1295400"/>
              <a:gd name="T7" fmla="*/ 52652 h 1007745"/>
              <a:gd name="T8" fmla="*/ 77682 w 1295400"/>
              <a:gd name="T9" fmla="*/ 26295 h 1007745"/>
              <a:gd name="T10" fmla="*/ 115419 w 1295400"/>
              <a:gd name="T11" fmla="*/ 8372 h 1007745"/>
              <a:gd name="T12" fmla="*/ 157620 w 1295400"/>
              <a:gd name="T13" fmla="*/ 308 h 1007745"/>
              <a:gd name="T14" fmla="*/ 1127516 w 1295400"/>
              <a:gd name="T15" fmla="*/ 0 h 1007745"/>
              <a:gd name="T16" fmla="*/ 1142231 w 1295400"/>
              <a:gd name="T17" fmla="*/ 636 h 1007745"/>
              <a:gd name="T18" fmla="*/ 1184043 w 1295400"/>
              <a:gd name="T19" fmla="*/ 9767 h 1007745"/>
              <a:gd name="T20" fmla="*/ 1221246 w 1295400"/>
              <a:gd name="T21" fmla="*/ 28613 h 1007745"/>
              <a:gd name="T22" fmla="*/ 1252407 w 1295400"/>
              <a:gd name="T23" fmla="*/ 55747 h 1007745"/>
              <a:gd name="T24" fmla="*/ 1276097 w 1295400"/>
              <a:gd name="T25" fmla="*/ 89732 h 1007745"/>
              <a:gd name="T26" fmla="*/ 1290884 w 1295400"/>
              <a:gd name="T27" fmla="*/ 129144 h 1007745"/>
              <a:gd name="T28" fmla="*/ 1295399 w 1295400"/>
              <a:gd name="T29" fmla="*/ 840004 h 1007745"/>
              <a:gd name="T30" fmla="*/ 1294763 w 1295400"/>
              <a:gd name="T31" fmla="*/ 854732 h 1007745"/>
              <a:gd name="T32" fmla="*/ 1285638 w 1295400"/>
              <a:gd name="T33" fmla="*/ 896578 h 1007745"/>
              <a:gd name="T34" fmla="*/ 1266802 w 1295400"/>
              <a:gd name="T35" fmla="*/ 933805 h 1007745"/>
              <a:gd name="T36" fmla="*/ 1239687 w 1295400"/>
              <a:gd name="T37" fmla="*/ 964985 h 1007745"/>
              <a:gd name="T38" fmla="*/ 1205722 w 1295400"/>
              <a:gd name="T39" fmla="*/ 988688 h 1007745"/>
              <a:gd name="T40" fmla="*/ 1166339 w 1295400"/>
              <a:gd name="T41" fmla="*/ 1003482 h 1007745"/>
              <a:gd name="T42" fmla="*/ 167883 w 1295400"/>
              <a:gd name="T43" fmla="*/ 1007999 h 1007745"/>
              <a:gd name="T44" fmla="*/ 153168 w 1295400"/>
              <a:gd name="T45" fmla="*/ 1007363 h 1007745"/>
              <a:gd name="T46" fmla="*/ 111356 w 1295400"/>
              <a:gd name="T47" fmla="*/ 998234 h 1007745"/>
              <a:gd name="T48" fmla="*/ 74153 w 1295400"/>
              <a:gd name="T49" fmla="*/ 979389 h 1007745"/>
              <a:gd name="T50" fmla="*/ 42992 w 1295400"/>
              <a:gd name="T51" fmla="*/ 952257 h 1007745"/>
              <a:gd name="T52" fmla="*/ 19302 w 1295400"/>
              <a:gd name="T53" fmla="*/ 918272 h 1007745"/>
              <a:gd name="T54" fmla="*/ 4515 w 1295400"/>
              <a:gd name="T55" fmla="*/ 878859 h 1007745"/>
              <a:gd name="T56" fmla="*/ 0 w 1295400"/>
              <a:gd name="T57" fmla="*/ 167995 h 1007745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1295400" h="1007745">
                <a:moveTo>
                  <a:pt x="0" y="167889"/>
                </a:moveTo>
                <a:lnTo>
                  <a:pt x="5570" y="124853"/>
                </a:lnTo>
                <a:lnTo>
                  <a:pt x="21328" y="85953"/>
                </a:lnTo>
                <a:lnTo>
                  <a:pt x="45842" y="52618"/>
                </a:lnTo>
                <a:lnTo>
                  <a:pt x="77682" y="26279"/>
                </a:lnTo>
                <a:lnTo>
                  <a:pt x="115419" y="8366"/>
                </a:lnTo>
                <a:lnTo>
                  <a:pt x="157620" y="308"/>
                </a:lnTo>
                <a:lnTo>
                  <a:pt x="1127516" y="0"/>
                </a:lnTo>
                <a:lnTo>
                  <a:pt x="1142231" y="636"/>
                </a:lnTo>
                <a:lnTo>
                  <a:pt x="1184043" y="9761"/>
                </a:lnTo>
                <a:lnTo>
                  <a:pt x="1221246" y="28595"/>
                </a:lnTo>
                <a:lnTo>
                  <a:pt x="1252407" y="55711"/>
                </a:lnTo>
                <a:lnTo>
                  <a:pt x="1276097" y="89676"/>
                </a:lnTo>
                <a:lnTo>
                  <a:pt x="1290884" y="129062"/>
                </a:lnTo>
                <a:lnTo>
                  <a:pt x="1295399" y="839474"/>
                </a:lnTo>
                <a:lnTo>
                  <a:pt x="1294763" y="854192"/>
                </a:lnTo>
                <a:lnTo>
                  <a:pt x="1285638" y="896012"/>
                </a:lnTo>
                <a:lnTo>
                  <a:pt x="1266802" y="933216"/>
                </a:lnTo>
                <a:lnTo>
                  <a:pt x="1239687" y="964377"/>
                </a:lnTo>
                <a:lnTo>
                  <a:pt x="1205722" y="988064"/>
                </a:lnTo>
                <a:lnTo>
                  <a:pt x="1166339" y="1002849"/>
                </a:lnTo>
                <a:lnTo>
                  <a:pt x="167883" y="1007363"/>
                </a:lnTo>
                <a:lnTo>
                  <a:pt x="153168" y="1006727"/>
                </a:lnTo>
                <a:lnTo>
                  <a:pt x="111356" y="997604"/>
                </a:lnTo>
                <a:lnTo>
                  <a:pt x="74153" y="978771"/>
                </a:lnTo>
                <a:lnTo>
                  <a:pt x="42992" y="951657"/>
                </a:lnTo>
                <a:lnTo>
                  <a:pt x="19302" y="917692"/>
                </a:lnTo>
                <a:lnTo>
                  <a:pt x="4515" y="878305"/>
                </a:lnTo>
                <a:lnTo>
                  <a:pt x="0" y="167889"/>
                </a:lnTo>
                <a:close/>
              </a:path>
            </a:pathLst>
          </a:custGeom>
          <a:noFill/>
          <a:ln w="25907">
            <a:solidFill>
              <a:srgbClr val="385D8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39954" name="object 18">
            <a:extLst>
              <a:ext uri="{FF2B5EF4-FFF2-40B4-BE49-F238E27FC236}">
                <a16:creationId xmlns:a16="http://schemas.microsoft.com/office/drawing/2014/main" id="{AFEFEF6C-6744-8510-3CDA-9B6E6E42FB97}"/>
              </a:ext>
            </a:extLst>
          </p:cNvPr>
          <p:cNvSpPr>
            <a:spLocks/>
          </p:cNvSpPr>
          <p:nvPr/>
        </p:nvSpPr>
        <p:spPr bwMode="auto">
          <a:xfrm>
            <a:off x="4724400" y="4959350"/>
            <a:ext cx="1296988" cy="1009650"/>
          </a:xfrm>
          <a:custGeom>
            <a:avLst/>
            <a:gdLst>
              <a:gd name="T0" fmla="*/ 1128215 w 1297304"/>
              <a:gd name="T1" fmla="*/ 0 h 1009014"/>
              <a:gd name="T2" fmla="*/ 157380 w 1297304"/>
              <a:gd name="T3" fmla="*/ 335 h 1009014"/>
              <a:gd name="T4" fmla="*/ 115230 w 1297304"/>
              <a:gd name="T5" fmla="*/ 8495 h 1009014"/>
              <a:gd name="T6" fmla="*/ 77547 w 1297304"/>
              <a:gd name="T7" fmla="*/ 26498 h 1009014"/>
              <a:gd name="T8" fmla="*/ 45758 w 1297304"/>
              <a:gd name="T9" fmla="*/ 52911 h 1009014"/>
              <a:gd name="T10" fmla="*/ 21287 w 1297304"/>
              <a:gd name="T11" fmla="*/ 86312 h 1009014"/>
              <a:gd name="T12" fmla="*/ 5560 w 1297304"/>
              <a:gd name="T13" fmla="*/ 125272 h 1009014"/>
              <a:gd name="T14" fmla="*/ 0 w 1297304"/>
              <a:gd name="T15" fmla="*/ 168364 h 1009014"/>
              <a:gd name="T16" fmla="*/ 335 w 1297304"/>
              <a:gd name="T17" fmla="*/ 852514 h 1009014"/>
              <a:gd name="T18" fmla="*/ 8482 w 1297304"/>
              <a:gd name="T19" fmla="*/ 894744 h 1009014"/>
              <a:gd name="T20" fmla="*/ 26454 w 1297304"/>
              <a:gd name="T21" fmla="*/ 932492 h 1009014"/>
              <a:gd name="T22" fmla="*/ 52824 w 1297304"/>
              <a:gd name="T23" fmla="*/ 964333 h 1009014"/>
              <a:gd name="T24" fmla="*/ 86168 w 1297304"/>
              <a:gd name="T25" fmla="*/ 988843 h 1009014"/>
              <a:gd name="T26" fmla="*/ 125061 w 1297304"/>
              <a:gd name="T27" fmla="*/ 1004593 h 1009014"/>
              <a:gd name="T28" fmla="*/ 168076 w 1297304"/>
              <a:gd name="T29" fmla="*/ 1010159 h 1009014"/>
              <a:gd name="T30" fmla="*/ 1138912 w 1297304"/>
              <a:gd name="T31" fmla="*/ 1009824 h 1009014"/>
              <a:gd name="T32" fmla="*/ 1181061 w 1297304"/>
              <a:gd name="T33" fmla="*/ 1001666 h 1009014"/>
              <a:gd name="T34" fmla="*/ 1218744 w 1297304"/>
              <a:gd name="T35" fmla="*/ 983668 h 1009014"/>
              <a:gd name="T36" fmla="*/ 1250533 w 1297304"/>
              <a:gd name="T37" fmla="*/ 957257 h 1009014"/>
              <a:gd name="T38" fmla="*/ 1275004 w 1297304"/>
              <a:gd name="T39" fmla="*/ 923858 h 1009014"/>
              <a:gd name="T40" fmla="*/ 1290732 w 1297304"/>
              <a:gd name="T41" fmla="*/ 884895 h 1009014"/>
              <a:gd name="T42" fmla="*/ 1296291 w 1297304"/>
              <a:gd name="T43" fmla="*/ 841795 h 1009014"/>
              <a:gd name="T44" fmla="*/ 1295956 w 1297304"/>
              <a:gd name="T45" fmla="*/ 157648 h 1009014"/>
              <a:gd name="T46" fmla="*/ 1287809 w 1297304"/>
              <a:gd name="T47" fmla="*/ 115425 h 1009014"/>
              <a:gd name="T48" fmla="*/ 1269839 w 1297304"/>
              <a:gd name="T49" fmla="*/ 77678 h 1009014"/>
              <a:gd name="T50" fmla="*/ 1243467 w 1297304"/>
              <a:gd name="T51" fmla="*/ 45834 h 1009014"/>
              <a:gd name="T52" fmla="*/ 1210123 w 1297304"/>
              <a:gd name="T53" fmla="*/ 21321 h 1009014"/>
              <a:gd name="T54" fmla="*/ 1171232 w 1297304"/>
              <a:gd name="T55" fmla="*/ 5569 h 1009014"/>
              <a:gd name="T56" fmla="*/ 1128215 w 1297304"/>
              <a:gd name="T57" fmla="*/ 0 h 100901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1297304" h="1009014">
                <a:moveTo>
                  <a:pt x="1128765" y="0"/>
                </a:moveTo>
                <a:lnTo>
                  <a:pt x="157456" y="335"/>
                </a:lnTo>
                <a:lnTo>
                  <a:pt x="115286" y="8485"/>
                </a:lnTo>
                <a:lnTo>
                  <a:pt x="77585" y="26464"/>
                </a:lnTo>
                <a:lnTo>
                  <a:pt x="45780" y="52845"/>
                </a:lnTo>
                <a:lnTo>
                  <a:pt x="21297" y="86204"/>
                </a:lnTo>
                <a:lnTo>
                  <a:pt x="5562" y="125114"/>
                </a:lnTo>
                <a:lnTo>
                  <a:pt x="0" y="168152"/>
                </a:lnTo>
                <a:lnTo>
                  <a:pt x="335" y="851440"/>
                </a:lnTo>
                <a:lnTo>
                  <a:pt x="8486" y="893617"/>
                </a:lnTo>
                <a:lnTo>
                  <a:pt x="26466" y="931318"/>
                </a:lnTo>
                <a:lnTo>
                  <a:pt x="52850" y="963119"/>
                </a:lnTo>
                <a:lnTo>
                  <a:pt x="86210" y="987597"/>
                </a:lnTo>
                <a:lnTo>
                  <a:pt x="125121" y="1003328"/>
                </a:lnTo>
                <a:lnTo>
                  <a:pt x="168158" y="1008887"/>
                </a:lnTo>
                <a:lnTo>
                  <a:pt x="1139467" y="1008552"/>
                </a:lnTo>
                <a:lnTo>
                  <a:pt x="1181637" y="1000404"/>
                </a:lnTo>
                <a:lnTo>
                  <a:pt x="1219338" y="982429"/>
                </a:lnTo>
                <a:lnTo>
                  <a:pt x="1251143" y="956051"/>
                </a:lnTo>
                <a:lnTo>
                  <a:pt x="1275626" y="922694"/>
                </a:lnTo>
                <a:lnTo>
                  <a:pt x="1291361" y="883781"/>
                </a:lnTo>
                <a:lnTo>
                  <a:pt x="1296923" y="840735"/>
                </a:lnTo>
                <a:lnTo>
                  <a:pt x="1296588" y="157450"/>
                </a:lnTo>
                <a:lnTo>
                  <a:pt x="1288437" y="115279"/>
                </a:lnTo>
                <a:lnTo>
                  <a:pt x="1270457" y="77580"/>
                </a:lnTo>
                <a:lnTo>
                  <a:pt x="1244073" y="45776"/>
                </a:lnTo>
                <a:lnTo>
                  <a:pt x="1210713" y="21295"/>
                </a:lnTo>
                <a:lnTo>
                  <a:pt x="1171802" y="5561"/>
                </a:lnTo>
                <a:lnTo>
                  <a:pt x="1128765" y="0"/>
                </a:lnTo>
                <a:close/>
              </a:path>
            </a:pathLst>
          </a:custGeom>
          <a:solidFill>
            <a:srgbClr val="4F80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39955" name="object 19">
            <a:extLst>
              <a:ext uri="{FF2B5EF4-FFF2-40B4-BE49-F238E27FC236}">
                <a16:creationId xmlns:a16="http://schemas.microsoft.com/office/drawing/2014/main" id="{2BB12EC5-1F2D-DEBD-2CF3-43A3C414F206}"/>
              </a:ext>
            </a:extLst>
          </p:cNvPr>
          <p:cNvSpPr>
            <a:spLocks/>
          </p:cNvSpPr>
          <p:nvPr/>
        </p:nvSpPr>
        <p:spPr bwMode="auto">
          <a:xfrm>
            <a:off x="4724400" y="4959350"/>
            <a:ext cx="1296988" cy="1009650"/>
          </a:xfrm>
          <a:custGeom>
            <a:avLst/>
            <a:gdLst>
              <a:gd name="T0" fmla="*/ 0 w 1297304"/>
              <a:gd name="T1" fmla="*/ 168364 h 1009014"/>
              <a:gd name="T2" fmla="*/ 5560 w 1297304"/>
              <a:gd name="T3" fmla="*/ 125272 h 1009014"/>
              <a:gd name="T4" fmla="*/ 21287 w 1297304"/>
              <a:gd name="T5" fmla="*/ 86312 h 1009014"/>
              <a:gd name="T6" fmla="*/ 45758 w 1297304"/>
              <a:gd name="T7" fmla="*/ 52911 h 1009014"/>
              <a:gd name="T8" fmla="*/ 77547 w 1297304"/>
              <a:gd name="T9" fmla="*/ 26498 h 1009014"/>
              <a:gd name="T10" fmla="*/ 115230 w 1297304"/>
              <a:gd name="T11" fmla="*/ 8495 h 1009014"/>
              <a:gd name="T12" fmla="*/ 157380 w 1297304"/>
              <a:gd name="T13" fmla="*/ 335 h 1009014"/>
              <a:gd name="T14" fmla="*/ 1128215 w 1297304"/>
              <a:gd name="T15" fmla="*/ 0 h 1009014"/>
              <a:gd name="T16" fmla="*/ 1142924 w 1297304"/>
              <a:gd name="T17" fmla="*/ 635 h 1009014"/>
              <a:gd name="T18" fmla="*/ 1184723 w 1297304"/>
              <a:gd name="T19" fmla="*/ 9758 h 1009014"/>
              <a:gd name="T20" fmla="*/ 1221924 w 1297304"/>
              <a:gd name="T21" fmla="*/ 28590 h 1009014"/>
              <a:gd name="T22" fmla="*/ 1253103 w 1297304"/>
              <a:gd name="T23" fmla="*/ 55704 h 1009014"/>
              <a:gd name="T24" fmla="*/ 1276832 w 1297304"/>
              <a:gd name="T25" fmla="*/ 89673 h 1009014"/>
              <a:gd name="T26" fmla="*/ 1291686 w 1297304"/>
              <a:gd name="T27" fmla="*/ 129072 h 1009014"/>
              <a:gd name="T28" fmla="*/ 1296291 w 1297304"/>
              <a:gd name="T29" fmla="*/ 841795 h 1009014"/>
              <a:gd name="T30" fmla="*/ 1295656 w 1297304"/>
              <a:gd name="T31" fmla="*/ 856534 h 1009014"/>
              <a:gd name="T32" fmla="*/ 1286549 w 1297304"/>
              <a:gd name="T33" fmla="*/ 898413 h 1009014"/>
              <a:gd name="T34" fmla="*/ 1267748 w 1297304"/>
              <a:gd name="T35" fmla="*/ 935679 h 1009014"/>
              <a:gd name="T36" fmla="*/ 1240680 w 1297304"/>
              <a:gd name="T37" fmla="*/ 966908 h 1009014"/>
              <a:gd name="T38" fmla="*/ 1206768 w 1297304"/>
              <a:gd name="T39" fmla="*/ 990673 h 1009014"/>
              <a:gd name="T40" fmla="*/ 1167438 w 1297304"/>
              <a:gd name="T41" fmla="*/ 1005548 h 1009014"/>
              <a:gd name="T42" fmla="*/ 168076 w 1297304"/>
              <a:gd name="T43" fmla="*/ 1010159 h 1009014"/>
              <a:gd name="T44" fmla="*/ 153368 w 1297304"/>
              <a:gd name="T45" fmla="*/ 1009524 h 1009014"/>
              <a:gd name="T46" fmla="*/ 111568 w 1297304"/>
              <a:gd name="T47" fmla="*/ 1000404 h 1009014"/>
              <a:gd name="T48" fmla="*/ 74367 w 1297304"/>
              <a:gd name="T49" fmla="*/ 981575 h 1009014"/>
              <a:gd name="T50" fmla="*/ 43188 w 1297304"/>
              <a:gd name="T51" fmla="*/ 954464 h 1009014"/>
              <a:gd name="T52" fmla="*/ 19459 w 1297304"/>
              <a:gd name="T53" fmla="*/ 920495 h 1009014"/>
              <a:gd name="T54" fmla="*/ 4605 w 1297304"/>
              <a:gd name="T55" fmla="*/ 881095 h 1009014"/>
              <a:gd name="T56" fmla="*/ 0 w 1297304"/>
              <a:gd name="T57" fmla="*/ 168364 h 100901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1297304" h="1009014">
                <a:moveTo>
                  <a:pt x="0" y="168152"/>
                </a:moveTo>
                <a:lnTo>
                  <a:pt x="5562" y="125114"/>
                </a:lnTo>
                <a:lnTo>
                  <a:pt x="21297" y="86204"/>
                </a:lnTo>
                <a:lnTo>
                  <a:pt x="45780" y="52845"/>
                </a:lnTo>
                <a:lnTo>
                  <a:pt x="77585" y="26464"/>
                </a:lnTo>
                <a:lnTo>
                  <a:pt x="115286" y="8485"/>
                </a:lnTo>
                <a:lnTo>
                  <a:pt x="157456" y="335"/>
                </a:lnTo>
                <a:lnTo>
                  <a:pt x="1128765" y="0"/>
                </a:lnTo>
                <a:lnTo>
                  <a:pt x="1143481" y="635"/>
                </a:lnTo>
                <a:lnTo>
                  <a:pt x="1185301" y="9746"/>
                </a:lnTo>
                <a:lnTo>
                  <a:pt x="1222520" y="28554"/>
                </a:lnTo>
                <a:lnTo>
                  <a:pt x="1253713" y="55634"/>
                </a:lnTo>
                <a:lnTo>
                  <a:pt x="1277454" y="89561"/>
                </a:lnTo>
                <a:lnTo>
                  <a:pt x="1292316" y="128910"/>
                </a:lnTo>
                <a:lnTo>
                  <a:pt x="1296923" y="840735"/>
                </a:lnTo>
                <a:lnTo>
                  <a:pt x="1296288" y="855455"/>
                </a:lnTo>
                <a:lnTo>
                  <a:pt x="1287176" y="897281"/>
                </a:lnTo>
                <a:lnTo>
                  <a:pt x="1268366" y="934501"/>
                </a:lnTo>
                <a:lnTo>
                  <a:pt x="1241284" y="965690"/>
                </a:lnTo>
                <a:lnTo>
                  <a:pt x="1207356" y="989425"/>
                </a:lnTo>
                <a:lnTo>
                  <a:pt x="1168007" y="1004282"/>
                </a:lnTo>
                <a:lnTo>
                  <a:pt x="168158" y="1008887"/>
                </a:lnTo>
                <a:lnTo>
                  <a:pt x="153442" y="1008252"/>
                </a:lnTo>
                <a:lnTo>
                  <a:pt x="111622" y="999144"/>
                </a:lnTo>
                <a:lnTo>
                  <a:pt x="74403" y="980339"/>
                </a:lnTo>
                <a:lnTo>
                  <a:pt x="43210" y="953262"/>
                </a:lnTo>
                <a:lnTo>
                  <a:pt x="19469" y="919336"/>
                </a:lnTo>
                <a:lnTo>
                  <a:pt x="4607" y="879985"/>
                </a:lnTo>
                <a:lnTo>
                  <a:pt x="0" y="168152"/>
                </a:lnTo>
                <a:close/>
              </a:path>
            </a:pathLst>
          </a:custGeom>
          <a:noFill/>
          <a:ln w="25907">
            <a:solidFill>
              <a:srgbClr val="385D8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39956" name="object 20">
            <a:extLst>
              <a:ext uri="{FF2B5EF4-FFF2-40B4-BE49-F238E27FC236}">
                <a16:creationId xmlns:a16="http://schemas.microsoft.com/office/drawing/2014/main" id="{D3F9601D-3DCC-6B21-7FCA-3AD03EE72C5E}"/>
              </a:ext>
            </a:extLst>
          </p:cNvPr>
          <p:cNvSpPr>
            <a:spLocks/>
          </p:cNvSpPr>
          <p:nvPr/>
        </p:nvSpPr>
        <p:spPr bwMode="auto">
          <a:xfrm>
            <a:off x="7237413" y="4724400"/>
            <a:ext cx="1296987" cy="1009650"/>
          </a:xfrm>
          <a:custGeom>
            <a:avLst/>
            <a:gdLst>
              <a:gd name="T0" fmla="*/ 1128213 w 1297304"/>
              <a:gd name="T1" fmla="*/ 0 h 1009014"/>
              <a:gd name="T2" fmla="*/ 157380 w 1297304"/>
              <a:gd name="T3" fmla="*/ 335 h 1009014"/>
              <a:gd name="T4" fmla="*/ 115230 w 1297304"/>
              <a:gd name="T5" fmla="*/ 8495 h 1009014"/>
              <a:gd name="T6" fmla="*/ 77547 w 1297304"/>
              <a:gd name="T7" fmla="*/ 26498 h 1009014"/>
              <a:gd name="T8" fmla="*/ 45758 w 1297304"/>
              <a:gd name="T9" fmla="*/ 52911 h 1009014"/>
              <a:gd name="T10" fmla="*/ 21287 w 1297304"/>
              <a:gd name="T11" fmla="*/ 86312 h 1009014"/>
              <a:gd name="T12" fmla="*/ 5560 w 1297304"/>
              <a:gd name="T13" fmla="*/ 125272 h 1009014"/>
              <a:gd name="T14" fmla="*/ 0 w 1297304"/>
              <a:gd name="T15" fmla="*/ 168364 h 1009014"/>
              <a:gd name="T16" fmla="*/ 335 w 1297304"/>
              <a:gd name="T17" fmla="*/ 852514 h 1009014"/>
              <a:gd name="T18" fmla="*/ 8482 w 1297304"/>
              <a:gd name="T19" fmla="*/ 894744 h 1009014"/>
              <a:gd name="T20" fmla="*/ 26454 w 1297304"/>
              <a:gd name="T21" fmla="*/ 932492 h 1009014"/>
              <a:gd name="T22" fmla="*/ 52824 w 1297304"/>
              <a:gd name="T23" fmla="*/ 964333 h 1009014"/>
              <a:gd name="T24" fmla="*/ 86168 w 1297304"/>
              <a:gd name="T25" fmla="*/ 988843 h 1009014"/>
              <a:gd name="T26" fmla="*/ 125059 w 1297304"/>
              <a:gd name="T27" fmla="*/ 1004593 h 1009014"/>
              <a:gd name="T28" fmla="*/ 168076 w 1297304"/>
              <a:gd name="T29" fmla="*/ 1010159 h 1009014"/>
              <a:gd name="T30" fmla="*/ 1138911 w 1297304"/>
              <a:gd name="T31" fmla="*/ 1009824 h 1009014"/>
              <a:gd name="T32" fmla="*/ 1181059 w 1297304"/>
              <a:gd name="T33" fmla="*/ 1001666 h 1009014"/>
              <a:gd name="T34" fmla="*/ 1218742 w 1297304"/>
              <a:gd name="T35" fmla="*/ 983668 h 1009014"/>
              <a:gd name="T36" fmla="*/ 1250531 w 1297304"/>
              <a:gd name="T37" fmla="*/ 957257 h 1009014"/>
              <a:gd name="T38" fmla="*/ 1275002 w 1297304"/>
              <a:gd name="T39" fmla="*/ 923858 h 1009014"/>
              <a:gd name="T40" fmla="*/ 1290730 w 1297304"/>
              <a:gd name="T41" fmla="*/ 884895 h 1009014"/>
              <a:gd name="T42" fmla="*/ 1296289 w 1297304"/>
              <a:gd name="T43" fmla="*/ 841795 h 1009014"/>
              <a:gd name="T44" fmla="*/ 1295954 w 1297304"/>
              <a:gd name="T45" fmla="*/ 157648 h 1009014"/>
              <a:gd name="T46" fmla="*/ 1287807 w 1297304"/>
              <a:gd name="T47" fmla="*/ 115425 h 1009014"/>
              <a:gd name="T48" fmla="*/ 1269837 w 1297304"/>
              <a:gd name="T49" fmla="*/ 77678 h 1009014"/>
              <a:gd name="T50" fmla="*/ 1243465 w 1297304"/>
              <a:gd name="T51" fmla="*/ 45834 h 1009014"/>
              <a:gd name="T52" fmla="*/ 1210121 w 1297304"/>
              <a:gd name="T53" fmla="*/ 21321 h 1009014"/>
              <a:gd name="T54" fmla="*/ 1171230 w 1297304"/>
              <a:gd name="T55" fmla="*/ 5569 h 1009014"/>
              <a:gd name="T56" fmla="*/ 1128213 w 1297304"/>
              <a:gd name="T57" fmla="*/ 0 h 100901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1297304" h="1009014">
                <a:moveTo>
                  <a:pt x="1128765" y="0"/>
                </a:moveTo>
                <a:lnTo>
                  <a:pt x="157456" y="335"/>
                </a:lnTo>
                <a:lnTo>
                  <a:pt x="115286" y="8485"/>
                </a:lnTo>
                <a:lnTo>
                  <a:pt x="77585" y="26464"/>
                </a:lnTo>
                <a:lnTo>
                  <a:pt x="45780" y="52845"/>
                </a:lnTo>
                <a:lnTo>
                  <a:pt x="21297" y="86204"/>
                </a:lnTo>
                <a:lnTo>
                  <a:pt x="5562" y="125114"/>
                </a:lnTo>
                <a:lnTo>
                  <a:pt x="0" y="168152"/>
                </a:lnTo>
                <a:lnTo>
                  <a:pt x="335" y="851440"/>
                </a:lnTo>
                <a:lnTo>
                  <a:pt x="8486" y="893617"/>
                </a:lnTo>
                <a:lnTo>
                  <a:pt x="26466" y="931318"/>
                </a:lnTo>
                <a:lnTo>
                  <a:pt x="52850" y="963119"/>
                </a:lnTo>
                <a:lnTo>
                  <a:pt x="86210" y="987597"/>
                </a:lnTo>
                <a:lnTo>
                  <a:pt x="125121" y="1003328"/>
                </a:lnTo>
                <a:lnTo>
                  <a:pt x="168158" y="1008887"/>
                </a:lnTo>
                <a:lnTo>
                  <a:pt x="1139467" y="1008552"/>
                </a:lnTo>
                <a:lnTo>
                  <a:pt x="1181637" y="1000404"/>
                </a:lnTo>
                <a:lnTo>
                  <a:pt x="1219338" y="982429"/>
                </a:lnTo>
                <a:lnTo>
                  <a:pt x="1251143" y="956051"/>
                </a:lnTo>
                <a:lnTo>
                  <a:pt x="1275626" y="922694"/>
                </a:lnTo>
                <a:lnTo>
                  <a:pt x="1291361" y="883781"/>
                </a:lnTo>
                <a:lnTo>
                  <a:pt x="1296923" y="840735"/>
                </a:lnTo>
                <a:lnTo>
                  <a:pt x="1296588" y="157450"/>
                </a:lnTo>
                <a:lnTo>
                  <a:pt x="1288437" y="115279"/>
                </a:lnTo>
                <a:lnTo>
                  <a:pt x="1270457" y="77580"/>
                </a:lnTo>
                <a:lnTo>
                  <a:pt x="1244073" y="45776"/>
                </a:lnTo>
                <a:lnTo>
                  <a:pt x="1210713" y="21295"/>
                </a:lnTo>
                <a:lnTo>
                  <a:pt x="1171802" y="5561"/>
                </a:lnTo>
                <a:lnTo>
                  <a:pt x="1128765" y="0"/>
                </a:lnTo>
                <a:close/>
              </a:path>
            </a:pathLst>
          </a:custGeom>
          <a:solidFill>
            <a:srgbClr val="B8CD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39957" name="object 21">
            <a:extLst>
              <a:ext uri="{FF2B5EF4-FFF2-40B4-BE49-F238E27FC236}">
                <a16:creationId xmlns:a16="http://schemas.microsoft.com/office/drawing/2014/main" id="{42C2C188-C424-9450-ED36-0C461022EFA4}"/>
              </a:ext>
            </a:extLst>
          </p:cNvPr>
          <p:cNvSpPr>
            <a:spLocks/>
          </p:cNvSpPr>
          <p:nvPr/>
        </p:nvSpPr>
        <p:spPr bwMode="auto">
          <a:xfrm>
            <a:off x="7237413" y="4724400"/>
            <a:ext cx="1296987" cy="1009650"/>
          </a:xfrm>
          <a:custGeom>
            <a:avLst/>
            <a:gdLst>
              <a:gd name="T0" fmla="*/ 0 w 1297304"/>
              <a:gd name="T1" fmla="*/ 168364 h 1009014"/>
              <a:gd name="T2" fmla="*/ 5560 w 1297304"/>
              <a:gd name="T3" fmla="*/ 125272 h 1009014"/>
              <a:gd name="T4" fmla="*/ 21287 w 1297304"/>
              <a:gd name="T5" fmla="*/ 86312 h 1009014"/>
              <a:gd name="T6" fmla="*/ 45758 w 1297304"/>
              <a:gd name="T7" fmla="*/ 52911 h 1009014"/>
              <a:gd name="T8" fmla="*/ 77547 w 1297304"/>
              <a:gd name="T9" fmla="*/ 26498 h 1009014"/>
              <a:gd name="T10" fmla="*/ 115230 w 1297304"/>
              <a:gd name="T11" fmla="*/ 8495 h 1009014"/>
              <a:gd name="T12" fmla="*/ 157380 w 1297304"/>
              <a:gd name="T13" fmla="*/ 335 h 1009014"/>
              <a:gd name="T14" fmla="*/ 1128213 w 1297304"/>
              <a:gd name="T15" fmla="*/ 0 h 1009014"/>
              <a:gd name="T16" fmla="*/ 1142923 w 1297304"/>
              <a:gd name="T17" fmla="*/ 635 h 1009014"/>
              <a:gd name="T18" fmla="*/ 1184721 w 1297304"/>
              <a:gd name="T19" fmla="*/ 9758 h 1009014"/>
              <a:gd name="T20" fmla="*/ 1221922 w 1297304"/>
              <a:gd name="T21" fmla="*/ 28590 h 1009014"/>
              <a:gd name="T22" fmla="*/ 1253101 w 1297304"/>
              <a:gd name="T23" fmla="*/ 55704 h 1009014"/>
              <a:gd name="T24" fmla="*/ 1276830 w 1297304"/>
              <a:gd name="T25" fmla="*/ 89673 h 1009014"/>
              <a:gd name="T26" fmla="*/ 1291684 w 1297304"/>
              <a:gd name="T27" fmla="*/ 129072 h 1009014"/>
              <a:gd name="T28" fmla="*/ 1296289 w 1297304"/>
              <a:gd name="T29" fmla="*/ 841795 h 1009014"/>
              <a:gd name="T30" fmla="*/ 1295654 w 1297304"/>
              <a:gd name="T31" fmla="*/ 856534 h 1009014"/>
              <a:gd name="T32" fmla="*/ 1286547 w 1297304"/>
              <a:gd name="T33" fmla="*/ 898413 h 1009014"/>
              <a:gd name="T34" fmla="*/ 1267746 w 1297304"/>
              <a:gd name="T35" fmla="*/ 935679 h 1009014"/>
              <a:gd name="T36" fmla="*/ 1240678 w 1297304"/>
              <a:gd name="T37" fmla="*/ 966908 h 1009014"/>
              <a:gd name="T38" fmla="*/ 1206766 w 1297304"/>
              <a:gd name="T39" fmla="*/ 990673 h 1009014"/>
              <a:gd name="T40" fmla="*/ 1167437 w 1297304"/>
              <a:gd name="T41" fmla="*/ 1005548 h 1009014"/>
              <a:gd name="T42" fmla="*/ 168076 w 1297304"/>
              <a:gd name="T43" fmla="*/ 1010159 h 1009014"/>
              <a:gd name="T44" fmla="*/ 153368 w 1297304"/>
              <a:gd name="T45" fmla="*/ 1009524 h 1009014"/>
              <a:gd name="T46" fmla="*/ 111568 w 1297304"/>
              <a:gd name="T47" fmla="*/ 1000404 h 1009014"/>
              <a:gd name="T48" fmla="*/ 74367 w 1297304"/>
              <a:gd name="T49" fmla="*/ 981575 h 1009014"/>
              <a:gd name="T50" fmla="*/ 43188 w 1297304"/>
              <a:gd name="T51" fmla="*/ 954464 h 1009014"/>
              <a:gd name="T52" fmla="*/ 19459 w 1297304"/>
              <a:gd name="T53" fmla="*/ 920495 h 1009014"/>
              <a:gd name="T54" fmla="*/ 4605 w 1297304"/>
              <a:gd name="T55" fmla="*/ 881095 h 1009014"/>
              <a:gd name="T56" fmla="*/ 0 w 1297304"/>
              <a:gd name="T57" fmla="*/ 168364 h 100901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1297304" h="1009014">
                <a:moveTo>
                  <a:pt x="0" y="168152"/>
                </a:moveTo>
                <a:lnTo>
                  <a:pt x="5562" y="125114"/>
                </a:lnTo>
                <a:lnTo>
                  <a:pt x="21297" y="86204"/>
                </a:lnTo>
                <a:lnTo>
                  <a:pt x="45780" y="52845"/>
                </a:lnTo>
                <a:lnTo>
                  <a:pt x="77585" y="26464"/>
                </a:lnTo>
                <a:lnTo>
                  <a:pt x="115286" y="8485"/>
                </a:lnTo>
                <a:lnTo>
                  <a:pt x="157456" y="335"/>
                </a:lnTo>
                <a:lnTo>
                  <a:pt x="1128765" y="0"/>
                </a:lnTo>
                <a:lnTo>
                  <a:pt x="1143481" y="635"/>
                </a:lnTo>
                <a:lnTo>
                  <a:pt x="1185301" y="9746"/>
                </a:lnTo>
                <a:lnTo>
                  <a:pt x="1222520" y="28554"/>
                </a:lnTo>
                <a:lnTo>
                  <a:pt x="1253713" y="55634"/>
                </a:lnTo>
                <a:lnTo>
                  <a:pt x="1277454" y="89561"/>
                </a:lnTo>
                <a:lnTo>
                  <a:pt x="1292316" y="128910"/>
                </a:lnTo>
                <a:lnTo>
                  <a:pt x="1296923" y="840735"/>
                </a:lnTo>
                <a:lnTo>
                  <a:pt x="1296288" y="855455"/>
                </a:lnTo>
                <a:lnTo>
                  <a:pt x="1287176" y="897281"/>
                </a:lnTo>
                <a:lnTo>
                  <a:pt x="1268366" y="934501"/>
                </a:lnTo>
                <a:lnTo>
                  <a:pt x="1241284" y="965690"/>
                </a:lnTo>
                <a:lnTo>
                  <a:pt x="1207356" y="989425"/>
                </a:lnTo>
                <a:lnTo>
                  <a:pt x="1168007" y="1004282"/>
                </a:lnTo>
                <a:lnTo>
                  <a:pt x="168158" y="1008887"/>
                </a:lnTo>
                <a:lnTo>
                  <a:pt x="153442" y="1008252"/>
                </a:lnTo>
                <a:lnTo>
                  <a:pt x="111622" y="999144"/>
                </a:lnTo>
                <a:lnTo>
                  <a:pt x="74403" y="980339"/>
                </a:lnTo>
                <a:lnTo>
                  <a:pt x="43210" y="953262"/>
                </a:lnTo>
                <a:lnTo>
                  <a:pt x="19469" y="919336"/>
                </a:lnTo>
                <a:lnTo>
                  <a:pt x="4607" y="879985"/>
                </a:lnTo>
                <a:lnTo>
                  <a:pt x="0" y="168152"/>
                </a:lnTo>
                <a:close/>
              </a:path>
            </a:pathLst>
          </a:custGeom>
          <a:noFill/>
          <a:ln w="25907">
            <a:solidFill>
              <a:srgbClr val="385D8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39958" name="object 22">
            <a:extLst>
              <a:ext uri="{FF2B5EF4-FFF2-40B4-BE49-F238E27FC236}">
                <a16:creationId xmlns:a16="http://schemas.microsoft.com/office/drawing/2014/main" id="{4BF7C2F4-20E0-FAE3-D128-02E00F6B9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6184900"/>
            <a:ext cx="2036763" cy="319088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59" name="object 23">
            <a:extLst>
              <a:ext uri="{FF2B5EF4-FFF2-40B4-BE49-F238E27FC236}">
                <a16:creationId xmlns:a16="http://schemas.microsoft.com/office/drawing/2014/main" id="{F4BF930D-7ED8-586C-F141-DC30AD3371A3}"/>
              </a:ext>
            </a:extLst>
          </p:cNvPr>
          <p:cNvSpPr>
            <a:spLocks/>
          </p:cNvSpPr>
          <p:nvPr/>
        </p:nvSpPr>
        <p:spPr bwMode="auto">
          <a:xfrm>
            <a:off x="7289800" y="4692650"/>
            <a:ext cx="1476375" cy="1500188"/>
          </a:xfrm>
          <a:custGeom>
            <a:avLst/>
            <a:gdLst>
              <a:gd name="T0" fmla="*/ 668284 w 1476375"/>
              <a:gd name="T1" fmla="*/ 0 h 1500504"/>
              <a:gd name="T2" fmla="*/ 629846 w 1476375"/>
              <a:gd name="T3" fmla="*/ 5070 h 1500504"/>
              <a:gd name="T4" fmla="*/ 593072 w 1476375"/>
              <a:gd name="T5" fmla="*/ 19103 h 1500504"/>
              <a:gd name="T6" fmla="*/ 559608 w 1476375"/>
              <a:gd name="T7" fmla="*/ 42193 h 1500504"/>
              <a:gd name="T8" fmla="*/ 56566 w 1476375"/>
              <a:gd name="T9" fmla="*/ 487775 h 1500504"/>
              <a:gd name="T10" fmla="*/ 29583 w 1476375"/>
              <a:gd name="T11" fmla="*/ 518175 h 1500504"/>
              <a:gd name="T12" fmla="*/ 11213 w 1476375"/>
              <a:gd name="T13" fmla="*/ 552968 h 1500504"/>
              <a:gd name="T14" fmla="*/ 1553 w 1476375"/>
              <a:gd name="T15" fmla="*/ 590500 h 1500504"/>
              <a:gd name="T16" fmla="*/ 0 w 1476375"/>
              <a:gd name="T17" fmla="*/ 616223 h 1500504"/>
              <a:gd name="T18" fmla="*/ 700 w 1476375"/>
              <a:gd name="T19" fmla="*/ 629112 h 1500504"/>
              <a:gd name="T20" fmla="*/ 8749 w 1476375"/>
              <a:gd name="T21" fmla="*/ 667154 h 1500504"/>
              <a:gd name="T22" fmla="*/ 25798 w 1476375"/>
              <a:gd name="T23" fmla="*/ 702968 h 1500504"/>
              <a:gd name="T24" fmla="*/ 678998 w 1476375"/>
              <a:gd name="T25" fmla="*/ 1443146 h 1500504"/>
              <a:gd name="T26" fmla="*/ 709395 w 1476375"/>
              <a:gd name="T27" fmla="*/ 1470119 h 1500504"/>
              <a:gd name="T28" fmla="*/ 744183 w 1476375"/>
              <a:gd name="T29" fmla="*/ 1488485 h 1500504"/>
              <a:gd name="T30" fmla="*/ 781711 w 1476375"/>
              <a:gd name="T31" fmla="*/ 1498144 h 1500504"/>
              <a:gd name="T32" fmla="*/ 807438 w 1476375"/>
              <a:gd name="T33" fmla="*/ 1499698 h 1500504"/>
              <a:gd name="T34" fmla="*/ 820330 w 1476375"/>
              <a:gd name="T35" fmla="*/ 1498998 h 1500504"/>
              <a:gd name="T36" fmla="*/ 858391 w 1476375"/>
              <a:gd name="T37" fmla="*/ 1490948 h 1500504"/>
              <a:gd name="T38" fmla="*/ 894243 w 1476375"/>
              <a:gd name="T39" fmla="*/ 1473895 h 1500504"/>
              <a:gd name="T40" fmla="*/ 1419144 w 1476375"/>
              <a:gd name="T41" fmla="*/ 1011978 h 1500504"/>
              <a:gd name="T42" fmla="*/ 1446135 w 1476375"/>
              <a:gd name="T43" fmla="*/ 981564 h 1500504"/>
              <a:gd name="T44" fmla="*/ 1464521 w 1476375"/>
              <a:gd name="T45" fmla="*/ 946776 h 1500504"/>
              <a:gd name="T46" fmla="*/ 1474199 w 1476375"/>
              <a:gd name="T47" fmla="*/ 909257 h 1500504"/>
              <a:gd name="T48" fmla="*/ 1475761 w 1476375"/>
              <a:gd name="T49" fmla="*/ 883542 h 1500504"/>
              <a:gd name="T50" fmla="*/ 1475064 w 1476375"/>
              <a:gd name="T51" fmla="*/ 870656 h 1500504"/>
              <a:gd name="T52" fmla="*/ 1467013 w 1476375"/>
              <a:gd name="T53" fmla="*/ 832615 h 1500504"/>
              <a:gd name="T54" fmla="*/ 1449943 w 1476375"/>
              <a:gd name="T55" fmla="*/ 796779 h 1500504"/>
              <a:gd name="T56" fmla="*/ 796834 w 1476375"/>
              <a:gd name="T57" fmla="*/ 56534 h 1500504"/>
              <a:gd name="T58" fmla="*/ 766390 w 1476375"/>
              <a:gd name="T59" fmla="*/ 29564 h 1500504"/>
              <a:gd name="T60" fmla="*/ 731570 w 1476375"/>
              <a:gd name="T61" fmla="*/ 11204 h 1500504"/>
              <a:gd name="T62" fmla="*/ 694020 w 1476375"/>
              <a:gd name="T63" fmla="*/ 1551 h 1500504"/>
              <a:gd name="T64" fmla="*/ 668284 w 1476375"/>
              <a:gd name="T65" fmla="*/ 0 h 1500504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476375" h="1500504">
                <a:moveTo>
                  <a:pt x="668284" y="0"/>
                </a:moveTo>
                <a:lnTo>
                  <a:pt x="629846" y="5072"/>
                </a:lnTo>
                <a:lnTo>
                  <a:pt x="593072" y="19111"/>
                </a:lnTo>
                <a:lnTo>
                  <a:pt x="559608" y="42211"/>
                </a:lnTo>
                <a:lnTo>
                  <a:pt x="56566" y="487981"/>
                </a:lnTo>
                <a:lnTo>
                  <a:pt x="29583" y="518393"/>
                </a:lnTo>
                <a:lnTo>
                  <a:pt x="11213" y="553201"/>
                </a:lnTo>
                <a:lnTo>
                  <a:pt x="1553" y="590748"/>
                </a:lnTo>
                <a:lnTo>
                  <a:pt x="0" y="616483"/>
                </a:lnTo>
                <a:lnTo>
                  <a:pt x="700" y="629378"/>
                </a:lnTo>
                <a:lnTo>
                  <a:pt x="8749" y="667436"/>
                </a:lnTo>
                <a:lnTo>
                  <a:pt x="25798" y="703264"/>
                </a:lnTo>
                <a:lnTo>
                  <a:pt x="678998" y="1443754"/>
                </a:lnTo>
                <a:lnTo>
                  <a:pt x="709395" y="1470739"/>
                </a:lnTo>
                <a:lnTo>
                  <a:pt x="744183" y="1489113"/>
                </a:lnTo>
                <a:lnTo>
                  <a:pt x="781711" y="1498776"/>
                </a:lnTo>
                <a:lnTo>
                  <a:pt x="807438" y="1500330"/>
                </a:lnTo>
                <a:lnTo>
                  <a:pt x="820330" y="1499630"/>
                </a:lnTo>
                <a:lnTo>
                  <a:pt x="858391" y="1491576"/>
                </a:lnTo>
                <a:lnTo>
                  <a:pt x="894243" y="1474516"/>
                </a:lnTo>
                <a:lnTo>
                  <a:pt x="1419144" y="1012404"/>
                </a:lnTo>
                <a:lnTo>
                  <a:pt x="1446135" y="981978"/>
                </a:lnTo>
                <a:lnTo>
                  <a:pt x="1464521" y="947174"/>
                </a:lnTo>
                <a:lnTo>
                  <a:pt x="1474199" y="909641"/>
                </a:lnTo>
                <a:lnTo>
                  <a:pt x="1475761" y="883914"/>
                </a:lnTo>
                <a:lnTo>
                  <a:pt x="1475064" y="871022"/>
                </a:lnTo>
                <a:lnTo>
                  <a:pt x="1467013" y="832965"/>
                </a:lnTo>
                <a:lnTo>
                  <a:pt x="1449943" y="797115"/>
                </a:lnTo>
                <a:lnTo>
                  <a:pt x="796834" y="56558"/>
                </a:lnTo>
                <a:lnTo>
                  <a:pt x="766390" y="29576"/>
                </a:lnTo>
                <a:lnTo>
                  <a:pt x="731570" y="11208"/>
                </a:lnTo>
                <a:lnTo>
                  <a:pt x="694020" y="1551"/>
                </a:lnTo>
                <a:lnTo>
                  <a:pt x="668284" y="0"/>
                </a:lnTo>
                <a:close/>
              </a:path>
            </a:pathLst>
          </a:custGeom>
          <a:solidFill>
            <a:srgbClr val="4F80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39960" name="object 24">
            <a:extLst>
              <a:ext uri="{FF2B5EF4-FFF2-40B4-BE49-F238E27FC236}">
                <a16:creationId xmlns:a16="http://schemas.microsoft.com/office/drawing/2014/main" id="{B399BAA5-B7C8-3C72-7CED-2CEFFD329057}"/>
              </a:ext>
            </a:extLst>
          </p:cNvPr>
          <p:cNvSpPr>
            <a:spLocks/>
          </p:cNvSpPr>
          <p:nvPr/>
        </p:nvSpPr>
        <p:spPr bwMode="auto">
          <a:xfrm>
            <a:off x="7289800" y="4692650"/>
            <a:ext cx="1476375" cy="1500188"/>
          </a:xfrm>
          <a:custGeom>
            <a:avLst/>
            <a:gdLst>
              <a:gd name="T0" fmla="*/ 559608 w 1476375"/>
              <a:gd name="T1" fmla="*/ 42193 h 1500504"/>
              <a:gd name="T2" fmla="*/ 593072 w 1476375"/>
              <a:gd name="T3" fmla="*/ 19103 h 1500504"/>
              <a:gd name="T4" fmla="*/ 629846 w 1476375"/>
              <a:gd name="T5" fmla="*/ 5070 h 1500504"/>
              <a:gd name="T6" fmla="*/ 668284 w 1476375"/>
              <a:gd name="T7" fmla="*/ 0 h 1500504"/>
              <a:gd name="T8" fmla="*/ 681182 w 1476375"/>
              <a:gd name="T9" fmla="*/ 284 h 1500504"/>
              <a:gd name="T10" fmla="*/ 719275 w 1476375"/>
              <a:gd name="T11" fmla="*/ 7015 h 1500504"/>
              <a:gd name="T12" fmla="*/ 755188 w 1476375"/>
              <a:gd name="T13" fmla="*/ 22481 h 1500504"/>
              <a:gd name="T14" fmla="*/ 787274 w 1476375"/>
              <a:gd name="T15" fmla="*/ 46592 h 1500504"/>
              <a:gd name="T16" fmla="*/ 1433500 w 1476375"/>
              <a:gd name="T17" fmla="*/ 774929 h 1500504"/>
              <a:gd name="T18" fmla="*/ 1456641 w 1476375"/>
              <a:gd name="T19" fmla="*/ 808379 h 1500504"/>
              <a:gd name="T20" fmla="*/ 1470694 w 1476375"/>
              <a:gd name="T21" fmla="*/ 845131 h 1500504"/>
              <a:gd name="T22" fmla="*/ 1475761 w 1476375"/>
              <a:gd name="T23" fmla="*/ 883542 h 1500504"/>
              <a:gd name="T24" fmla="*/ 1475471 w 1476375"/>
              <a:gd name="T25" fmla="*/ 896429 h 1500504"/>
              <a:gd name="T26" fmla="*/ 1468720 w 1476375"/>
              <a:gd name="T27" fmla="*/ 934491 h 1500504"/>
              <a:gd name="T28" fmla="*/ 1453225 w 1476375"/>
              <a:gd name="T29" fmla="*/ 970374 h 1500504"/>
              <a:gd name="T30" fmla="*/ 1429091 w 1476375"/>
              <a:gd name="T31" fmla="*/ 1002428 h 1500504"/>
              <a:gd name="T32" fmla="*/ 916102 w 1476375"/>
              <a:gd name="T33" fmla="*/ 1457475 h 1500504"/>
              <a:gd name="T34" fmla="*/ 882639 w 1476375"/>
              <a:gd name="T35" fmla="*/ 1480585 h 1500504"/>
              <a:gd name="T36" fmla="*/ 845868 w 1476375"/>
              <a:gd name="T37" fmla="*/ 1494627 h 1500504"/>
              <a:gd name="T38" fmla="*/ 807438 w 1476375"/>
              <a:gd name="T39" fmla="*/ 1499698 h 1500504"/>
              <a:gd name="T40" fmla="*/ 794544 w 1476375"/>
              <a:gd name="T41" fmla="*/ 1499412 h 1500504"/>
              <a:gd name="T42" fmla="*/ 756469 w 1476375"/>
              <a:gd name="T43" fmla="*/ 1492678 h 1500504"/>
              <a:gd name="T44" fmla="*/ 720585 w 1476375"/>
              <a:gd name="T45" fmla="*/ 1477203 h 1500504"/>
              <a:gd name="T46" fmla="*/ 688541 w 1476375"/>
              <a:gd name="T47" fmla="*/ 1453088 h 1500504"/>
              <a:gd name="T48" fmla="*/ 42210 w 1476375"/>
              <a:gd name="T49" fmla="*/ 724788 h 1500504"/>
              <a:gd name="T50" fmla="*/ 19109 w 1476375"/>
              <a:gd name="T51" fmla="*/ 691379 h 1500504"/>
              <a:gd name="T52" fmla="*/ 5071 w 1476375"/>
              <a:gd name="T53" fmla="*/ 654640 h 1500504"/>
              <a:gd name="T54" fmla="*/ 0 w 1476375"/>
              <a:gd name="T55" fmla="*/ 616223 h 1500504"/>
              <a:gd name="T56" fmla="*/ 285 w 1476375"/>
              <a:gd name="T57" fmla="*/ 603332 h 1500504"/>
              <a:gd name="T58" fmla="*/ 7020 w 1476375"/>
              <a:gd name="T59" fmla="*/ 565256 h 1500504"/>
              <a:gd name="T60" fmla="*/ 22497 w 1476375"/>
              <a:gd name="T61" fmla="*/ 529365 h 1500504"/>
              <a:gd name="T62" fmla="*/ 46621 w 1476375"/>
              <a:gd name="T63" fmla="*/ 497318 h 1500504"/>
              <a:gd name="T64" fmla="*/ 559608 w 1476375"/>
              <a:gd name="T65" fmla="*/ 42193 h 1500504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476375" h="1500504">
                <a:moveTo>
                  <a:pt x="559608" y="42211"/>
                </a:moveTo>
                <a:lnTo>
                  <a:pt x="593072" y="19111"/>
                </a:lnTo>
                <a:lnTo>
                  <a:pt x="629846" y="5072"/>
                </a:lnTo>
                <a:lnTo>
                  <a:pt x="668284" y="0"/>
                </a:lnTo>
                <a:lnTo>
                  <a:pt x="681182" y="284"/>
                </a:lnTo>
                <a:lnTo>
                  <a:pt x="719275" y="7017"/>
                </a:lnTo>
                <a:lnTo>
                  <a:pt x="755188" y="22491"/>
                </a:lnTo>
                <a:lnTo>
                  <a:pt x="787274" y="46612"/>
                </a:lnTo>
                <a:lnTo>
                  <a:pt x="1433500" y="775255"/>
                </a:lnTo>
                <a:lnTo>
                  <a:pt x="1456641" y="808719"/>
                </a:lnTo>
                <a:lnTo>
                  <a:pt x="1470694" y="845487"/>
                </a:lnTo>
                <a:lnTo>
                  <a:pt x="1475761" y="883914"/>
                </a:lnTo>
                <a:lnTo>
                  <a:pt x="1475471" y="896807"/>
                </a:lnTo>
                <a:lnTo>
                  <a:pt x="1468720" y="934885"/>
                </a:lnTo>
                <a:lnTo>
                  <a:pt x="1453225" y="970782"/>
                </a:lnTo>
                <a:lnTo>
                  <a:pt x="1429091" y="1002850"/>
                </a:lnTo>
                <a:lnTo>
                  <a:pt x="916102" y="1458089"/>
                </a:lnTo>
                <a:lnTo>
                  <a:pt x="882639" y="1481209"/>
                </a:lnTo>
                <a:lnTo>
                  <a:pt x="845868" y="1495257"/>
                </a:lnTo>
                <a:lnTo>
                  <a:pt x="807438" y="1500330"/>
                </a:lnTo>
                <a:lnTo>
                  <a:pt x="794544" y="1500044"/>
                </a:lnTo>
                <a:lnTo>
                  <a:pt x="756469" y="1493306"/>
                </a:lnTo>
                <a:lnTo>
                  <a:pt x="720585" y="1477825"/>
                </a:lnTo>
                <a:lnTo>
                  <a:pt x="688541" y="1453700"/>
                </a:lnTo>
                <a:lnTo>
                  <a:pt x="42210" y="725094"/>
                </a:lnTo>
                <a:lnTo>
                  <a:pt x="19109" y="691671"/>
                </a:lnTo>
                <a:lnTo>
                  <a:pt x="5071" y="654916"/>
                </a:lnTo>
                <a:lnTo>
                  <a:pt x="0" y="616483"/>
                </a:lnTo>
                <a:lnTo>
                  <a:pt x="285" y="603586"/>
                </a:lnTo>
                <a:lnTo>
                  <a:pt x="7020" y="565494"/>
                </a:lnTo>
                <a:lnTo>
                  <a:pt x="22497" y="529589"/>
                </a:lnTo>
                <a:lnTo>
                  <a:pt x="46621" y="497528"/>
                </a:lnTo>
                <a:lnTo>
                  <a:pt x="559608" y="42211"/>
                </a:lnTo>
                <a:close/>
              </a:path>
            </a:pathLst>
          </a:custGeom>
          <a:noFill/>
          <a:ln w="25399">
            <a:solidFill>
              <a:srgbClr val="385D8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D9CCDEDF-E474-75D4-0CCB-EF82829B5516}"/>
              </a:ext>
            </a:extLst>
          </p:cNvPr>
          <p:cNvSpPr txBox="1"/>
          <p:nvPr/>
        </p:nvSpPr>
        <p:spPr>
          <a:xfrm>
            <a:off x="6200775" y="4718050"/>
            <a:ext cx="784225" cy="1651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1100" spc="-5" dirty="0">
                <a:latin typeface="Calibri"/>
                <a:cs typeface="Calibri"/>
              </a:rPr>
              <a:t>Or</a:t>
            </a:r>
            <a:r>
              <a:rPr sz="1100" dirty="0">
                <a:latin typeface="Calibri"/>
                <a:cs typeface="Calibri"/>
              </a:rPr>
              <a:t>i</a:t>
            </a:r>
            <a:r>
              <a:rPr sz="1100" spc="-10" dirty="0">
                <a:latin typeface="Calibri"/>
                <a:cs typeface="Calibri"/>
              </a:rPr>
              <a:t>g</a:t>
            </a:r>
            <a:r>
              <a:rPr sz="1100" dirty="0">
                <a:latin typeface="Calibri"/>
                <a:cs typeface="Calibri"/>
              </a:rPr>
              <a:t>i</a:t>
            </a:r>
            <a:r>
              <a:rPr sz="1100" spc="-10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al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sta</a:t>
            </a:r>
            <a:r>
              <a:rPr sz="1100" dirty="0">
                <a:latin typeface="Calibri"/>
                <a:cs typeface="Calibri"/>
              </a:rPr>
              <a:t>te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9962" name="object 26">
            <a:extLst>
              <a:ext uri="{FF2B5EF4-FFF2-40B4-BE49-F238E27FC236}">
                <a16:creationId xmlns:a16="http://schemas.microsoft.com/office/drawing/2014/main" id="{0DC15E8F-44B6-FA58-CF28-F3F8BB32B020}"/>
              </a:ext>
            </a:extLst>
          </p:cNvPr>
          <p:cNvSpPr>
            <a:spLocks/>
          </p:cNvSpPr>
          <p:nvPr/>
        </p:nvSpPr>
        <p:spPr bwMode="auto">
          <a:xfrm>
            <a:off x="5976938" y="4849813"/>
            <a:ext cx="1223962" cy="87312"/>
          </a:xfrm>
          <a:custGeom>
            <a:avLst/>
            <a:gdLst>
              <a:gd name="T0" fmla="*/ 86823 w 1224279"/>
              <a:gd name="T1" fmla="*/ 0 h 86995"/>
              <a:gd name="T2" fmla="*/ 0 w 1224279"/>
              <a:gd name="T3" fmla="*/ 43750 h 86995"/>
              <a:gd name="T4" fmla="*/ 86823 w 1224279"/>
              <a:gd name="T5" fmla="*/ 87502 h 86995"/>
              <a:gd name="T6" fmla="*/ 86823 w 1224279"/>
              <a:gd name="T7" fmla="*/ 58334 h 86995"/>
              <a:gd name="T8" fmla="*/ 72351 w 1224279"/>
              <a:gd name="T9" fmla="*/ 58334 h 86995"/>
              <a:gd name="T10" fmla="*/ 72351 w 1224279"/>
              <a:gd name="T11" fmla="*/ 29167 h 86995"/>
              <a:gd name="T12" fmla="*/ 86823 w 1224279"/>
              <a:gd name="T13" fmla="*/ 29167 h 86995"/>
              <a:gd name="T14" fmla="*/ 86823 w 1224279"/>
              <a:gd name="T15" fmla="*/ 0 h 86995"/>
              <a:gd name="T16" fmla="*/ 1136712 w 1224279"/>
              <a:gd name="T17" fmla="*/ 0 h 86995"/>
              <a:gd name="T18" fmla="*/ 1136712 w 1224279"/>
              <a:gd name="T19" fmla="*/ 87502 h 86995"/>
              <a:gd name="T20" fmla="*/ 1194594 w 1224279"/>
              <a:gd name="T21" fmla="*/ 58334 h 86995"/>
              <a:gd name="T22" fmla="*/ 1151166 w 1224279"/>
              <a:gd name="T23" fmla="*/ 58334 h 86995"/>
              <a:gd name="T24" fmla="*/ 1151166 w 1224279"/>
              <a:gd name="T25" fmla="*/ 29167 h 86995"/>
              <a:gd name="T26" fmla="*/ 1194594 w 1224279"/>
              <a:gd name="T27" fmla="*/ 29167 h 86995"/>
              <a:gd name="T28" fmla="*/ 1136712 w 1224279"/>
              <a:gd name="T29" fmla="*/ 0 h 86995"/>
              <a:gd name="T30" fmla="*/ 86823 w 1224279"/>
              <a:gd name="T31" fmla="*/ 29167 h 86995"/>
              <a:gd name="T32" fmla="*/ 72351 w 1224279"/>
              <a:gd name="T33" fmla="*/ 29167 h 86995"/>
              <a:gd name="T34" fmla="*/ 72351 w 1224279"/>
              <a:gd name="T35" fmla="*/ 58334 h 86995"/>
              <a:gd name="T36" fmla="*/ 86823 w 1224279"/>
              <a:gd name="T37" fmla="*/ 58334 h 86995"/>
              <a:gd name="T38" fmla="*/ 86823 w 1224279"/>
              <a:gd name="T39" fmla="*/ 29167 h 86995"/>
              <a:gd name="T40" fmla="*/ 1136712 w 1224279"/>
              <a:gd name="T41" fmla="*/ 29167 h 86995"/>
              <a:gd name="T42" fmla="*/ 86823 w 1224279"/>
              <a:gd name="T43" fmla="*/ 29167 h 86995"/>
              <a:gd name="T44" fmla="*/ 86823 w 1224279"/>
              <a:gd name="T45" fmla="*/ 58334 h 86995"/>
              <a:gd name="T46" fmla="*/ 1136712 w 1224279"/>
              <a:gd name="T47" fmla="*/ 58334 h 86995"/>
              <a:gd name="T48" fmla="*/ 1136712 w 1224279"/>
              <a:gd name="T49" fmla="*/ 29167 h 86995"/>
              <a:gd name="T50" fmla="*/ 1194594 w 1224279"/>
              <a:gd name="T51" fmla="*/ 29167 h 86995"/>
              <a:gd name="T52" fmla="*/ 1151166 w 1224279"/>
              <a:gd name="T53" fmla="*/ 29167 h 86995"/>
              <a:gd name="T54" fmla="*/ 1151166 w 1224279"/>
              <a:gd name="T55" fmla="*/ 58334 h 86995"/>
              <a:gd name="T56" fmla="*/ 1194594 w 1224279"/>
              <a:gd name="T57" fmla="*/ 58334 h 86995"/>
              <a:gd name="T58" fmla="*/ 1223534 w 1224279"/>
              <a:gd name="T59" fmla="*/ 43750 h 86995"/>
              <a:gd name="T60" fmla="*/ 1194594 w 1224279"/>
              <a:gd name="T61" fmla="*/ 29167 h 86995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224279" h="86995">
                <a:moveTo>
                  <a:pt x="86867" y="0"/>
                </a:moveTo>
                <a:lnTo>
                  <a:pt x="0" y="43433"/>
                </a:lnTo>
                <a:lnTo>
                  <a:pt x="86867" y="86867"/>
                </a:lnTo>
                <a:lnTo>
                  <a:pt x="86867" y="57911"/>
                </a:lnTo>
                <a:lnTo>
                  <a:pt x="72389" y="57911"/>
                </a:lnTo>
                <a:lnTo>
                  <a:pt x="72389" y="28955"/>
                </a:lnTo>
                <a:lnTo>
                  <a:pt x="86867" y="28955"/>
                </a:lnTo>
                <a:lnTo>
                  <a:pt x="86867" y="0"/>
                </a:lnTo>
                <a:close/>
              </a:path>
              <a:path w="1224279" h="86995">
                <a:moveTo>
                  <a:pt x="1137300" y="0"/>
                </a:moveTo>
                <a:lnTo>
                  <a:pt x="1137300" y="86867"/>
                </a:lnTo>
                <a:lnTo>
                  <a:pt x="1195212" y="57911"/>
                </a:lnTo>
                <a:lnTo>
                  <a:pt x="1151762" y="57911"/>
                </a:lnTo>
                <a:lnTo>
                  <a:pt x="1151762" y="28955"/>
                </a:lnTo>
                <a:lnTo>
                  <a:pt x="1195212" y="28955"/>
                </a:lnTo>
                <a:lnTo>
                  <a:pt x="1137300" y="0"/>
                </a:lnTo>
                <a:close/>
              </a:path>
              <a:path w="1224279" h="86995">
                <a:moveTo>
                  <a:pt x="86867" y="28955"/>
                </a:moveTo>
                <a:lnTo>
                  <a:pt x="72389" y="28955"/>
                </a:lnTo>
                <a:lnTo>
                  <a:pt x="72389" y="57911"/>
                </a:lnTo>
                <a:lnTo>
                  <a:pt x="86867" y="57911"/>
                </a:lnTo>
                <a:lnTo>
                  <a:pt x="86867" y="28955"/>
                </a:lnTo>
                <a:close/>
              </a:path>
              <a:path w="1224279" h="86995">
                <a:moveTo>
                  <a:pt x="1137300" y="28955"/>
                </a:moveTo>
                <a:lnTo>
                  <a:pt x="86867" y="28955"/>
                </a:lnTo>
                <a:lnTo>
                  <a:pt x="86867" y="57911"/>
                </a:lnTo>
                <a:lnTo>
                  <a:pt x="1137300" y="57911"/>
                </a:lnTo>
                <a:lnTo>
                  <a:pt x="1137300" y="28955"/>
                </a:lnTo>
                <a:close/>
              </a:path>
              <a:path w="1224279" h="86995">
                <a:moveTo>
                  <a:pt x="1195212" y="28955"/>
                </a:moveTo>
                <a:lnTo>
                  <a:pt x="1151762" y="28955"/>
                </a:lnTo>
                <a:lnTo>
                  <a:pt x="1151762" y="57911"/>
                </a:lnTo>
                <a:lnTo>
                  <a:pt x="1195212" y="57911"/>
                </a:lnTo>
                <a:lnTo>
                  <a:pt x="1224168" y="43433"/>
                </a:lnTo>
                <a:lnTo>
                  <a:pt x="1195212" y="28955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39963" name="object 27">
            <a:extLst>
              <a:ext uri="{FF2B5EF4-FFF2-40B4-BE49-F238E27FC236}">
                <a16:creationId xmlns:a16="http://schemas.microsoft.com/office/drawing/2014/main" id="{F5BD81E5-ED56-B87B-7001-1FB57921A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9200" y="5456238"/>
            <a:ext cx="76041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34950" indent="-2238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100">
                <a:cs typeface="Calibri" panose="020F0502020204030204" pitchFamily="34" charset="0"/>
              </a:rPr>
              <a:t>Transformed</a:t>
            </a: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cs typeface="Calibri" panose="020F0502020204030204" pitchFamily="34" charset="0"/>
              </a:rPr>
              <a:t>state</a:t>
            </a:r>
          </a:p>
        </p:txBody>
      </p:sp>
      <p:sp>
        <p:nvSpPr>
          <p:cNvPr id="39964" name="object 28">
            <a:extLst>
              <a:ext uri="{FF2B5EF4-FFF2-40B4-BE49-F238E27FC236}">
                <a16:creationId xmlns:a16="http://schemas.microsoft.com/office/drawing/2014/main" id="{537D10C6-1800-AD71-7A3C-7BFB78BA3582}"/>
              </a:ext>
            </a:extLst>
          </p:cNvPr>
          <p:cNvSpPr>
            <a:spLocks/>
          </p:cNvSpPr>
          <p:nvPr/>
        </p:nvSpPr>
        <p:spPr bwMode="auto">
          <a:xfrm>
            <a:off x="6048375" y="5778500"/>
            <a:ext cx="1617663" cy="92075"/>
          </a:xfrm>
          <a:custGeom>
            <a:avLst/>
            <a:gdLst>
              <a:gd name="T0" fmla="*/ 86780 w 1617345"/>
              <a:gd name="T1" fmla="*/ 5709 h 92710"/>
              <a:gd name="T2" fmla="*/ 0 w 1617345"/>
              <a:gd name="T3" fmla="*/ 48901 h 92710"/>
              <a:gd name="T4" fmla="*/ 87023 w 1617345"/>
              <a:gd name="T5" fmla="*/ 91391 h 92710"/>
              <a:gd name="T6" fmla="*/ 86942 w 1617345"/>
              <a:gd name="T7" fmla="*/ 62899 h 92710"/>
              <a:gd name="T8" fmla="*/ 72417 w 1617345"/>
              <a:gd name="T9" fmla="*/ 62899 h 92710"/>
              <a:gd name="T10" fmla="*/ 72417 w 1617345"/>
              <a:gd name="T11" fmla="*/ 34339 h 92710"/>
              <a:gd name="T12" fmla="*/ 86861 w 1617345"/>
              <a:gd name="T13" fmla="*/ 34282 h 92710"/>
              <a:gd name="T14" fmla="*/ 86780 w 1617345"/>
              <a:gd name="T15" fmla="*/ 5709 h 92710"/>
              <a:gd name="T16" fmla="*/ 1589044 w 1617345"/>
              <a:gd name="T17" fmla="*/ 28515 h 92710"/>
              <a:gd name="T18" fmla="*/ 1545181 w 1617345"/>
              <a:gd name="T19" fmla="*/ 28515 h 92710"/>
              <a:gd name="T20" fmla="*/ 1545303 w 1617345"/>
              <a:gd name="T21" fmla="*/ 57076 h 92710"/>
              <a:gd name="T22" fmla="*/ 1530819 w 1617345"/>
              <a:gd name="T23" fmla="*/ 57133 h 92710"/>
              <a:gd name="T24" fmla="*/ 1530941 w 1617345"/>
              <a:gd name="T25" fmla="*/ 85681 h 92710"/>
              <a:gd name="T26" fmla="*/ 1617721 w 1617345"/>
              <a:gd name="T27" fmla="*/ 42501 h 92710"/>
              <a:gd name="T28" fmla="*/ 1589044 w 1617345"/>
              <a:gd name="T29" fmla="*/ 28515 h 92710"/>
              <a:gd name="T30" fmla="*/ 86861 w 1617345"/>
              <a:gd name="T31" fmla="*/ 34282 h 92710"/>
              <a:gd name="T32" fmla="*/ 72417 w 1617345"/>
              <a:gd name="T33" fmla="*/ 34339 h 92710"/>
              <a:gd name="T34" fmla="*/ 72417 w 1617345"/>
              <a:gd name="T35" fmla="*/ 62899 h 92710"/>
              <a:gd name="T36" fmla="*/ 86942 w 1617345"/>
              <a:gd name="T37" fmla="*/ 62843 h 92710"/>
              <a:gd name="T38" fmla="*/ 86861 w 1617345"/>
              <a:gd name="T39" fmla="*/ 34282 h 92710"/>
              <a:gd name="T40" fmla="*/ 86942 w 1617345"/>
              <a:gd name="T41" fmla="*/ 62843 h 92710"/>
              <a:gd name="T42" fmla="*/ 72417 w 1617345"/>
              <a:gd name="T43" fmla="*/ 62899 h 92710"/>
              <a:gd name="T44" fmla="*/ 86942 w 1617345"/>
              <a:gd name="T45" fmla="*/ 62899 h 92710"/>
              <a:gd name="T46" fmla="*/ 86942 w 1617345"/>
              <a:gd name="T47" fmla="*/ 62843 h 92710"/>
              <a:gd name="T48" fmla="*/ 1530698 w 1617345"/>
              <a:gd name="T49" fmla="*/ 28573 h 92710"/>
              <a:gd name="T50" fmla="*/ 86861 w 1617345"/>
              <a:gd name="T51" fmla="*/ 34282 h 92710"/>
              <a:gd name="T52" fmla="*/ 86942 w 1617345"/>
              <a:gd name="T53" fmla="*/ 62843 h 92710"/>
              <a:gd name="T54" fmla="*/ 1530819 w 1617345"/>
              <a:gd name="T55" fmla="*/ 57133 h 92710"/>
              <a:gd name="T56" fmla="*/ 1530698 w 1617345"/>
              <a:gd name="T57" fmla="*/ 28573 h 92710"/>
              <a:gd name="T58" fmla="*/ 1545181 w 1617345"/>
              <a:gd name="T59" fmla="*/ 28515 h 92710"/>
              <a:gd name="T60" fmla="*/ 1530698 w 1617345"/>
              <a:gd name="T61" fmla="*/ 28573 h 92710"/>
              <a:gd name="T62" fmla="*/ 1530819 w 1617345"/>
              <a:gd name="T63" fmla="*/ 57133 h 92710"/>
              <a:gd name="T64" fmla="*/ 1545303 w 1617345"/>
              <a:gd name="T65" fmla="*/ 57076 h 92710"/>
              <a:gd name="T66" fmla="*/ 1545181 w 1617345"/>
              <a:gd name="T67" fmla="*/ 28515 h 92710"/>
              <a:gd name="T68" fmla="*/ 1530576 w 1617345"/>
              <a:gd name="T69" fmla="*/ 0 h 92710"/>
              <a:gd name="T70" fmla="*/ 1530698 w 1617345"/>
              <a:gd name="T71" fmla="*/ 28573 h 92710"/>
              <a:gd name="T72" fmla="*/ 1589044 w 1617345"/>
              <a:gd name="T73" fmla="*/ 28515 h 92710"/>
              <a:gd name="T74" fmla="*/ 1530576 w 1617345"/>
              <a:gd name="T75" fmla="*/ 0 h 9271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617345" h="92710">
                <a:moveTo>
                  <a:pt x="86746" y="5788"/>
                </a:moveTo>
                <a:lnTo>
                  <a:pt x="0" y="49578"/>
                </a:lnTo>
                <a:lnTo>
                  <a:pt x="86989" y="92656"/>
                </a:lnTo>
                <a:lnTo>
                  <a:pt x="86908" y="63770"/>
                </a:lnTo>
                <a:lnTo>
                  <a:pt x="72389" y="63770"/>
                </a:lnTo>
                <a:lnTo>
                  <a:pt x="72389" y="34814"/>
                </a:lnTo>
                <a:lnTo>
                  <a:pt x="86827" y="34756"/>
                </a:lnTo>
                <a:lnTo>
                  <a:pt x="86746" y="5788"/>
                </a:lnTo>
                <a:close/>
              </a:path>
              <a:path w="1617345" h="92710">
                <a:moveTo>
                  <a:pt x="1588420" y="28910"/>
                </a:moveTo>
                <a:lnTo>
                  <a:pt x="1544573" y="28910"/>
                </a:lnTo>
                <a:lnTo>
                  <a:pt x="1544695" y="57866"/>
                </a:lnTo>
                <a:lnTo>
                  <a:pt x="1530217" y="57924"/>
                </a:lnTo>
                <a:lnTo>
                  <a:pt x="1530339" y="86867"/>
                </a:lnTo>
                <a:lnTo>
                  <a:pt x="1617085" y="43089"/>
                </a:lnTo>
                <a:lnTo>
                  <a:pt x="1588420" y="28910"/>
                </a:lnTo>
                <a:close/>
              </a:path>
              <a:path w="1617345" h="92710">
                <a:moveTo>
                  <a:pt x="86827" y="34756"/>
                </a:moveTo>
                <a:lnTo>
                  <a:pt x="72389" y="34814"/>
                </a:lnTo>
                <a:lnTo>
                  <a:pt x="72389" y="63770"/>
                </a:lnTo>
                <a:lnTo>
                  <a:pt x="86908" y="63712"/>
                </a:lnTo>
                <a:lnTo>
                  <a:pt x="86827" y="34756"/>
                </a:lnTo>
                <a:close/>
              </a:path>
              <a:path w="1617345" h="92710">
                <a:moveTo>
                  <a:pt x="86908" y="63712"/>
                </a:moveTo>
                <a:lnTo>
                  <a:pt x="72389" y="63770"/>
                </a:lnTo>
                <a:lnTo>
                  <a:pt x="86908" y="63770"/>
                </a:lnTo>
                <a:lnTo>
                  <a:pt x="86908" y="63712"/>
                </a:lnTo>
                <a:close/>
              </a:path>
              <a:path w="1617345" h="92710">
                <a:moveTo>
                  <a:pt x="1530096" y="28968"/>
                </a:moveTo>
                <a:lnTo>
                  <a:pt x="86827" y="34756"/>
                </a:lnTo>
                <a:lnTo>
                  <a:pt x="86908" y="63712"/>
                </a:lnTo>
                <a:lnTo>
                  <a:pt x="1530217" y="57924"/>
                </a:lnTo>
                <a:lnTo>
                  <a:pt x="1530096" y="28968"/>
                </a:lnTo>
                <a:close/>
              </a:path>
              <a:path w="1617345" h="92710">
                <a:moveTo>
                  <a:pt x="1544573" y="28910"/>
                </a:moveTo>
                <a:lnTo>
                  <a:pt x="1530096" y="28968"/>
                </a:lnTo>
                <a:lnTo>
                  <a:pt x="1530217" y="57924"/>
                </a:lnTo>
                <a:lnTo>
                  <a:pt x="1544695" y="57866"/>
                </a:lnTo>
                <a:lnTo>
                  <a:pt x="1544573" y="28910"/>
                </a:lnTo>
                <a:close/>
              </a:path>
              <a:path w="1617345" h="92710">
                <a:moveTo>
                  <a:pt x="1529974" y="0"/>
                </a:moveTo>
                <a:lnTo>
                  <a:pt x="1530096" y="28968"/>
                </a:lnTo>
                <a:lnTo>
                  <a:pt x="1588420" y="28910"/>
                </a:lnTo>
                <a:lnTo>
                  <a:pt x="1529974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GB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object 4">
            <a:extLst>
              <a:ext uri="{FF2B5EF4-FFF2-40B4-BE49-F238E27FC236}">
                <a16:creationId xmlns:a16="http://schemas.microsoft.com/office/drawing/2014/main" id="{EEC242FD-1A4F-5512-F500-A38050F5A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96875" cy="6858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987" name="object 6">
            <a:extLst>
              <a:ext uri="{FF2B5EF4-FFF2-40B4-BE49-F238E27FC236}">
                <a16:creationId xmlns:a16="http://schemas.microsoft.com/office/drawing/2014/main" id="{FEBC53E2-4E02-50EA-FD30-61228E9E0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1290638"/>
            <a:ext cx="3735387" cy="2763837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988" name="object 7">
            <a:extLst>
              <a:ext uri="{FF2B5EF4-FFF2-40B4-BE49-F238E27FC236}">
                <a16:creationId xmlns:a16="http://schemas.microsoft.com/office/drawing/2014/main" id="{34EC6BA2-AECC-EAA9-530F-701DE9B22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475" y="4054475"/>
            <a:ext cx="3311525" cy="242252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989" name="object 8">
            <a:extLst>
              <a:ext uri="{FF2B5EF4-FFF2-40B4-BE49-F238E27FC236}">
                <a16:creationId xmlns:a16="http://schemas.microsoft.com/office/drawing/2014/main" id="{B2A444C0-0EBB-4C6E-F5AA-8F6E58DCF4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066800"/>
            <a:ext cx="3822700" cy="214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3600" dirty="0">
                <a:solidFill>
                  <a:srgbClr val="16375E"/>
                </a:solidFill>
                <a:cs typeface="Calibri" panose="020F0502020204030204" pitchFamily="34" charset="0"/>
              </a:rPr>
              <a:t>Transforms</a:t>
            </a:r>
            <a:r>
              <a:rPr lang="en-US" altLang="en-US" sz="3600" dirty="0">
                <a:solidFill>
                  <a:srgbClr val="16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solidFill>
                  <a:srgbClr val="16375E"/>
                </a:solidFill>
                <a:cs typeface="Calibri" panose="020F0502020204030204" pitchFamily="34" charset="0"/>
              </a:rPr>
              <a:t>in</a:t>
            </a:r>
            <a:r>
              <a:rPr lang="en-US" altLang="en-US" sz="3600" dirty="0">
                <a:solidFill>
                  <a:srgbClr val="16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solidFill>
                  <a:srgbClr val="16375E"/>
                </a:solidFill>
                <a:cs typeface="Calibri" panose="020F0502020204030204" pitchFamily="34" charset="0"/>
              </a:rPr>
              <a:t>use</a:t>
            </a:r>
            <a:endParaRPr lang="en-US" altLang="en-US" sz="3600" dirty="0">
              <a:cs typeface="Calibri" panose="020F0502020204030204" pitchFamily="34" charset="0"/>
            </a:endParaRPr>
          </a:p>
          <a:p>
            <a:pPr eaLnBrk="1" hangingPunct="1">
              <a:spcBef>
                <a:spcPts val="1613"/>
              </a:spcBef>
            </a:pPr>
            <a:r>
              <a:rPr lang="en-US" altLang="en-US" dirty="0">
                <a:cs typeface="Calibri" panose="020F0502020204030204" pitchFamily="34" charset="0"/>
              </a:rPr>
              <a:t>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Calibri" panose="020F0502020204030204" pitchFamily="34" charset="0"/>
              </a:rPr>
              <a:t>common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Calibri" panose="020F0502020204030204" pitchFamily="34" charset="0"/>
              </a:rPr>
              <a:t>use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Calibri" panose="020F0502020204030204" pitchFamily="34" charset="0"/>
              </a:rPr>
              <a:t>of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Calibri" panose="020F0502020204030204" pitchFamily="34" charset="0"/>
              </a:rPr>
              <a:t>css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Calibri" panose="020F0502020204030204" pitchFamily="34" charset="0"/>
              </a:rPr>
              <a:t>transforms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Calibri" panose="020F0502020204030204" pitchFamily="34" charset="0"/>
              </a:rPr>
              <a:t>is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Calibri" panose="020F0502020204030204" pitchFamily="34" charset="0"/>
              </a:rPr>
              <a:t>in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Calibri" panose="020F0502020204030204" pitchFamily="34" charset="0"/>
              </a:rPr>
              <a:t>photo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Calibri" panose="020F0502020204030204" pitchFamily="34" charset="0"/>
              </a:rPr>
              <a:t>galleries.</a:t>
            </a:r>
          </a:p>
          <a:p>
            <a:pPr eaLnBrk="1" hangingPunct="1">
              <a:spcBef>
                <a:spcPts val="38"/>
              </a:spcBef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en-US" dirty="0">
                <a:cs typeface="Calibri" panose="020F0502020204030204" pitchFamily="34" charset="0"/>
              </a:rPr>
              <a:t>Animations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Calibri" panose="020F0502020204030204" pitchFamily="34" charset="0"/>
              </a:rPr>
              <a:t>can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Calibri" panose="020F0502020204030204" pitchFamily="34" charset="0"/>
              </a:rPr>
              <a:t>then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Calibri" panose="020F0502020204030204" pitchFamily="34" charset="0"/>
              </a:rPr>
              <a:t>be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Calibri" panose="020F0502020204030204" pitchFamily="34" charset="0"/>
              </a:rPr>
              <a:t>added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Calibri" panose="020F0502020204030204" pitchFamily="34" charset="0"/>
              </a:rPr>
              <a:t>to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Calibri" panose="020F0502020204030204" pitchFamily="34" charset="0"/>
              </a:rPr>
              <a:t>make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Calibri" panose="020F0502020204030204" pitchFamily="34" charset="0"/>
              </a:rPr>
              <a:t>the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Calibri" panose="020F0502020204030204" pitchFamily="34" charset="0"/>
              </a:rPr>
              <a:t>gallery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Calibri" panose="020F0502020204030204" pitchFamily="34" charset="0"/>
              </a:rPr>
              <a:t>interactive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Calibri" panose="020F0502020204030204" pitchFamily="34" charset="0"/>
              </a:rPr>
              <a:t>with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Calibri" panose="020F0502020204030204" pitchFamily="34" charset="0"/>
              </a:rPr>
              <a:t>hover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Calibri" panose="020F0502020204030204" pitchFamily="34" charset="0"/>
              </a:rPr>
              <a:t>action</a:t>
            </a:r>
          </a:p>
        </p:txBody>
      </p:sp>
      <p:sp>
        <p:nvSpPr>
          <p:cNvPr id="41990" name="object 9">
            <a:extLst>
              <a:ext uri="{FF2B5EF4-FFF2-40B4-BE49-F238E27FC236}">
                <a16:creationId xmlns:a16="http://schemas.microsoft.com/office/drawing/2014/main" id="{B728124A-79CC-979A-60D8-FB8A26DD9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1738" y="5141913"/>
            <a:ext cx="1192212" cy="80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>
                <a:cs typeface="Calibri" panose="020F0502020204030204" pitchFamily="34" charset="0"/>
              </a:rPr>
              <a:t>Uses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cs typeface="Calibri" panose="020F0502020204030204" pitchFamily="34" charset="0"/>
              </a:rPr>
              <a:t>rotateY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cs typeface="Calibri" panose="020F0502020204030204" pitchFamily="34" charset="0"/>
              </a:rPr>
              <a:t>to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cs typeface="Calibri" panose="020F0502020204030204" pitchFamily="34" charset="0"/>
              </a:rPr>
              <a:t>position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cs typeface="Calibri" panose="020F0502020204030204" pitchFamily="34" charset="0"/>
              </a:rPr>
              <a:t>images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object 4">
            <a:extLst>
              <a:ext uri="{FF2B5EF4-FFF2-40B4-BE49-F238E27FC236}">
                <a16:creationId xmlns:a16="http://schemas.microsoft.com/office/drawing/2014/main" id="{B85DFE85-C72D-2851-AC26-350EF7B8D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96875" cy="6858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4035" name="object 6">
            <a:extLst>
              <a:ext uri="{FF2B5EF4-FFF2-40B4-BE49-F238E27FC236}">
                <a16:creationId xmlns:a16="http://schemas.microsoft.com/office/drawing/2014/main" id="{D23DECFA-2DCB-9684-158A-E2C954EEE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975" y="1066800"/>
            <a:ext cx="4978400" cy="548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58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3600" dirty="0">
                <a:solidFill>
                  <a:srgbClr val="16375E"/>
                </a:solidFill>
                <a:cs typeface="Calibri" panose="020F0502020204030204" pitchFamily="34" charset="0"/>
              </a:rPr>
              <a:t>CSS</a:t>
            </a:r>
            <a:r>
              <a:rPr lang="en-US" altLang="en-US" sz="3600" dirty="0">
                <a:solidFill>
                  <a:srgbClr val="16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solidFill>
                  <a:srgbClr val="16375E"/>
                </a:solidFill>
                <a:cs typeface="Calibri" panose="020F0502020204030204" pitchFamily="34" charset="0"/>
              </a:rPr>
              <a:t>Transitions</a:t>
            </a:r>
            <a:endParaRPr lang="en-US" altLang="en-US" sz="3600" dirty="0">
              <a:cs typeface="Calibri" panose="020F0502020204030204" pitchFamily="34" charset="0"/>
            </a:endParaRPr>
          </a:p>
          <a:p>
            <a:pPr eaLnBrk="1" hangingPunct="1">
              <a:spcBef>
                <a:spcPts val="2225"/>
              </a:spcBef>
              <a:buClr>
                <a:srgbClr val="7F7F7F"/>
              </a:buClr>
              <a:buSzPct val="108000"/>
              <a:buFont typeface="Microsoft Sans Serif" panose="020B0604020202020204" pitchFamily="34" charset="0"/>
              <a:buChar char="▪"/>
            </a:pPr>
            <a:r>
              <a:rPr lang="en-US" altLang="en-US" dirty="0">
                <a:cs typeface="Calibri" panose="020F0502020204030204" pitchFamily="34" charset="0"/>
              </a:rPr>
              <a:t>Transitions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Calibri" panose="020F0502020204030204" pitchFamily="34" charset="0"/>
              </a:rPr>
              <a:t>have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Calibri" panose="020F0502020204030204" pitchFamily="34" charset="0"/>
              </a:rPr>
              <a:t>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cs typeface="Calibri" panose="020F0502020204030204" pitchFamily="34" charset="0"/>
              </a:rPr>
              <a:t>timing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Calibri" panose="020F0502020204030204" pitchFamily="34" charset="0"/>
              </a:rPr>
              <a:t>function,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Calibri" panose="020F0502020204030204" pitchFamily="34" charset="0"/>
              </a:rPr>
              <a:t>and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Calibri" panose="020F0502020204030204" pitchFamily="34" charset="0"/>
              </a:rPr>
              <a:t>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cs typeface="Calibri" panose="020F0502020204030204" pitchFamily="34" charset="0"/>
              </a:rPr>
              <a:t>trigger</a:t>
            </a:r>
            <a:endParaRPr lang="en-US" altLang="en-US" dirty="0">
              <a:cs typeface="Calibri" panose="020F0502020204030204" pitchFamily="34" charset="0"/>
            </a:endParaRPr>
          </a:p>
          <a:p>
            <a:pPr eaLnBrk="1" hangingPunct="1"/>
            <a:r>
              <a:rPr lang="en-US" altLang="en-US" dirty="0">
                <a:cs typeface="Calibri" panose="020F0502020204030204" pitchFamily="34" charset="0"/>
              </a:rPr>
              <a:t>(e.g.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Calibri" panose="020F0502020204030204" pitchFamily="34" charset="0"/>
              </a:rPr>
              <a:t>mouse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Calibri" panose="020F0502020204030204" pitchFamily="34" charset="0"/>
              </a:rPr>
              <a:t>hover)</a:t>
            </a:r>
          </a:p>
          <a:p>
            <a:pPr eaLnBrk="1" hangingPunct="1">
              <a:spcBef>
                <a:spcPts val="38"/>
              </a:spcBef>
            </a:pP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Clr>
                <a:srgbClr val="7F7F7F"/>
              </a:buClr>
              <a:buSzPct val="108000"/>
              <a:buFont typeface="Microsoft Sans Serif" panose="020B0604020202020204" pitchFamily="34" charset="0"/>
              <a:buChar char="▪"/>
            </a:pPr>
            <a:r>
              <a:rPr lang="en-US" altLang="en-US" dirty="0">
                <a:cs typeface="Calibri" panose="020F0502020204030204" pitchFamily="34" charset="0"/>
              </a:rPr>
              <a:t>Set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Calibri" panose="020F0502020204030204" pitchFamily="34" charset="0"/>
              </a:rPr>
              <a:t>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cs typeface="Calibri" panose="020F0502020204030204" pitchFamily="34" charset="0"/>
              </a:rPr>
              <a:t>initial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cs typeface="Calibri" panose="020F0502020204030204" pitchFamily="34" charset="0"/>
              </a:rPr>
              <a:t>state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Calibri" panose="020F0502020204030204" pitchFamily="34" charset="0"/>
              </a:rPr>
              <a:t>for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Calibri" panose="020F0502020204030204" pitchFamily="34" charset="0"/>
              </a:rPr>
              <a:t>the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Calibri" panose="020F0502020204030204" pitchFamily="34" charset="0"/>
              </a:rPr>
              <a:t>transition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Calibri" panose="020F0502020204030204" pitchFamily="34" charset="0"/>
              </a:rPr>
              <a:t>properties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Calibri" panose="020F0502020204030204" pitchFamily="34" charset="0"/>
              </a:rPr>
              <a:t>(e.g.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Calibri" panose="020F0502020204030204" pitchFamily="34" charset="0"/>
              </a:rPr>
              <a:t>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Calibri" panose="020F0502020204030204" pitchFamily="34" charset="0"/>
              </a:rPr>
              <a:t>starting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Calibri" panose="020F0502020204030204" pitchFamily="34" charset="0"/>
              </a:rPr>
              <a:t>width)</a:t>
            </a:r>
          </a:p>
          <a:p>
            <a:pPr eaLnBrk="1" hangingPunct="1">
              <a:spcBef>
                <a:spcPts val="38"/>
              </a:spcBef>
              <a:buClr>
                <a:srgbClr val="7F7F7F"/>
              </a:buClr>
              <a:buFont typeface="Microsoft Sans Serif" panose="020B0604020202020204" pitchFamily="34" charset="0"/>
              <a:buChar char="▪"/>
            </a:pP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Clr>
                <a:srgbClr val="7F7F7F"/>
              </a:buClr>
              <a:buSzPct val="108000"/>
              <a:buFont typeface="Microsoft Sans Serif" panose="020B0604020202020204" pitchFamily="34" charset="0"/>
              <a:buChar char="▪"/>
            </a:pPr>
            <a:r>
              <a:rPr lang="en-US" altLang="en-US" dirty="0">
                <a:cs typeface="Calibri" panose="020F0502020204030204" pitchFamily="34" charset="0"/>
              </a:rPr>
              <a:t>In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Calibri" panose="020F0502020204030204" pitchFamily="34" charset="0"/>
              </a:rPr>
              <a:t>the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Calibri" panose="020F0502020204030204" pitchFamily="34" charset="0"/>
              </a:rPr>
              <a:t>transition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Calibri" panose="020F0502020204030204" pitchFamily="34" charset="0"/>
              </a:rPr>
              <a:t>statement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Calibri" panose="020F0502020204030204" pitchFamily="34" charset="0"/>
              </a:rPr>
              <a:t>say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cs typeface="Calibri" panose="020F0502020204030204" pitchFamily="34" charset="0"/>
              </a:rPr>
              <a:t>what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cs typeface="Calibri" panose="020F0502020204030204" pitchFamily="34" charset="0"/>
              </a:rPr>
              <a:t>properties</a:t>
            </a:r>
            <a:endParaRPr lang="en-US" altLang="en-US" dirty="0">
              <a:cs typeface="Calibri" panose="020F0502020204030204" pitchFamily="34" charset="0"/>
            </a:endParaRPr>
          </a:p>
          <a:p>
            <a:pPr eaLnBrk="1" hangingPunct="1"/>
            <a:r>
              <a:rPr lang="en-US" altLang="en-US" dirty="0">
                <a:cs typeface="Calibri" panose="020F0502020204030204" pitchFamily="34" charset="0"/>
              </a:rPr>
              <a:t>you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Calibri" panose="020F0502020204030204" pitchFamily="34" charset="0"/>
              </a:rPr>
              <a:t>want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Calibri" panose="020F0502020204030204" pitchFamily="34" charset="0"/>
              </a:rPr>
              <a:t>to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Calibri" panose="020F0502020204030204" pitchFamily="34" charset="0"/>
              </a:rPr>
              <a:t>transition</a:t>
            </a:r>
          </a:p>
          <a:p>
            <a:pPr eaLnBrk="1" hangingPunct="1">
              <a:spcBef>
                <a:spcPts val="38"/>
              </a:spcBef>
            </a:pP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Clr>
                <a:srgbClr val="7F7F7F"/>
              </a:buClr>
              <a:buSzPct val="108000"/>
              <a:buFont typeface="Microsoft Sans Serif" panose="020B0604020202020204" pitchFamily="34" charset="0"/>
              <a:buChar char="▪"/>
            </a:pPr>
            <a:r>
              <a:rPr lang="en-US" altLang="en-US" dirty="0">
                <a:cs typeface="Calibri" panose="020F0502020204030204" pitchFamily="34" charset="0"/>
              </a:rPr>
              <a:t>In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Calibri" panose="020F0502020204030204" pitchFamily="34" charset="0"/>
              </a:rPr>
              <a:t>the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cs typeface="Calibri" panose="020F0502020204030204" pitchFamily="34" charset="0"/>
              </a:rPr>
              <a:t>hover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Calibri" panose="020F0502020204030204" pitchFamily="34" charset="0"/>
              </a:rPr>
              <a:t>statement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Calibri" panose="020F0502020204030204" pitchFamily="34" charset="0"/>
              </a:rPr>
              <a:t>you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Calibri" panose="020F0502020204030204" pitchFamily="34" charset="0"/>
              </a:rPr>
              <a:t>add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Calibri" panose="020F0502020204030204" pitchFamily="34" charset="0"/>
              </a:rPr>
              <a:t>the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Calibri" panose="020F0502020204030204" pitchFamily="34" charset="0"/>
              </a:rPr>
              <a:t>new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Calibri" panose="020F0502020204030204" pitchFamily="34" charset="0"/>
              </a:rPr>
              <a:t>property</a:t>
            </a:r>
          </a:p>
          <a:p>
            <a:pPr eaLnBrk="1" hangingPunct="1"/>
            <a:r>
              <a:rPr lang="en-US" altLang="en-US" dirty="0">
                <a:cs typeface="Calibri" panose="020F0502020204030204" pitchFamily="34" charset="0"/>
              </a:rPr>
              <a:t>values</a:t>
            </a:r>
          </a:p>
          <a:p>
            <a:pPr eaLnBrk="1" hangingPunct="1">
              <a:spcBef>
                <a:spcPts val="38"/>
              </a:spcBef>
            </a:pP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Clr>
                <a:srgbClr val="7F7F7F"/>
              </a:buClr>
              <a:buSzPct val="108000"/>
              <a:buFont typeface="Microsoft Sans Serif" panose="020B0604020202020204" pitchFamily="34" charset="0"/>
              <a:buChar char="▪"/>
            </a:pPr>
            <a:r>
              <a:rPr lang="en-US" altLang="en-US" dirty="0">
                <a:cs typeface="Calibri" panose="020F0502020204030204" pitchFamily="34" charset="0"/>
              </a:rPr>
              <a:t>Transitions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Calibri" panose="020F0502020204030204" pitchFamily="34" charset="0"/>
              </a:rPr>
              <a:t>allow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Calibri" panose="020F0502020204030204" pitchFamily="34" charset="0"/>
              </a:rPr>
              <a:t>you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Calibri" panose="020F0502020204030204" pitchFamily="34" charset="0"/>
              </a:rPr>
              <a:t>to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Calibri" panose="020F0502020204030204" pitchFamily="34" charset="0"/>
              </a:rPr>
              <a:t>apply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cs typeface="Calibri" panose="020F0502020204030204" pitchFamily="34" charset="0"/>
              </a:rPr>
              <a:t>timings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Calibri" panose="020F0502020204030204" pitchFamily="34" charset="0"/>
              </a:rPr>
              <a:t>to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cs typeface="Calibri" panose="020F0502020204030204" pitchFamily="34" charset="0"/>
              </a:rPr>
              <a:t>transforms</a:t>
            </a:r>
            <a:r>
              <a:rPr lang="en-US" altLang="en-US" dirty="0">
                <a:cs typeface="Calibri" panose="020F0502020204030204" pitchFamily="34" charset="0"/>
              </a:rPr>
              <a:t>,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Calibri" panose="020F0502020204030204" pitchFamily="34" charset="0"/>
              </a:rPr>
              <a:t>so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Calibri" panose="020F0502020204030204" pitchFamily="34" charset="0"/>
              </a:rPr>
              <a:t>that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Calibri" panose="020F0502020204030204" pitchFamily="34" charset="0"/>
              </a:rPr>
              <a:t>they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Calibri" panose="020F0502020204030204" pitchFamily="34" charset="0"/>
              </a:rPr>
              <a:t>are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Calibri" panose="020F0502020204030204" pitchFamily="34" charset="0"/>
              </a:rPr>
              <a:t>triggered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Calibri" panose="020F0502020204030204" pitchFamily="34" charset="0"/>
              </a:rPr>
              <a:t>rather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Calibri" panose="020F0502020204030204" pitchFamily="34" charset="0"/>
              </a:rPr>
              <a:t>than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Calibri" panose="020F0502020204030204" pitchFamily="34" charset="0"/>
              </a:rPr>
              <a:t>being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Calibri" panose="020F0502020204030204" pitchFamily="34" charset="0"/>
              </a:rPr>
              <a:t>applied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Calibri" panose="020F0502020204030204" pitchFamily="34" charset="0"/>
              </a:rPr>
              <a:t>as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Calibri" panose="020F0502020204030204" pitchFamily="34" charset="0"/>
              </a:rPr>
              <a:t>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Calibri" panose="020F0502020204030204" pitchFamily="34" charset="0"/>
              </a:rPr>
              <a:t>page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Calibri" panose="020F0502020204030204" pitchFamily="34" charset="0"/>
              </a:rPr>
              <a:t>is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Calibri" panose="020F0502020204030204" pitchFamily="34" charset="0"/>
              </a:rPr>
              <a:t>opened</a:t>
            </a:r>
          </a:p>
        </p:txBody>
      </p:sp>
      <p:sp>
        <p:nvSpPr>
          <p:cNvPr id="44036" name="object 7">
            <a:extLst>
              <a:ext uri="{FF2B5EF4-FFF2-40B4-BE49-F238E27FC236}">
                <a16:creationId xmlns:a16="http://schemas.microsoft.com/office/drawing/2014/main" id="{2DB4394D-BFAE-D91B-1D48-EC2CE2E43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7375" y="2852738"/>
            <a:ext cx="3448050" cy="266382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object 2">
            <a:extLst>
              <a:ext uri="{FF2B5EF4-FFF2-40B4-BE49-F238E27FC236}">
                <a16:creationId xmlns:a16="http://schemas.microsoft.com/office/drawing/2014/main" id="{350E34A9-75A5-5845-9273-325F19970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100" y="442913"/>
            <a:ext cx="7524750" cy="423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ts val="25"/>
              </a:spcBef>
            </a:pPr>
            <a:endParaRPr lang="en-US" alt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3600" dirty="0">
                <a:solidFill>
                  <a:srgbClr val="16375E"/>
                </a:solidFill>
                <a:cs typeface="Calibri" panose="020F0502020204030204" pitchFamily="34" charset="0"/>
              </a:rPr>
              <a:t>CSS</a:t>
            </a:r>
            <a:r>
              <a:rPr lang="en-US" altLang="en-US" sz="3600" dirty="0">
                <a:solidFill>
                  <a:srgbClr val="16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solidFill>
                  <a:srgbClr val="16375E"/>
                </a:solidFill>
                <a:cs typeface="Calibri" panose="020F0502020204030204" pitchFamily="34" charset="0"/>
              </a:rPr>
              <a:t>Transitions</a:t>
            </a:r>
            <a:r>
              <a:rPr lang="en-US" altLang="en-US" sz="3600" dirty="0">
                <a:solidFill>
                  <a:srgbClr val="16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solidFill>
                  <a:srgbClr val="16375E"/>
                </a:solidFill>
                <a:cs typeface="Calibri" panose="020F0502020204030204" pitchFamily="34" charset="0"/>
              </a:rPr>
              <a:t>&amp;</a:t>
            </a:r>
            <a:r>
              <a:rPr lang="en-US" altLang="en-US" sz="3600" dirty="0">
                <a:solidFill>
                  <a:srgbClr val="16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solidFill>
                  <a:srgbClr val="16375E"/>
                </a:solidFill>
                <a:cs typeface="Calibri" panose="020F0502020204030204" pitchFamily="34" charset="0"/>
              </a:rPr>
              <a:t>Animations</a:t>
            </a:r>
            <a:endParaRPr lang="en-US" altLang="en-US" sz="3600" dirty="0">
              <a:cs typeface="Calibri" panose="020F0502020204030204" pitchFamily="34" charset="0"/>
            </a:endParaRPr>
          </a:p>
          <a:p>
            <a:pPr eaLnBrk="1" hangingPunct="1">
              <a:spcBef>
                <a:spcPts val="963"/>
              </a:spcBef>
              <a:buClr>
                <a:srgbClr val="7F7F7F"/>
              </a:buClr>
              <a:buSzPct val="110000"/>
              <a:buFont typeface="Microsoft Sans Serif" panose="020B0604020202020204" pitchFamily="34" charset="0"/>
              <a:buChar char="▪"/>
            </a:pPr>
            <a:r>
              <a:rPr lang="en-US" altLang="en-US" sz="2000" dirty="0">
                <a:cs typeface="Calibri" panose="020F0502020204030204" pitchFamily="34" charset="0"/>
              </a:rPr>
              <a:t>Transitions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(often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with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Transforms)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&amp;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Animations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allow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you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to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create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animation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effects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that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can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replace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animated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gifs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and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historic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Flash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animations</a:t>
            </a:r>
          </a:p>
          <a:p>
            <a:pPr eaLnBrk="1" hangingPunct="1">
              <a:spcBef>
                <a:spcPts val="475"/>
              </a:spcBef>
              <a:buClr>
                <a:srgbClr val="7F7F7F"/>
              </a:buClr>
              <a:buSzPct val="110000"/>
              <a:buFont typeface="Microsoft Sans Serif" panose="020B0604020202020204" pitchFamily="34" charset="0"/>
              <a:buChar char="▪"/>
            </a:pPr>
            <a:r>
              <a:rPr lang="en-US" altLang="en-US" sz="2000" dirty="0">
                <a:cs typeface="Calibri" panose="020F0502020204030204" pitchFamily="34" charset="0"/>
              </a:rPr>
              <a:t>CSS3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can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be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combined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with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JavaScript</a:t>
            </a:r>
          </a:p>
          <a:p>
            <a:pPr eaLnBrk="1" hangingPunct="1">
              <a:spcBef>
                <a:spcPts val="475"/>
              </a:spcBef>
              <a:buClr>
                <a:srgbClr val="7F7F7F"/>
              </a:buClr>
              <a:buSzPct val="110000"/>
              <a:buFont typeface="Microsoft Sans Serif" panose="020B0604020202020204" pitchFamily="34" charset="0"/>
              <a:buChar char="▪"/>
            </a:pPr>
            <a:r>
              <a:rPr lang="en-US" altLang="en-US" sz="2000" dirty="0">
                <a:cs typeface="Calibri" panose="020F0502020204030204" pitchFamily="34" charset="0"/>
              </a:rPr>
              <a:t>W3School: many examples with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code</a:t>
            </a:r>
          </a:p>
          <a:p>
            <a:pPr eaLnBrk="1" hangingPunct="1">
              <a:spcBef>
                <a:spcPts val="25"/>
              </a:spcBef>
              <a:buClr>
                <a:srgbClr val="7F7F7F"/>
              </a:buClr>
              <a:buFont typeface="Microsoft Sans Serif" panose="020B0604020202020204" pitchFamily="34" charset="0"/>
              <a:buChar char="▪"/>
            </a:pPr>
            <a:endParaRPr lang="en-US" alt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Clr>
                <a:srgbClr val="7F7F7F"/>
              </a:buClr>
              <a:buSzPct val="110000"/>
              <a:buFont typeface="Microsoft Sans Serif" panose="020B0604020202020204" pitchFamily="34" charset="0"/>
              <a:buChar char="▪"/>
            </a:pPr>
            <a:r>
              <a:rPr lang="en-US" altLang="en-US" sz="2000" u="sng" dirty="0">
                <a:solidFill>
                  <a:srgbClr val="0000FF"/>
                </a:solidFill>
                <a:cs typeface="Calibri" panose="020F0502020204030204" pitchFamily="34" charset="0"/>
                <a:hlinkClick r:id="rId3"/>
              </a:rPr>
              <a:t>Animated menus</a:t>
            </a:r>
            <a:endParaRPr lang="en-US" altLang="en-US" sz="2000" dirty="0">
              <a:cs typeface="Calibri" panose="020F0502020204030204" pitchFamily="34" charset="0"/>
            </a:endParaRPr>
          </a:p>
          <a:p>
            <a:pPr eaLnBrk="1" hangingPunct="1">
              <a:spcBef>
                <a:spcPts val="475"/>
              </a:spcBef>
              <a:buClr>
                <a:srgbClr val="7F7F7F"/>
              </a:buClr>
              <a:buSzPct val="110000"/>
              <a:buFont typeface="Microsoft Sans Serif" panose="020B0604020202020204" pitchFamily="34" charset="0"/>
              <a:buChar char="▪"/>
            </a:pPr>
            <a:r>
              <a:rPr lang="en-US" altLang="en-US" sz="2000" u="sng" dirty="0">
                <a:solidFill>
                  <a:srgbClr val="0000FF"/>
                </a:solidFill>
                <a:cs typeface="Calibri" panose="020F0502020204030204" pitchFamily="34" charset="0"/>
                <a:hlinkClick r:id="rId4"/>
              </a:rPr>
              <a:t>Css animations</a:t>
            </a:r>
            <a:endParaRPr lang="en-US" altLang="en-US" sz="2000" dirty="0">
              <a:cs typeface="Calibri" panose="020F0502020204030204" pitchFamily="34" charset="0"/>
            </a:endParaRPr>
          </a:p>
          <a:p>
            <a:pPr eaLnBrk="1" hangingPunct="1">
              <a:spcBef>
                <a:spcPts val="475"/>
              </a:spcBef>
              <a:buClr>
                <a:srgbClr val="7F7F7F"/>
              </a:buClr>
              <a:buSzPct val="110000"/>
              <a:buFont typeface="Microsoft Sans Serif" panose="020B0604020202020204" pitchFamily="34" charset="0"/>
              <a:buChar char="▪"/>
            </a:pPr>
            <a:r>
              <a:rPr lang="en-US" altLang="en-US" sz="2000" u="sng" dirty="0">
                <a:solidFill>
                  <a:srgbClr val="0000FF"/>
                </a:solidFill>
                <a:cs typeface="Calibri" panose="020F0502020204030204" pitchFamily="34" charset="0"/>
                <a:hlinkClick r:id="rId5"/>
              </a:rPr>
              <a:t>css+JavaScript galleries</a:t>
            </a:r>
            <a:endParaRPr lang="en-US" altLang="en-US" sz="2000" dirty="0"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object 2">
            <a:extLst>
              <a:ext uri="{FF2B5EF4-FFF2-40B4-BE49-F238E27FC236}">
                <a16:creationId xmlns:a16="http://schemas.microsoft.com/office/drawing/2014/main" id="{20A2B2CC-36D3-AD7A-E15D-C7C58827F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575" y="442913"/>
            <a:ext cx="7623175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2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ts val="25"/>
              </a:spcBef>
            </a:pPr>
            <a:endParaRPr lang="en-US" alt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3600" dirty="0">
                <a:solidFill>
                  <a:srgbClr val="16375E"/>
                </a:solidFill>
                <a:cs typeface="Calibri" panose="020F0502020204030204" pitchFamily="34" charset="0"/>
              </a:rPr>
              <a:t>Text</a:t>
            </a:r>
            <a:r>
              <a:rPr lang="en-US" altLang="en-US" sz="3600" dirty="0">
                <a:solidFill>
                  <a:srgbClr val="16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solidFill>
                  <a:srgbClr val="16375E"/>
                </a:solidFill>
                <a:cs typeface="Calibri" panose="020F0502020204030204" pitchFamily="34" charset="0"/>
              </a:rPr>
              <a:t>animation</a:t>
            </a:r>
            <a:endParaRPr lang="en-US" altLang="en-US" sz="3600" dirty="0">
              <a:cs typeface="Calibri" panose="020F0502020204030204" pitchFamily="34" charset="0"/>
            </a:endParaRPr>
          </a:p>
          <a:p>
            <a:pPr eaLnBrk="1" hangingPunct="1">
              <a:spcBef>
                <a:spcPts val="1600"/>
              </a:spcBef>
              <a:buClr>
                <a:srgbClr val="7F7F7F"/>
              </a:buClr>
              <a:buSzPct val="110000"/>
              <a:buFont typeface="Microsoft Sans Serif" panose="020B0604020202020204" pitchFamily="34" charset="0"/>
              <a:buChar char="▪"/>
            </a:pPr>
            <a:r>
              <a:rPr lang="en-US" altLang="en-US" sz="2000" dirty="0">
                <a:cs typeface="Calibri" panose="020F0502020204030204" pitchFamily="34" charset="0"/>
              </a:rPr>
              <a:t>Text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can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be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animated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by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using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transitions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and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animations</a:t>
            </a:r>
          </a:p>
          <a:p>
            <a:pPr eaLnBrk="1" hangingPunct="1">
              <a:spcBef>
                <a:spcPts val="25"/>
              </a:spcBef>
              <a:buClr>
                <a:srgbClr val="7F7F7F"/>
              </a:buClr>
              <a:buFont typeface="Microsoft Sans Serif" panose="020B0604020202020204" pitchFamily="34" charset="0"/>
              <a:buChar char="▪"/>
            </a:pPr>
            <a:endParaRPr lang="en-US" alt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Clr>
                <a:srgbClr val="7F7F7F"/>
              </a:buClr>
              <a:buSzPct val="110000"/>
              <a:buFont typeface="Microsoft Sans Serif" panose="020B0604020202020204" pitchFamily="34" charset="0"/>
              <a:buChar char="▪"/>
            </a:pPr>
            <a:r>
              <a:rPr lang="en-US" altLang="en-US" sz="2000" dirty="0">
                <a:cs typeface="Calibri" panose="020F0502020204030204" pitchFamily="34" charset="0"/>
              </a:rPr>
              <a:t>Allows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Flash-type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effects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often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used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in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advertising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banners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within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web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pages</a:t>
            </a:r>
          </a:p>
          <a:p>
            <a:pPr lvl="1" eaLnBrk="1" hangingPunct="1">
              <a:spcBef>
                <a:spcPts val="438"/>
              </a:spcBef>
              <a:buClr>
                <a:srgbClr val="7F7F7F"/>
              </a:buClr>
              <a:buFont typeface="Arial" panose="020B0604020202020204" pitchFamily="34" charset="0"/>
              <a:buChar char="•"/>
            </a:pPr>
            <a:r>
              <a:rPr lang="en-US" altLang="en-US" dirty="0">
                <a:cs typeface="Calibri" panose="020F0502020204030204" pitchFamily="34" charset="0"/>
              </a:rPr>
              <a:t>Example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Calibri" panose="020F0502020204030204" pitchFamily="34" charset="0"/>
              </a:rPr>
              <a:t>of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u="sng" dirty="0">
                <a:solidFill>
                  <a:srgbClr val="0000FF"/>
                </a:solidFill>
                <a:cs typeface="Calibri" panose="020F0502020204030204" pitchFamily="34" charset="0"/>
                <a:hlinkClick r:id="rId3"/>
              </a:rPr>
              <a:t>text animations</a:t>
            </a:r>
            <a:endParaRPr lang="en-US" altLang="en-US" dirty="0">
              <a:cs typeface="Calibri" panose="020F0502020204030204" pitchFamily="34" charset="0"/>
            </a:endParaRPr>
          </a:p>
          <a:p>
            <a:pPr lvl="1" eaLnBrk="1" hangingPunct="1">
              <a:buClr>
                <a:srgbClr val="7F7F7F"/>
              </a:buClr>
              <a:buFont typeface="Arial" panose="020B0604020202020204" pitchFamily="34" charset="0"/>
              <a:buChar char="•"/>
            </a:pPr>
            <a:endParaRPr lang="en-US" alt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1175"/>
              </a:spcBef>
              <a:buClr>
                <a:srgbClr val="7F7F7F"/>
              </a:buClr>
              <a:buSzPct val="110000"/>
              <a:buFont typeface="Microsoft Sans Serif" panose="020B0604020202020204" pitchFamily="34" charset="0"/>
              <a:buChar char="▪"/>
            </a:pPr>
            <a:r>
              <a:rPr lang="en-US" altLang="en-US" sz="2000" dirty="0">
                <a:cs typeface="Calibri" panose="020F0502020204030204" pitchFamily="34" charset="0"/>
              </a:rPr>
              <a:t>Examples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of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splash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pages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using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css3</a:t>
            </a:r>
          </a:p>
          <a:p>
            <a:pPr lvl="1" eaLnBrk="1" hangingPunct="1">
              <a:spcBef>
                <a:spcPts val="438"/>
              </a:spcBef>
              <a:buClr>
                <a:srgbClr val="7F7F7F"/>
              </a:buClr>
              <a:buFont typeface="Arial" panose="020B0604020202020204" pitchFamily="34" charset="0"/>
              <a:buChar char="•"/>
            </a:pPr>
            <a:r>
              <a:rPr lang="en-US" altLang="en-US" u="sng" dirty="0">
                <a:solidFill>
                  <a:srgbClr val="0000FF"/>
                </a:solidFill>
                <a:cs typeface="Calibri" panose="020F0502020204030204" pitchFamily="34" charset="0"/>
                <a:hlinkClick r:id="rId4"/>
              </a:rPr>
              <a:t>Splash-screen-design-with-css3/</a:t>
            </a:r>
            <a:endParaRPr lang="en-US" altLang="en-US" dirty="0"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object 2">
            <a:extLst>
              <a:ext uri="{FF2B5EF4-FFF2-40B4-BE49-F238E27FC236}">
                <a16:creationId xmlns:a16="http://schemas.microsoft.com/office/drawing/2014/main" id="{C92B6693-68C1-388E-4861-0166D74E3F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575" y="442913"/>
            <a:ext cx="7599363" cy="251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2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ts val="25"/>
              </a:spcBef>
            </a:pPr>
            <a:endParaRPr lang="en-US" altLang="en-US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3600">
                <a:solidFill>
                  <a:srgbClr val="16375E"/>
                </a:solidFill>
                <a:cs typeface="Calibri" panose="020F0502020204030204" pitchFamily="34" charset="0"/>
              </a:rPr>
              <a:t>A</a:t>
            </a:r>
            <a:r>
              <a:rPr lang="en-US" altLang="en-US" sz="3600">
                <a:solidFill>
                  <a:srgbClr val="16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solidFill>
                  <a:srgbClr val="16375E"/>
                </a:solidFill>
                <a:cs typeface="Calibri" panose="020F0502020204030204" pitchFamily="34" charset="0"/>
              </a:rPr>
              <a:t>note</a:t>
            </a:r>
            <a:r>
              <a:rPr lang="en-US" altLang="en-US" sz="3600">
                <a:solidFill>
                  <a:srgbClr val="16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solidFill>
                  <a:srgbClr val="16375E"/>
                </a:solidFill>
                <a:cs typeface="Calibri" panose="020F0502020204030204" pitchFamily="34" charset="0"/>
              </a:rPr>
              <a:t>on</a:t>
            </a:r>
            <a:r>
              <a:rPr lang="en-US" altLang="en-US" sz="3600">
                <a:solidFill>
                  <a:srgbClr val="16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solidFill>
                  <a:srgbClr val="16375E"/>
                </a:solidFill>
                <a:cs typeface="Calibri" panose="020F0502020204030204" pitchFamily="34" charset="0"/>
              </a:rPr>
              <a:t>usability</a:t>
            </a:r>
            <a:endParaRPr lang="en-US" altLang="en-US" sz="3600">
              <a:cs typeface="Calibri" panose="020F0502020204030204" pitchFamily="34" charset="0"/>
            </a:endParaRPr>
          </a:p>
          <a:p>
            <a:pPr eaLnBrk="1" hangingPunct="1">
              <a:spcBef>
                <a:spcPts val="1600"/>
              </a:spcBef>
              <a:buClr>
                <a:srgbClr val="7F7F7F"/>
              </a:buClr>
              <a:buSzPct val="110000"/>
              <a:buFont typeface="Microsoft Sans Serif" panose="020B0604020202020204" pitchFamily="34" charset="0"/>
              <a:buChar char="▪"/>
            </a:pPr>
            <a:r>
              <a:rPr lang="en-US" altLang="en-US" sz="2000">
                <a:cs typeface="Calibri" panose="020F0502020204030204" pitchFamily="34" charset="0"/>
              </a:rPr>
              <a:t>There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are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many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aspects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of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usability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– Read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Steve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Krug</a:t>
            </a:r>
          </a:p>
          <a:p>
            <a:pPr eaLnBrk="1" hangingPunct="1">
              <a:spcBef>
                <a:spcPts val="25"/>
              </a:spcBef>
              <a:buClr>
                <a:srgbClr val="7F7F7F"/>
              </a:buClr>
              <a:buFont typeface="Microsoft Sans Serif" panose="020B0604020202020204" pitchFamily="34" charset="0"/>
              <a:buChar char="▪"/>
            </a:pPr>
            <a:endParaRPr lang="en-US" altLang="en-US" sz="2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Clr>
                <a:srgbClr val="7F7F7F"/>
              </a:buClr>
              <a:buSzPct val="110000"/>
              <a:buFont typeface="Microsoft Sans Serif" panose="020B0604020202020204" pitchFamily="34" charset="0"/>
              <a:buChar char="▪"/>
            </a:pPr>
            <a:r>
              <a:rPr lang="en-US" altLang="en-US" sz="2000">
                <a:cs typeface="Calibri" panose="020F0502020204030204" pitchFamily="34" charset="0"/>
              </a:rPr>
              <a:t>One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of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the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most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common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usability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issues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in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coursework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is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poor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colour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combinations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– get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it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wrong,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and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text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is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hard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to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read</a:t>
            </a:r>
          </a:p>
        </p:txBody>
      </p:sp>
      <p:sp>
        <p:nvSpPr>
          <p:cNvPr id="50179" name="object 3">
            <a:extLst>
              <a:ext uri="{FF2B5EF4-FFF2-40B4-BE49-F238E27FC236}">
                <a16:creationId xmlns:a16="http://schemas.microsoft.com/office/drawing/2014/main" id="{8F96B2F8-A665-D3DF-65F8-4D29BABE6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188" y="3644900"/>
            <a:ext cx="5299075" cy="24796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80" name="object 4">
            <a:extLst>
              <a:ext uri="{FF2B5EF4-FFF2-40B4-BE49-F238E27FC236}">
                <a16:creationId xmlns:a16="http://schemas.microsoft.com/office/drawing/2014/main" id="{DA22941B-11E6-33DA-2AB2-17B3EF6BF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1000" y="3424238"/>
            <a:ext cx="2082800" cy="27463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object 2">
            <a:extLst>
              <a:ext uri="{FF2B5EF4-FFF2-40B4-BE49-F238E27FC236}">
                <a16:creationId xmlns:a16="http://schemas.microsoft.com/office/drawing/2014/main" id="{2144F097-4094-ED8F-FF0B-83655A72F9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575" y="442913"/>
            <a:ext cx="8004175" cy="507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2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ts val="25"/>
              </a:spcBef>
            </a:pPr>
            <a:endParaRPr lang="en-US" alt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3600" dirty="0">
                <a:solidFill>
                  <a:srgbClr val="16375E"/>
                </a:solidFill>
                <a:cs typeface="Calibri" panose="020F0502020204030204" pitchFamily="34" charset="0"/>
              </a:rPr>
              <a:t>Web</a:t>
            </a:r>
            <a:r>
              <a:rPr lang="en-US" altLang="en-US" sz="3600" dirty="0">
                <a:solidFill>
                  <a:srgbClr val="16375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solidFill>
                  <a:srgbClr val="16375E"/>
                </a:solidFill>
                <a:cs typeface="Calibri" panose="020F0502020204030204" pitchFamily="34" charset="0"/>
              </a:rPr>
              <a:t>Standards</a:t>
            </a:r>
            <a:endParaRPr lang="en-US" altLang="en-US" sz="3600" dirty="0">
              <a:cs typeface="Calibri" panose="020F0502020204030204" pitchFamily="34" charset="0"/>
            </a:endParaRPr>
          </a:p>
          <a:p>
            <a:pPr eaLnBrk="1" hangingPunct="1">
              <a:lnSpc>
                <a:spcPts val="2163"/>
              </a:lnSpc>
              <a:spcBef>
                <a:spcPts val="1375"/>
              </a:spcBef>
              <a:buClr>
                <a:srgbClr val="7F7F7F"/>
              </a:buClr>
              <a:buSzPct val="111000"/>
              <a:buFont typeface="Microsoft Sans Serif" panose="020B0604020202020204" pitchFamily="34" charset="0"/>
              <a:buChar char="▪"/>
            </a:pPr>
            <a:r>
              <a:rPr lang="en-US" altLang="en-US" sz="1900" dirty="0">
                <a:cs typeface="Calibri" panose="020F0502020204030204" pitchFamily="34" charset="0"/>
              </a:rPr>
              <a:t>Before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>
                <a:cs typeface="Calibri" panose="020F0502020204030204" pitchFamily="34" charset="0"/>
              </a:rPr>
              <a:t>web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>
                <a:cs typeface="Calibri" panose="020F0502020204030204" pitchFamily="34" charset="0"/>
              </a:rPr>
              <a:t>standards,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>
                <a:cs typeface="Calibri" panose="020F0502020204030204" pitchFamily="34" charset="0"/>
              </a:rPr>
              <a:t>developers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>
                <a:cs typeface="Calibri" panose="020F0502020204030204" pitchFamily="34" charset="0"/>
              </a:rPr>
              <a:t>often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>
                <a:cs typeface="Calibri" panose="020F0502020204030204" pitchFamily="34" charset="0"/>
              </a:rPr>
              <a:t>had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>
                <a:cs typeface="Calibri" panose="020F0502020204030204" pitchFamily="34" charset="0"/>
              </a:rPr>
              <a:t>to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>
                <a:cs typeface="Calibri" panose="020F0502020204030204" pitchFamily="34" charset="0"/>
              </a:rPr>
              <a:t>build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>
                <a:cs typeface="Calibri" panose="020F0502020204030204" pitchFamily="34" charset="0"/>
              </a:rPr>
              <a:t>a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>
                <a:cs typeface="Calibri" panose="020F0502020204030204" pitchFamily="34" charset="0"/>
              </a:rPr>
              <a:t>different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>
                <a:cs typeface="Calibri" panose="020F0502020204030204" pitchFamily="34" charset="0"/>
              </a:rPr>
              <a:t>version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>
                <a:cs typeface="Calibri" panose="020F0502020204030204" pitchFamily="34" charset="0"/>
              </a:rPr>
              <a:t>of</a:t>
            </a:r>
          </a:p>
          <a:p>
            <a:pPr eaLnBrk="1" hangingPunct="1">
              <a:lnSpc>
                <a:spcPts val="2163"/>
              </a:lnSpc>
            </a:pPr>
            <a:r>
              <a:rPr lang="en-US" altLang="en-US" sz="1900" dirty="0">
                <a:cs typeface="Calibri" panose="020F0502020204030204" pitchFamily="34" charset="0"/>
              </a:rPr>
              <a:t>their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>
                <a:cs typeface="Calibri" panose="020F0502020204030204" pitchFamily="34" charset="0"/>
              </a:rPr>
              <a:t>site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>
                <a:cs typeface="Calibri" panose="020F0502020204030204" pitchFamily="34" charset="0"/>
              </a:rPr>
              <a:t>for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>
                <a:cs typeface="Calibri" panose="020F0502020204030204" pitchFamily="34" charset="0"/>
              </a:rPr>
              <a:t>different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>
                <a:cs typeface="Calibri" panose="020F0502020204030204" pitchFamily="34" charset="0"/>
              </a:rPr>
              <a:t>browsers</a:t>
            </a:r>
          </a:p>
          <a:p>
            <a:pPr eaLnBrk="1" hangingPunct="1"/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2050"/>
              </a:lnSpc>
              <a:buClr>
                <a:srgbClr val="7F7F7F"/>
              </a:buClr>
              <a:buSzPct val="111000"/>
              <a:buFont typeface="Microsoft Sans Serif" panose="020B0604020202020204" pitchFamily="34" charset="0"/>
              <a:buChar char="▪"/>
            </a:pPr>
            <a:r>
              <a:rPr lang="en-US" altLang="en-US" sz="1900" dirty="0">
                <a:cs typeface="Calibri" panose="020F0502020204030204" pitchFamily="34" charset="0"/>
              </a:rPr>
              <a:t>Different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>
                <a:cs typeface="Calibri" panose="020F0502020204030204" pitchFamily="34" charset="0"/>
              </a:rPr>
              <a:t>browser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>
                <a:cs typeface="Calibri" panose="020F0502020204030204" pitchFamily="34" charset="0"/>
              </a:rPr>
              <a:t>had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>
                <a:cs typeface="Calibri" panose="020F0502020204030204" pitchFamily="34" charset="0"/>
              </a:rPr>
              <a:t>different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>
                <a:cs typeface="Calibri" panose="020F0502020204030204" pitchFamily="34" charset="0"/>
              </a:rPr>
              <a:t>features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>
                <a:cs typeface="Calibri" panose="020F0502020204030204" pitchFamily="34" charset="0"/>
              </a:rPr>
              <a:t>or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>
                <a:cs typeface="Calibri" panose="020F0502020204030204" pitchFamily="34" charset="0"/>
              </a:rPr>
              <a:t>dealt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>
                <a:cs typeface="Calibri" panose="020F0502020204030204" pitchFamily="34" charset="0"/>
              </a:rPr>
              <a:t>with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>
                <a:cs typeface="Calibri" panose="020F0502020204030204" pitchFamily="34" charset="0"/>
              </a:rPr>
              <a:t>content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>
                <a:cs typeface="Calibri" panose="020F0502020204030204" pitchFamily="34" charset="0"/>
              </a:rPr>
              <a:t>in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>
                <a:cs typeface="Calibri" panose="020F0502020204030204" pitchFamily="34" charset="0"/>
              </a:rPr>
              <a:t>different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>
                <a:cs typeface="Calibri" panose="020F0502020204030204" pitchFamily="34" charset="0"/>
              </a:rPr>
              <a:t>ways</a:t>
            </a:r>
          </a:p>
          <a:p>
            <a:pPr eaLnBrk="1" hangingPunct="1">
              <a:spcBef>
                <a:spcPts val="38"/>
              </a:spcBef>
              <a:buClr>
                <a:srgbClr val="7F7F7F"/>
              </a:buClr>
              <a:buFont typeface="Microsoft Sans Serif" panose="020B0604020202020204" pitchFamily="34" charset="0"/>
              <a:buChar char="▪"/>
            </a:pPr>
            <a:endParaRPr lang="en-US" alt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2050"/>
              </a:lnSpc>
              <a:buClr>
                <a:srgbClr val="7F7F7F"/>
              </a:buClr>
              <a:buSzPct val="111000"/>
              <a:buFont typeface="Microsoft Sans Serif" panose="020B0604020202020204" pitchFamily="34" charset="0"/>
              <a:buChar char="▪"/>
            </a:pPr>
            <a:r>
              <a:rPr lang="en-US" altLang="en-US" sz="1900" dirty="0">
                <a:cs typeface="Calibri" panose="020F0502020204030204" pitchFamily="34" charset="0"/>
              </a:rPr>
              <a:t>Web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>
                <a:cs typeface="Calibri" panose="020F0502020204030204" pitchFamily="34" charset="0"/>
              </a:rPr>
              <a:t>standards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>
                <a:cs typeface="Calibri" panose="020F0502020204030204" pitchFamily="34" charset="0"/>
              </a:rPr>
              <a:t>introduced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>
                <a:cs typeface="Calibri" panose="020F0502020204030204" pitchFamily="34" charset="0"/>
              </a:rPr>
              <a:t>rules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>
                <a:cs typeface="Calibri" panose="020F0502020204030204" pitchFamily="34" charset="0"/>
              </a:rPr>
              <a:t>for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>
                <a:cs typeface="Calibri" panose="020F0502020204030204" pitchFamily="34" charset="0"/>
              </a:rPr>
              <a:t>developers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>
                <a:cs typeface="Calibri" panose="020F0502020204030204" pitchFamily="34" charset="0"/>
              </a:rPr>
              <a:t>to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>
                <a:cs typeface="Calibri" panose="020F0502020204030204" pitchFamily="34" charset="0"/>
              </a:rPr>
              <a:t>follow,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>
                <a:cs typeface="Calibri" panose="020F0502020204030204" pitchFamily="34" charset="0"/>
              </a:rPr>
              <a:t>improved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>
                <a:cs typeface="Calibri" panose="020F0502020204030204" pitchFamily="34" charset="0"/>
              </a:rPr>
              <a:t>backwards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>
                <a:cs typeface="Calibri" panose="020F0502020204030204" pitchFamily="34" charset="0"/>
              </a:rPr>
              <a:t>compatibility,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>
                <a:cs typeface="Calibri" panose="020F0502020204030204" pitchFamily="34" charset="0"/>
              </a:rPr>
              <a:t>and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>
                <a:cs typeface="Calibri" panose="020F0502020204030204" pitchFamily="34" charset="0"/>
              </a:rPr>
              <a:t>improved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>
                <a:cs typeface="Calibri" panose="020F0502020204030204" pitchFamily="34" charset="0"/>
              </a:rPr>
              <a:t>SEO</a:t>
            </a:r>
          </a:p>
          <a:p>
            <a:pPr eaLnBrk="1" hangingPunct="1">
              <a:buClr>
                <a:srgbClr val="7F7F7F"/>
              </a:buClr>
              <a:buFont typeface="Microsoft Sans Serif" panose="020B0604020202020204" pitchFamily="34" charset="0"/>
              <a:buChar char="▪"/>
            </a:pPr>
            <a:endParaRPr lang="en-US" alt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Clr>
                <a:srgbClr val="7F7F7F"/>
              </a:buClr>
              <a:buSzPct val="111000"/>
              <a:buFont typeface="Microsoft Sans Serif" panose="020B0604020202020204" pitchFamily="34" charset="0"/>
              <a:buChar char="▪"/>
            </a:pPr>
            <a:r>
              <a:rPr lang="en-US" altLang="en-US" sz="1900" dirty="0">
                <a:cs typeface="Calibri" panose="020F0502020204030204" pitchFamily="34" charset="0"/>
              </a:rPr>
              <a:t>Web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>
                <a:cs typeface="Calibri" panose="020F0502020204030204" pitchFamily="34" charset="0"/>
              </a:rPr>
              <a:t>standards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>
                <a:cs typeface="Calibri" panose="020F0502020204030204" pitchFamily="34" charset="0"/>
              </a:rPr>
              <a:t>are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>
                <a:cs typeface="Calibri" panose="020F0502020204030204" pitchFamily="34" charset="0"/>
              </a:rPr>
              <a:t>set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>
                <a:cs typeface="Calibri" panose="020F0502020204030204" pitchFamily="34" charset="0"/>
              </a:rPr>
              <a:t>by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cs typeface="Calibri" panose="020F0502020204030204" pitchFamily="34" charset="0"/>
              </a:rPr>
              <a:t>organisations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>
                <a:cs typeface="Calibri" panose="020F0502020204030204" pitchFamily="34" charset="0"/>
              </a:rPr>
              <a:t>like</a:t>
            </a:r>
          </a:p>
          <a:p>
            <a:pPr lvl="1" eaLnBrk="1" hangingPunct="1">
              <a:spcBef>
                <a:spcPts val="225"/>
              </a:spcBef>
              <a:buClr>
                <a:srgbClr val="7F7F7F"/>
              </a:buClr>
              <a:buFont typeface="Arial" panose="020B0604020202020204" pitchFamily="34" charset="0"/>
              <a:buChar char="•"/>
            </a:pPr>
            <a:r>
              <a:rPr lang="en-US" altLang="en-US" sz="1700" u="sng" dirty="0">
                <a:solidFill>
                  <a:srgbClr val="0000FF"/>
                </a:solidFill>
                <a:cs typeface="Calibri" panose="020F0502020204030204" pitchFamily="34" charset="0"/>
                <a:hlinkClick r:id="rId3"/>
              </a:rPr>
              <a:t>W3C</a:t>
            </a:r>
            <a:r>
              <a:rPr lang="en-US" altLang="en-US" sz="17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>
                <a:cs typeface="Calibri" panose="020F0502020204030204" pitchFamily="34" charset="0"/>
              </a:rPr>
              <a:t>– the</a:t>
            </a: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>
                <a:cs typeface="Calibri" panose="020F0502020204030204" pitchFamily="34" charset="0"/>
              </a:rPr>
              <a:t>key</a:t>
            </a: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>
                <a:cs typeface="Calibri" panose="020F0502020204030204" pitchFamily="34" charset="0"/>
              </a:rPr>
              <a:t>standards</a:t>
            </a: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>
                <a:cs typeface="Calibri" panose="020F0502020204030204" pitchFamily="34" charset="0"/>
              </a:rPr>
              <a:t>body</a:t>
            </a:r>
          </a:p>
          <a:p>
            <a:pPr lvl="1" eaLnBrk="1" hangingPunct="1">
              <a:spcBef>
                <a:spcPts val="200"/>
              </a:spcBef>
              <a:buClr>
                <a:srgbClr val="7F7F7F"/>
              </a:buClr>
              <a:buFont typeface="Arial" panose="020B0604020202020204" pitchFamily="34" charset="0"/>
              <a:buChar char="•"/>
            </a:pPr>
            <a:r>
              <a:rPr lang="en-US" altLang="en-US" sz="1700" u="sng" dirty="0">
                <a:solidFill>
                  <a:srgbClr val="0000FF"/>
                </a:solidFill>
                <a:cs typeface="Calibri" panose="020F0502020204030204" pitchFamily="34" charset="0"/>
                <a:hlinkClick r:id="rId4"/>
              </a:rPr>
              <a:t>WHATWG</a:t>
            </a:r>
            <a:r>
              <a:rPr lang="en-US" altLang="en-US" sz="17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>
                <a:cs typeface="Calibri" panose="020F0502020204030204" pitchFamily="34" charset="0"/>
              </a:rPr>
              <a:t>– </a:t>
            </a:r>
            <a:r>
              <a:rPr lang="en-US" altLang="en-US" sz="1700" dirty="0" err="1">
                <a:cs typeface="Calibri" panose="020F0502020204030204" pitchFamily="34" charset="0"/>
              </a:rPr>
              <a:t>modernised</a:t>
            </a: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>
                <a:cs typeface="Calibri" panose="020F0502020204030204" pitchFamily="34" charset="0"/>
              </a:rPr>
              <a:t>HTML</a:t>
            </a:r>
          </a:p>
          <a:p>
            <a:pPr lvl="1" eaLnBrk="1" hangingPunct="1">
              <a:spcBef>
                <a:spcPts val="200"/>
              </a:spcBef>
              <a:buClr>
                <a:srgbClr val="7F7F7F"/>
              </a:buClr>
              <a:buFont typeface="Arial" panose="020B0604020202020204" pitchFamily="34" charset="0"/>
              <a:buChar char="•"/>
            </a:pPr>
            <a:r>
              <a:rPr lang="en-US" altLang="en-US" sz="1700" u="sng" dirty="0">
                <a:solidFill>
                  <a:srgbClr val="0000FF"/>
                </a:solidFill>
                <a:cs typeface="Calibri" panose="020F0502020204030204" pitchFamily="34" charset="0"/>
                <a:hlinkClick r:id="rId5"/>
              </a:rPr>
              <a:t>ECMA</a:t>
            </a:r>
            <a:r>
              <a:rPr lang="en-US" altLang="en-US" sz="17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>
                <a:cs typeface="Calibri" panose="020F0502020204030204" pitchFamily="34" charset="0"/>
              </a:rPr>
              <a:t>– </a:t>
            </a:r>
            <a:r>
              <a:rPr lang="en-US" altLang="en-US" sz="1700" dirty="0" err="1">
                <a:cs typeface="Calibri" panose="020F0502020204030204" pitchFamily="34" charset="0"/>
              </a:rPr>
              <a:t>Javascript</a:t>
            </a: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>
                <a:cs typeface="Calibri" panose="020F0502020204030204" pitchFamily="34" charset="0"/>
              </a:rPr>
              <a:t>is</a:t>
            </a: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>
                <a:cs typeface="Calibri" panose="020F0502020204030204" pitchFamily="34" charset="0"/>
              </a:rPr>
              <a:t>based</a:t>
            </a: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>
                <a:cs typeface="Calibri" panose="020F0502020204030204" pitchFamily="34" charset="0"/>
              </a:rPr>
              <a:t>on</a:t>
            </a: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>
                <a:cs typeface="Calibri" panose="020F0502020204030204" pitchFamily="34" charset="0"/>
              </a:rPr>
              <a:t>the</a:t>
            </a: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>
                <a:cs typeface="Calibri" panose="020F0502020204030204" pitchFamily="34" charset="0"/>
              </a:rPr>
              <a:t>standard</a:t>
            </a: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>
                <a:cs typeface="Calibri" panose="020F0502020204030204" pitchFamily="34" charset="0"/>
              </a:rPr>
              <a:t>for</a:t>
            </a: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>
                <a:cs typeface="Calibri" panose="020F0502020204030204" pitchFamily="34" charset="0"/>
              </a:rPr>
              <a:t>ECMAScript</a:t>
            </a:r>
          </a:p>
          <a:p>
            <a:pPr lvl="1" eaLnBrk="1" hangingPunct="1">
              <a:spcBef>
                <a:spcPts val="200"/>
              </a:spcBef>
              <a:buClr>
                <a:srgbClr val="7F7F7F"/>
              </a:buClr>
              <a:buFont typeface="Arial" panose="020B0604020202020204" pitchFamily="34" charset="0"/>
              <a:buChar char="•"/>
            </a:pPr>
            <a:r>
              <a:rPr lang="en-US" altLang="en-US" sz="1700" u="sng" dirty="0">
                <a:solidFill>
                  <a:srgbClr val="0000FF"/>
                </a:solidFill>
                <a:cs typeface="Calibri" panose="020F0502020204030204" pitchFamily="34" charset="0"/>
                <a:hlinkClick r:id="rId6"/>
              </a:rPr>
              <a:t>Khronos</a:t>
            </a:r>
            <a:r>
              <a:rPr lang="en-US" altLang="en-US" sz="17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>
                <a:cs typeface="Calibri" panose="020F0502020204030204" pitchFamily="34" charset="0"/>
              </a:rPr>
              <a:t>– 3D</a:t>
            </a: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>
                <a:cs typeface="Calibri" panose="020F0502020204030204" pitchFamily="34" charset="0"/>
              </a:rPr>
              <a:t>graphics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3652342-DB92-D6AF-E841-160BFF3F96D1}"/>
              </a:ext>
            </a:extLst>
          </p:cNvPr>
          <p:cNvSpPr txBox="1"/>
          <p:nvPr/>
        </p:nvSpPr>
        <p:spPr>
          <a:xfrm>
            <a:off x="566738" y="838200"/>
            <a:ext cx="8010525" cy="3359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eaLnBrk="1" fontAlgn="auto" hangingPunct="1">
              <a:spcBef>
                <a:spcPts val="28"/>
              </a:spcBef>
              <a:spcAft>
                <a:spcPts val="0"/>
              </a:spcAft>
              <a:defRPr/>
            </a:pPr>
            <a:endParaRPr sz="2500" dirty="0">
              <a:latin typeface="Times New Roman"/>
              <a:cs typeface="Times New Roman"/>
            </a:endParaRPr>
          </a:p>
          <a:p>
            <a:pPr marL="2286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spc="-20" dirty="0">
                <a:solidFill>
                  <a:srgbClr val="16375E"/>
                </a:solidFill>
                <a:latin typeface="Calibri"/>
                <a:cs typeface="Calibri"/>
              </a:rPr>
              <a:t>Summary</a:t>
            </a:r>
          </a:p>
          <a:p>
            <a:pPr marL="2286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0" dirty="0">
              <a:latin typeface="Calibri"/>
              <a:cs typeface="Calibri"/>
            </a:endParaRPr>
          </a:p>
          <a:p>
            <a:pPr marL="355600" indent="-342900" eaLnBrk="1" fontAlgn="auto" hangingPunct="1">
              <a:spcBef>
                <a:spcPts val="1605"/>
              </a:spcBef>
              <a:spcAft>
                <a:spcPts val="0"/>
              </a:spcAft>
              <a:buClr>
                <a:srgbClr val="7F7F7F"/>
              </a:buClr>
              <a:buSzPct val="110000"/>
              <a:buFont typeface="Microsoft Sans Serif"/>
              <a:buChar char="▪"/>
              <a:tabLst>
                <a:tab pos="355600" algn="l"/>
              </a:tabLst>
              <a:defRPr/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th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y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u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w</a:t>
            </a:r>
            <a:r>
              <a:rPr sz="2400" spc="-10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th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CSS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m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im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le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-4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x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-15" dirty="0">
                <a:latin typeface="Calibri"/>
                <a:cs typeface="Calibri"/>
              </a:rPr>
              <a:t>m</a:t>
            </a:r>
            <a:r>
              <a:rPr sz="2400" spc="-25" dirty="0">
                <a:latin typeface="Calibri"/>
                <a:cs typeface="Calibri"/>
              </a:rPr>
              <a:t>at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m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5" dirty="0">
                <a:latin typeface="Calibri"/>
                <a:cs typeface="Calibri"/>
              </a:rPr>
              <a:t>ons</a:t>
            </a:r>
            <a:endParaRPr sz="3200" dirty="0">
              <a:latin typeface="Times New Roman"/>
              <a:cs typeface="Times New Roman"/>
            </a:endParaRPr>
          </a:p>
          <a:p>
            <a:pPr marL="355600" indent="-3429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10000"/>
              <a:buFont typeface="Microsoft Sans Serif"/>
              <a:buChar char="▪"/>
              <a:tabLst>
                <a:tab pos="355600" algn="l"/>
              </a:tabLst>
              <a:defRPr/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learn,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but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y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u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uce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g</a:t>
            </a:r>
            <a:r>
              <a:rPr sz="2400" spc="-5" dirty="0">
                <a:latin typeface="Calibri"/>
                <a:cs typeface="Calibri"/>
              </a:rPr>
              <a:t>oo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5" dirty="0">
                <a:latin typeface="Calibri"/>
                <a:cs typeface="Calibri"/>
              </a:rPr>
              <a:t>ook</a:t>
            </a:r>
            <a:r>
              <a:rPr sz="2400" spc="-1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b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i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w</a:t>
            </a:r>
            <a:r>
              <a:rPr sz="2400" spc="-10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thout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kn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w</a:t>
            </a:r>
            <a:r>
              <a:rPr sz="2400" spc="-1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er</a:t>
            </a:r>
            <a:r>
              <a:rPr sz="2400" spc="10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thi</a:t>
            </a:r>
            <a:r>
              <a:rPr sz="2400" spc="-5" dirty="0">
                <a:latin typeface="Calibri"/>
                <a:cs typeface="Calibri"/>
              </a:rPr>
              <a:t>ng</a:t>
            </a:r>
            <a:endParaRPr sz="3200" dirty="0">
              <a:latin typeface="Times New Roman"/>
              <a:cs typeface="Times New Roman"/>
            </a:endParaRPr>
          </a:p>
          <a:p>
            <a:pPr marL="355600" indent="-3429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10000"/>
              <a:buFont typeface="Microsoft Sans Serif"/>
              <a:buChar char="▪"/>
              <a:tabLst>
                <a:tab pos="355600" algn="l"/>
              </a:tabLst>
              <a:defRPr/>
            </a:pPr>
            <a:r>
              <a:rPr sz="2400" spc="-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SS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al</a:t>
            </a:r>
            <a:r>
              <a:rPr sz="2400" spc="-10" dirty="0">
                <a:latin typeface="Calibri"/>
                <a:cs typeface="Calibri"/>
              </a:rPr>
              <a:t>m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cer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ly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5" dirty="0">
                <a:latin typeface="Calibri"/>
                <a:cs typeface="Calibri"/>
              </a:rPr>
              <a:t>nu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v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3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F6C9ECF-2FA8-F3D9-ACFD-BAB5143D364A}"/>
              </a:ext>
            </a:extLst>
          </p:cNvPr>
          <p:cNvSpPr txBox="1"/>
          <p:nvPr/>
        </p:nvSpPr>
        <p:spPr>
          <a:xfrm>
            <a:off x="546100" y="442913"/>
            <a:ext cx="7142163" cy="39671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eaLnBrk="1" fontAlgn="auto" hangingPunct="1">
              <a:spcBef>
                <a:spcPts val="28"/>
              </a:spcBef>
              <a:spcAft>
                <a:spcPts val="0"/>
              </a:spcAft>
              <a:defRPr/>
            </a:pPr>
            <a:endParaRPr sz="2500" dirty="0">
              <a:latin typeface="Times New Roman"/>
              <a:cs typeface="Times New Roman"/>
            </a:endParaRPr>
          </a:p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3600" spc="-20" dirty="0">
                <a:solidFill>
                  <a:srgbClr val="16375E"/>
                </a:solidFill>
                <a:latin typeface="+mn-lt"/>
                <a:cs typeface="Calibri"/>
              </a:rPr>
              <a:t>Cas</a:t>
            </a:r>
            <a:r>
              <a:rPr sz="3600" spc="-25" dirty="0">
                <a:solidFill>
                  <a:srgbClr val="16375E"/>
                </a:solidFill>
                <a:latin typeface="+mn-lt"/>
                <a:cs typeface="Calibri"/>
              </a:rPr>
              <a:t>c</a:t>
            </a:r>
            <a:r>
              <a:rPr sz="3600" spc="-15" dirty="0">
                <a:solidFill>
                  <a:srgbClr val="16375E"/>
                </a:solidFill>
                <a:latin typeface="+mn-lt"/>
                <a:cs typeface="Calibri"/>
              </a:rPr>
              <a:t>ading</a:t>
            </a:r>
            <a:r>
              <a:rPr sz="3600" spc="-60" dirty="0">
                <a:solidFill>
                  <a:srgbClr val="16375E"/>
                </a:solidFill>
                <a:latin typeface="+mn-lt"/>
                <a:cs typeface="Times New Roman"/>
              </a:rPr>
              <a:t> </a:t>
            </a:r>
            <a:r>
              <a:rPr sz="3600" spc="-15" dirty="0">
                <a:solidFill>
                  <a:srgbClr val="16375E"/>
                </a:solidFill>
                <a:latin typeface="+mn-lt"/>
                <a:cs typeface="Calibri"/>
              </a:rPr>
              <a:t>Sty</a:t>
            </a:r>
            <a:r>
              <a:rPr sz="3600" spc="-20" dirty="0">
                <a:solidFill>
                  <a:srgbClr val="16375E"/>
                </a:solidFill>
                <a:latin typeface="+mn-lt"/>
                <a:cs typeface="Calibri"/>
              </a:rPr>
              <a:t>l</a:t>
            </a:r>
            <a:r>
              <a:rPr sz="3600" spc="-15" dirty="0">
                <a:solidFill>
                  <a:srgbClr val="16375E"/>
                </a:solidFill>
                <a:latin typeface="+mn-lt"/>
                <a:cs typeface="Calibri"/>
              </a:rPr>
              <a:t>e</a:t>
            </a:r>
            <a:r>
              <a:rPr sz="3600" spc="-40" dirty="0">
                <a:solidFill>
                  <a:srgbClr val="16375E"/>
                </a:solidFill>
                <a:latin typeface="+mn-lt"/>
                <a:cs typeface="Times New Roman"/>
              </a:rPr>
              <a:t> </a:t>
            </a:r>
            <a:r>
              <a:rPr sz="3600" spc="-15" dirty="0">
                <a:solidFill>
                  <a:srgbClr val="16375E"/>
                </a:solidFill>
                <a:latin typeface="+mn-lt"/>
                <a:cs typeface="Calibri"/>
              </a:rPr>
              <a:t>She</a:t>
            </a:r>
            <a:r>
              <a:rPr sz="3600" spc="-55" dirty="0">
                <a:solidFill>
                  <a:srgbClr val="16375E"/>
                </a:solidFill>
                <a:latin typeface="+mn-lt"/>
                <a:cs typeface="Calibri"/>
              </a:rPr>
              <a:t>e</a:t>
            </a:r>
            <a:r>
              <a:rPr sz="3600" spc="-15" dirty="0">
                <a:solidFill>
                  <a:srgbClr val="16375E"/>
                </a:solidFill>
                <a:latin typeface="+mn-lt"/>
                <a:cs typeface="Calibri"/>
              </a:rPr>
              <a:t>ts</a:t>
            </a:r>
            <a:endParaRPr sz="3600" dirty="0">
              <a:latin typeface="+mn-lt"/>
              <a:cs typeface="Calibri"/>
            </a:endParaRPr>
          </a:p>
          <a:p>
            <a:pPr marL="355600" indent="-342900" eaLnBrk="1" fontAlgn="auto" hangingPunct="1">
              <a:spcBef>
                <a:spcPts val="2175"/>
              </a:spcBef>
              <a:spcAft>
                <a:spcPts val="0"/>
              </a:spcAft>
              <a:buClr>
                <a:srgbClr val="7F7F7F"/>
              </a:buClr>
              <a:buSzPct val="110000"/>
              <a:buFont typeface="Microsoft Sans Serif"/>
              <a:buChar char="▪"/>
              <a:tabLst>
                <a:tab pos="355600" algn="l"/>
              </a:tabLst>
              <a:defRPr/>
            </a:pPr>
            <a:r>
              <a:rPr sz="2000" dirty="0">
                <a:latin typeface="Calibri"/>
                <a:cs typeface="Calibri"/>
              </a:rPr>
              <a:t>U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ed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tyle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pos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25" dirty="0">
                <a:latin typeface="Calibri"/>
                <a:cs typeface="Calibri"/>
              </a:rPr>
              <a:t>nt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1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ML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do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ume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ts</a:t>
            </a:r>
          </a:p>
          <a:p>
            <a:pPr eaLnBrk="1" fontAlgn="auto" hangingPunct="1">
              <a:spcBef>
                <a:spcPts val="25"/>
              </a:spcBef>
              <a:spcAft>
                <a:spcPts val="0"/>
              </a:spcAft>
              <a:buClr>
                <a:srgbClr val="7F7F7F"/>
              </a:buClr>
              <a:buFont typeface="Microsoft Sans Serif"/>
              <a:buChar char="▪"/>
              <a:defRPr/>
            </a:pPr>
            <a:endParaRPr sz="2900" dirty="0">
              <a:latin typeface="Times New Roman"/>
              <a:cs typeface="Times New Roman"/>
            </a:endParaRPr>
          </a:p>
          <a:p>
            <a:pPr marL="355600" indent="-3429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10000"/>
              <a:buFont typeface="Microsoft Sans Serif"/>
              <a:buChar char="▪"/>
              <a:tabLst>
                <a:tab pos="355600" algn="l"/>
              </a:tabLst>
              <a:defRPr/>
            </a:pPr>
            <a:r>
              <a:rPr sz="2000" spc="-150" dirty="0">
                <a:latin typeface="Calibri"/>
                <a:cs typeface="Calibri"/>
              </a:rPr>
              <a:t>Y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u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l,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Calibri"/>
                <a:cs typeface="Calibri"/>
              </a:rPr>
              <a:t>e</a:t>
            </a:r>
            <a:r>
              <a:rPr sz="2000" spc="-45" dirty="0">
                <a:latin typeface="Calibri"/>
                <a:cs typeface="Calibri"/>
              </a:rPr>
              <a:t>x</a:t>
            </a:r>
            <a:r>
              <a:rPr sz="2000" dirty="0">
                <a:latin typeface="Calibri"/>
                <a:cs typeface="Calibri"/>
              </a:rPr>
              <a:t>amp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e</a:t>
            </a:r>
          </a:p>
          <a:p>
            <a:pPr marL="756285" lvl="1" indent="-286385" eaLnBrk="1" fontAlgn="auto" hangingPunct="1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Font typeface="Arial"/>
              <a:buChar char="•"/>
              <a:tabLst>
                <a:tab pos="756920" algn="l"/>
              </a:tabLst>
              <a:defRPr/>
            </a:pPr>
            <a:r>
              <a:rPr sz="2000" spc="-5" dirty="0">
                <a:latin typeface="Calibri"/>
                <a:cs typeface="Calibri"/>
              </a:rPr>
              <a:t>p</a:t>
            </a:r>
            <a:r>
              <a:rPr sz="2000" spc="-30" dirty="0">
                <a:latin typeface="Calibri"/>
                <a:cs typeface="Calibri"/>
              </a:rPr>
              <a:t>h</a:t>
            </a:r>
            <a:r>
              <a:rPr sz="2000" spc="-20" dirty="0">
                <a:latin typeface="Calibri"/>
                <a:cs typeface="Calibri"/>
              </a:rPr>
              <a:t>y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ic</a:t>
            </a:r>
            <a:r>
              <a:rPr sz="2000" dirty="0">
                <a:latin typeface="Calibri"/>
                <a:cs typeface="Calibri"/>
              </a:rPr>
              <a:t>al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alibri"/>
                <a:cs typeface="Calibri"/>
              </a:rPr>
              <a:t>l</a:t>
            </a:r>
            <a:r>
              <a:rPr spc="-35" dirty="0">
                <a:latin typeface="Calibri"/>
                <a:cs typeface="Calibri"/>
              </a:rPr>
              <a:t>ay</a:t>
            </a:r>
            <a:r>
              <a:rPr spc="-5" dirty="0">
                <a:latin typeface="Calibri"/>
                <a:cs typeface="Calibri"/>
              </a:rPr>
              <a:t>ou</a:t>
            </a:r>
            <a:r>
              <a:rPr dirty="0">
                <a:latin typeface="Calibri"/>
                <a:cs typeface="Calibri"/>
              </a:rPr>
              <a:t>t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f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the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p</a:t>
            </a:r>
            <a:r>
              <a:rPr spc="-10" dirty="0">
                <a:latin typeface="Calibri"/>
                <a:cs typeface="Calibri"/>
              </a:rPr>
              <a:t>a</a:t>
            </a:r>
            <a:r>
              <a:rPr spc="-15" dirty="0">
                <a:latin typeface="Calibri"/>
                <a:cs typeface="Calibri"/>
              </a:rPr>
              <a:t>g</a:t>
            </a:r>
            <a:r>
              <a:rPr spc="-10" dirty="0">
                <a:latin typeface="Calibri"/>
                <a:cs typeface="Calibri"/>
              </a:rPr>
              <a:t>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alibri"/>
                <a:cs typeface="Calibri"/>
              </a:rPr>
              <a:t>(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-5" dirty="0">
                <a:latin typeface="Calibri"/>
                <a:cs typeface="Calibri"/>
              </a:rPr>
              <a:t>o</a:t>
            </a:r>
            <a:r>
              <a:rPr spc="-10" dirty="0">
                <a:latin typeface="Calibri"/>
                <a:cs typeface="Calibri"/>
              </a:rPr>
              <a:t>n</a:t>
            </a:r>
            <a:r>
              <a:rPr spc="-40" dirty="0">
                <a:latin typeface="Calibri"/>
                <a:cs typeface="Calibri"/>
              </a:rPr>
              <a:t>t</a:t>
            </a:r>
            <a:r>
              <a:rPr spc="-10" dirty="0">
                <a:latin typeface="Calibri"/>
                <a:cs typeface="Calibri"/>
              </a:rPr>
              <a:t>e</a:t>
            </a:r>
            <a:r>
              <a:rPr spc="-20" dirty="0">
                <a:latin typeface="Calibri"/>
                <a:cs typeface="Calibri"/>
              </a:rPr>
              <a:t>n</a:t>
            </a:r>
            <a:r>
              <a:rPr spc="-10" dirty="0">
                <a:latin typeface="Calibri"/>
                <a:cs typeface="Calibri"/>
              </a:rPr>
              <a:t>t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alibri"/>
                <a:cs typeface="Calibri"/>
              </a:rPr>
              <a:t>po</a:t>
            </a:r>
            <a:r>
              <a:rPr spc="5" dirty="0">
                <a:latin typeface="Calibri"/>
                <a:cs typeface="Calibri"/>
              </a:rPr>
              <a:t>s</a:t>
            </a:r>
            <a:r>
              <a:rPr spc="-5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t</a:t>
            </a:r>
            <a:r>
              <a:rPr spc="-10" dirty="0">
                <a:latin typeface="Calibri"/>
                <a:cs typeface="Calibri"/>
              </a:rPr>
              <a:t>i</a:t>
            </a:r>
            <a:r>
              <a:rPr spc="-5" dirty="0">
                <a:latin typeface="Calibri"/>
                <a:cs typeface="Calibri"/>
              </a:rPr>
              <a:t>on</a:t>
            </a:r>
            <a:r>
              <a:rPr dirty="0">
                <a:latin typeface="Calibri"/>
                <a:cs typeface="Calibri"/>
              </a:rPr>
              <a:t>,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Calibri"/>
                <a:cs typeface="Calibri"/>
              </a:rPr>
              <a:t>ma</a:t>
            </a:r>
            <a:r>
              <a:rPr spc="-35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gi</a:t>
            </a:r>
            <a:r>
              <a:rPr spc="-5" dirty="0">
                <a:latin typeface="Calibri"/>
                <a:cs typeface="Calibri"/>
              </a:rPr>
              <a:t>ns</a:t>
            </a:r>
            <a:r>
              <a:rPr dirty="0">
                <a:latin typeface="Calibri"/>
                <a:cs typeface="Calibri"/>
              </a:rPr>
              <a:t>,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alibri"/>
                <a:cs typeface="Calibri"/>
              </a:rPr>
              <a:t>pa</a:t>
            </a:r>
            <a:r>
              <a:rPr spc="5" dirty="0">
                <a:latin typeface="Calibri"/>
                <a:cs typeface="Calibri"/>
              </a:rPr>
              <a:t>d</a:t>
            </a:r>
            <a:r>
              <a:rPr spc="-5" dirty="0">
                <a:latin typeface="Calibri"/>
                <a:cs typeface="Calibri"/>
              </a:rPr>
              <a:t>d</a:t>
            </a:r>
            <a:r>
              <a:rPr dirty="0">
                <a:latin typeface="Calibri"/>
                <a:cs typeface="Calibri"/>
              </a:rPr>
              <a:t>i</a:t>
            </a:r>
            <a:r>
              <a:rPr spc="-5" dirty="0">
                <a:latin typeface="Calibri"/>
                <a:cs typeface="Calibri"/>
              </a:rPr>
              <a:t>n</a:t>
            </a:r>
            <a:r>
              <a:rPr spc="25" dirty="0">
                <a:latin typeface="Calibri"/>
                <a:cs typeface="Calibri"/>
              </a:rPr>
              <a:t>g</a:t>
            </a:r>
            <a:r>
              <a:rPr spc="-5" dirty="0">
                <a:latin typeface="Calibri"/>
                <a:cs typeface="Calibri"/>
              </a:rPr>
              <a:t>,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t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)</a:t>
            </a:r>
          </a:p>
          <a:p>
            <a:pPr marL="756285" indent="-286385" eaLnBrk="1" fontAlgn="auto" hangingPunct="1">
              <a:spcBef>
                <a:spcPts val="440"/>
              </a:spcBef>
              <a:spcAft>
                <a:spcPts val="0"/>
              </a:spcAft>
              <a:buClr>
                <a:srgbClr val="7F7F7F"/>
              </a:buClr>
              <a:buFont typeface="Arial"/>
              <a:buChar char="•"/>
              <a:tabLst>
                <a:tab pos="756920" algn="l"/>
              </a:tabLst>
              <a:defRPr/>
            </a:pPr>
            <a:r>
              <a:rPr spc="-10" dirty="0">
                <a:latin typeface="Calibri"/>
                <a:cs typeface="Calibri"/>
              </a:rPr>
              <a:t>the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35" dirty="0">
                <a:latin typeface="Calibri"/>
                <a:cs typeface="Calibri"/>
              </a:rPr>
              <a:t>f</a:t>
            </a:r>
            <a:r>
              <a:rPr spc="-15" dirty="0">
                <a:latin typeface="Calibri"/>
                <a:cs typeface="Calibri"/>
              </a:rPr>
              <a:t>orm</a:t>
            </a:r>
            <a:r>
              <a:rPr spc="-25" dirty="0">
                <a:latin typeface="Calibri"/>
                <a:cs typeface="Calibri"/>
              </a:rPr>
              <a:t>a</a:t>
            </a:r>
            <a:r>
              <a:rPr spc="-40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t</a:t>
            </a:r>
            <a:r>
              <a:rPr spc="-10" dirty="0">
                <a:latin typeface="Calibri"/>
                <a:cs typeface="Calibri"/>
              </a:rPr>
              <a:t>i</a:t>
            </a:r>
            <a:r>
              <a:rPr spc="-5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g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f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40" dirty="0">
                <a:latin typeface="Calibri"/>
                <a:cs typeface="Calibri"/>
              </a:rPr>
              <a:t>t</a:t>
            </a:r>
            <a:r>
              <a:rPr spc="-30"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x</a:t>
            </a:r>
            <a:r>
              <a:rPr dirty="0">
                <a:latin typeface="Calibri"/>
                <a:cs typeface="Calibri"/>
              </a:rPr>
              <a:t>t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alibri"/>
                <a:cs typeface="Calibri"/>
              </a:rPr>
              <a:t>(</a:t>
            </a:r>
            <a:r>
              <a:rPr spc="-40" dirty="0">
                <a:latin typeface="Calibri"/>
                <a:cs typeface="Calibri"/>
              </a:rPr>
              <a:t>f</a:t>
            </a:r>
            <a:r>
              <a:rPr spc="-5" dirty="0">
                <a:latin typeface="Calibri"/>
                <a:cs typeface="Calibri"/>
              </a:rPr>
              <a:t>o</a:t>
            </a:r>
            <a:r>
              <a:rPr spc="-10" dirty="0">
                <a:latin typeface="Calibri"/>
                <a:cs typeface="Calibri"/>
              </a:rPr>
              <a:t>nt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ty</a:t>
            </a:r>
            <a:r>
              <a:rPr spc="-10" dirty="0">
                <a:latin typeface="Calibri"/>
                <a:cs typeface="Calibri"/>
              </a:rPr>
              <a:t>le,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l</a:t>
            </a:r>
            <a:r>
              <a:rPr spc="-5" dirty="0">
                <a:latin typeface="Calibri"/>
                <a:cs typeface="Calibri"/>
              </a:rPr>
              <a:t>i</a:t>
            </a:r>
            <a:r>
              <a:rPr spc="-15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e-</a:t>
            </a:r>
            <a:r>
              <a:rPr spc="-5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pac</a:t>
            </a:r>
            <a:r>
              <a:rPr spc="-10" dirty="0">
                <a:latin typeface="Calibri"/>
                <a:cs typeface="Calibri"/>
              </a:rPr>
              <a:t>i</a:t>
            </a:r>
            <a:r>
              <a:rPr spc="-5" dirty="0">
                <a:latin typeface="Calibri"/>
                <a:cs typeface="Calibri"/>
              </a:rPr>
              <a:t>n</a:t>
            </a:r>
            <a:r>
              <a:rPr spc="25" dirty="0">
                <a:latin typeface="Calibri"/>
                <a:cs typeface="Calibri"/>
              </a:rPr>
              <a:t>g</a:t>
            </a:r>
            <a:r>
              <a:rPr spc="-5" dirty="0">
                <a:latin typeface="Calibri"/>
                <a:cs typeface="Calibri"/>
              </a:rPr>
              <a:t>,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alibri"/>
                <a:cs typeface="Calibri"/>
              </a:rPr>
              <a:t>bo</a:t>
            </a:r>
            <a:r>
              <a:rPr dirty="0">
                <a:latin typeface="Calibri"/>
                <a:cs typeface="Calibri"/>
              </a:rPr>
              <a:t>l</a:t>
            </a:r>
            <a:r>
              <a:rPr spc="-15" dirty="0">
                <a:latin typeface="Calibri"/>
                <a:cs typeface="Calibri"/>
              </a:rPr>
              <a:t>d</a:t>
            </a:r>
            <a:r>
              <a:rPr spc="-5" dirty="0">
                <a:latin typeface="Calibri"/>
                <a:cs typeface="Calibri"/>
              </a:rPr>
              <a:t>,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alibri"/>
                <a:cs typeface="Calibri"/>
              </a:rPr>
              <a:t>i</a:t>
            </a:r>
            <a:r>
              <a:rPr spc="-40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al</a:t>
            </a:r>
            <a:r>
              <a:rPr spc="-10" dirty="0">
                <a:latin typeface="Calibri"/>
                <a:cs typeface="Calibri"/>
              </a:rPr>
              <a:t>i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-15" dirty="0">
                <a:latin typeface="Calibri"/>
                <a:cs typeface="Calibri"/>
              </a:rPr>
              <a:t>s</a:t>
            </a:r>
            <a:r>
              <a:rPr spc="-5" dirty="0">
                <a:latin typeface="Calibri"/>
                <a:cs typeface="Calibri"/>
              </a:rPr>
              <a:t>,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t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)</a:t>
            </a:r>
          </a:p>
          <a:p>
            <a:pPr marL="756285" indent="-286385" eaLnBrk="1" fontAlgn="auto" hangingPunct="1">
              <a:spcBef>
                <a:spcPts val="430"/>
              </a:spcBef>
              <a:spcAft>
                <a:spcPts val="0"/>
              </a:spcAft>
              <a:buClr>
                <a:srgbClr val="7F7F7F"/>
              </a:buClr>
              <a:buFont typeface="Arial"/>
              <a:buChar char="•"/>
              <a:tabLst>
                <a:tab pos="756920" algn="l"/>
              </a:tabLst>
              <a:defRPr/>
            </a:pPr>
            <a:r>
              <a:rPr spc="-5" dirty="0">
                <a:latin typeface="Calibri"/>
                <a:cs typeface="Calibri"/>
              </a:rPr>
              <a:t>h</a:t>
            </a:r>
            <a:r>
              <a:rPr spc="-10" dirty="0">
                <a:latin typeface="Calibri"/>
                <a:cs typeface="Calibri"/>
              </a:rPr>
              <a:t>o</a:t>
            </a:r>
            <a:r>
              <a:rPr spc="-15" dirty="0">
                <a:latin typeface="Calibri"/>
                <a:cs typeface="Calibri"/>
              </a:rPr>
              <a:t>w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alibri"/>
                <a:cs typeface="Calibri"/>
              </a:rPr>
              <a:t>li</a:t>
            </a:r>
            <a:r>
              <a:rPr spc="-20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ts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a</a:t>
            </a:r>
            <a:r>
              <a:rPr spc="-40" dirty="0">
                <a:latin typeface="Calibri"/>
                <a:cs typeface="Calibri"/>
              </a:rPr>
              <a:t>r</a:t>
            </a:r>
            <a:r>
              <a:rPr spc="-10" dirty="0">
                <a:latin typeface="Calibri"/>
                <a:cs typeface="Calibri"/>
              </a:rPr>
              <a:t>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d</a:t>
            </a:r>
            <a:r>
              <a:rPr spc="-5" dirty="0">
                <a:latin typeface="Calibri"/>
                <a:cs typeface="Calibri"/>
              </a:rPr>
              <a:t>is</a:t>
            </a:r>
            <a:r>
              <a:rPr dirty="0">
                <a:latin typeface="Calibri"/>
                <a:cs typeface="Calibri"/>
              </a:rPr>
              <a:t>p</a:t>
            </a:r>
            <a:r>
              <a:rPr spc="-5" dirty="0">
                <a:latin typeface="Calibri"/>
                <a:cs typeface="Calibri"/>
              </a:rPr>
              <a:t>l</a:t>
            </a:r>
            <a:r>
              <a:rPr spc="-35" dirty="0">
                <a:latin typeface="Calibri"/>
                <a:cs typeface="Calibri"/>
              </a:rPr>
              <a:t>ay</a:t>
            </a:r>
            <a:r>
              <a:rPr spc="-10" dirty="0">
                <a:latin typeface="Calibri"/>
                <a:cs typeface="Calibri"/>
              </a:rPr>
              <a:t>ed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alibri"/>
                <a:cs typeface="Calibri"/>
              </a:rPr>
              <a:t>(bull</a:t>
            </a:r>
            <a:r>
              <a:rPr spc="-20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t/num</a:t>
            </a:r>
            <a:r>
              <a:rPr spc="-15" dirty="0">
                <a:latin typeface="Calibri"/>
                <a:cs typeface="Calibri"/>
              </a:rPr>
              <a:t>b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r</a:t>
            </a:r>
            <a:r>
              <a:rPr spc="-10" dirty="0">
                <a:latin typeface="Calibri"/>
                <a:cs typeface="Calibri"/>
              </a:rPr>
              <a:t>i</a:t>
            </a:r>
            <a:r>
              <a:rPr spc="-5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g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ty</a:t>
            </a:r>
            <a:r>
              <a:rPr spc="-10" dirty="0">
                <a:latin typeface="Calibri"/>
                <a:cs typeface="Calibri"/>
              </a:rPr>
              <a:t>le)</a:t>
            </a:r>
            <a:endParaRPr dirty="0">
              <a:latin typeface="Calibri"/>
              <a:cs typeface="Calibri"/>
            </a:endParaRPr>
          </a:p>
          <a:p>
            <a:pPr marL="756285" indent="-286385" eaLnBrk="1" fontAlgn="auto" hangingPunct="1">
              <a:spcBef>
                <a:spcPts val="430"/>
              </a:spcBef>
              <a:spcAft>
                <a:spcPts val="0"/>
              </a:spcAft>
              <a:buClr>
                <a:srgbClr val="7F7F7F"/>
              </a:buClr>
              <a:buFont typeface="Arial"/>
              <a:buChar char="•"/>
              <a:tabLst>
                <a:tab pos="756920" algn="l"/>
              </a:tabLst>
              <a:defRPr/>
            </a:pPr>
            <a:r>
              <a:rPr dirty="0">
                <a:latin typeface="Calibri"/>
                <a:cs typeface="Calibri"/>
              </a:rPr>
              <a:t>app</a:t>
            </a:r>
            <a:r>
              <a:rPr spc="-10" dirty="0">
                <a:latin typeface="Calibri"/>
                <a:cs typeface="Calibri"/>
              </a:rPr>
              <a:t>ea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10" dirty="0">
                <a:latin typeface="Calibri"/>
                <a:cs typeface="Calibri"/>
              </a:rPr>
              <a:t>ance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f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n</a:t>
            </a:r>
            <a:r>
              <a:rPr spc="-25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vi</a:t>
            </a:r>
            <a:r>
              <a:rPr spc="-50" dirty="0">
                <a:latin typeface="Calibri"/>
                <a:cs typeface="Calibri"/>
              </a:rPr>
              <a:t>g</a:t>
            </a:r>
            <a:r>
              <a:rPr spc="-15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t</a:t>
            </a:r>
            <a:r>
              <a:rPr spc="-10" dirty="0">
                <a:latin typeface="Calibri"/>
                <a:cs typeface="Calibri"/>
              </a:rPr>
              <a:t>i</a:t>
            </a:r>
            <a:r>
              <a:rPr spc="-5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n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Calibri"/>
                <a:cs typeface="Calibri"/>
              </a:rPr>
              <a:t>me</a:t>
            </a:r>
            <a:r>
              <a:rPr spc="-5" dirty="0">
                <a:latin typeface="Calibri"/>
                <a:cs typeface="Calibri"/>
              </a:rPr>
              <a:t>nus</a:t>
            </a:r>
            <a:endParaRPr dirty="0">
              <a:latin typeface="Calibri"/>
              <a:cs typeface="Calibri"/>
            </a:endParaRPr>
          </a:p>
          <a:p>
            <a:pPr marL="756285" indent="-286385" eaLnBrk="1" fontAlgn="auto" hangingPunct="1">
              <a:spcBef>
                <a:spcPts val="430"/>
              </a:spcBef>
              <a:spcAft>
                <a:spcPts val="0"/>
              </a:spcAft>
              <a:buClr>
                <a:srgbClr val="7F7F7F"/>
              </a:buClr>
              <a:buFont typeface="Arial"/>
              <a:buChar char="•"/>
              <a:tabLst>
                <a:tab pos="756920" algn="l"/>
              </a:tabLst>
              <a:defRPr/>
            </a:pPr>
            <a:r>
              <a:rPr spc="-5" dirty="0">
                <a:latin typeface="Calibri"/>
                <a:cs typeface="Calibri"/>
              </a:rPr>
              <a:t>h</a:t>
            </a:r>
            <a:r>
              <a:rPr spc="-15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w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ma</a:t>
            </a:r>
            <a:r>
              <a:rPr spc="-10" dirty="0">
                <a:latin typeface="Calibri"/>
                <a:cs typeface="Calibri"/>
              </a:rPr>
              <a:t>g</a:t>
            </a:r>
            <a:r>
              <a:rPr dirty="0">
                <a:latin typeface="Calibri"/>
                <a:cs typeface="Calibri"/>
              </a:rPr>
              <a:t>es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-30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alibri"/>
                <a:cs typeface="Calibri"/>
              </a:rPr>
              <a:t>d</a:t>
            </a:r>
            <a:r>
              <a:rPr dirty="0">
                <a:latin typeface="Calibri"/>
                <a:cs typeface="Calibri"/>
              </a:rPr>
              <a:t>i</a:t>
            </a:r>
            <a:r>
              <a:rPr spc="-5" dirty="0">
                <a:latin typeface="Calibri"/>
                <a:cs typeface="Calibri"/>
              </a:rPr>
              <a:t>sp</a:t>
            </a:r>
            <a:r>
              <a:rPr dirty="0">
                <a:latin typeface="Calibri"/>
                <a:cs typeface="Calibri"/>
              </a:rPr>
              <a:t>l</a:t>
            </a:r>
            <a:r>
              <a:rPr spc="-40" dirty="0">
                <a:latin typeface="Calibri"/>
                <a:cs typeface="Calibri"/>
              </a:rPr>
              <a:t>a</a:t>
            </a:r>
            <a:r>
              <a:rPr spc="-25" dirty="0">
                <a:latin typeface="Calibri"/>
                <a:cs typeface="Calibri"/>
              </a:rPr>
              <a:t>y</a:t>
            </a:r>
            <a:r>
              <a:rPr dirty="0">
                <a:latin typeface="Calibri"/>
                <a:cs typeface="Calibri"/>
              </a:rPr>
              <a:t>ed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(</a:t>
            </a:r>
            <a:r>
              <a:rPr spc="-5" dirty="0">
                <a:latin typeface="Calibri"/>
                <a:cs typeface="Calibri"/>
              </a:rPr>
              <a:t>pos</a:t>
            </a:r>
            <a:r>
              <a:rPr dirty="0">
                <a:latin typeface="Calibri"/>
                <a:cs typeface="Calibri"/>
              </a:rPr>
              <a:t>i</a:t>
            </a:r>
            <a:r>
              <a:rPr spc="-10" dirty="0">
                <a:latin typeface="Calibri"/>
                <a:cs typeface="Calibri"/>
              </a:rPr>
              <a:t>ti</a:t>
            </a:r>
            <a:r>
              <a:rPr spc="-5" dirty="0">
                <a:latin typeface="Calibri"/>
                <a:cs typeface="Calibri"/>
              </a:rPr>
              <a:t>on</a:t>
            </a:r>
            <a:r>
              <a:rPr dirty="0">
                <a:latin typeface="Calibri"/>
                <a:cs typeface="Calibri"/>
              </a:rPr>
              <a:t>,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alibri"/>
                <a:cs typeface="Calibri"/>
              </a:rPr>
              <a:t>bo</a:t>
            </a:r>
            <a:r>
              <a:rPr spc="-30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de</a:t>
            </a:r>
            <a:r>
              <a:rPr spc="-35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,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e</a:t>
            </a:r>
            <a:r>
              <a:rPr spc="-30" dirty="0">
                <a:latin typeface="Calibri"/>
                <a:cs typeface="Calibri"/>
              </a:rPr>
              <a:t>t</a:t>
            </a:r>
            <a:r>
              <a:rPr spc="-10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66D1861-E6DB-86D8-3CFF-9C36DC24CEF9}"/>
              </a:ext>
            </a:extLst>
          </p:cNvPr>
          <p:cNvSpPr txBox="1"/>
          <p:nvPr/>
        </p:nvSpPr>
        <p:spPr>
          <a:xfrm>
            <a:off x="546100" y="442913"/>
            <a:ext cx="5589588" cy="53070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eaLnBrk="1" fontAlgn="auto" hangingPunct="1">
              <a:spcBef>
                <a:spcPts val="28"/>
              </a:spcBef>
              <a:spcAft>
                <a:spcPts val="0"/>
              </a:spcAft>
              <a:defRPr/>
            </a:pPr>
            <a:endParaRPr sz="2500" dirty="0">
              <a:latin typeface="Times New Roman"/>
              <a:cs typeface="Times New Roman"/>
            </a:endParaRPr>
          </a:p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3600" spc="-15" dirty="0">
                <a:solidFill>
                  <a:srgbClr val="16375E"/>
                </a:solidFill>
                <a:latin typeface="Calibri"/>
                <a:cs typeface="Calibri"/>
              </a:rPr>
              <a:t>3</a:t>
            </a:r>
            <a:r>
              <a:rPr sz="3600" spc="-60" dirty="0">
                <a:solidFill>
                  <a:srgbClr val="16375E"/>
                </a:solidFill>
                <a:latin typeface="Times New Roman"/>
                <a:cs typeface="Times New Roman"/>
              </a:rPr>
              <a:t> </a:t>
            </a:r>
            <a:r>
              <a:rPr sz="3600" spc="-15" dirty="0">
                <a:solidFill>
                  <a:srgbClr val="16375E"/>
                </a:solidFill>
                <a:latin typeface="Calibri"/>
                <a:cs typeface="Calibri"/>
              </a:rPr>
              <a:t>types</a:t>
            </a:r>
            <a:r>
              <a:rPr sz="3600" spc="-70" dirty="0">
                <a:solidFill>
                  <a:srgbClr val="16375E"/>
                </a:solidFill>
                <a:latin typeface="Times New Roman"/>
                <a:cs typeface="Times New Roman"/>
              </a:rPr>
              <a:t> </a:t>
            </a:r>
            <a:r>
              <a:rPr sz="3600" spc="-15" dirty="0">
                <a:solidFill>
                  <a:srgbClr val="16375E"/>
                </a:solidFill>
                <a:latin typeface="Calibri"/>
                <a:cs typeface="Calibri"/>
              </a:rPr>
              <a:t>of</a:t>
            </a:r>
            <a:r>
              <a:rPr sz="3600" spc="-75" dirty="0">
                <a:solidFill>
                  <a:srgbClr val="16375E"/>
                </a:solidFill>
                <a:latin typeface="Times New Roman"/>
                <a:cs typeface="Times New Roman"/>
              </a:rPr>
              <a:t> </a:t>
            </a:r>
            <a:r>
              <a:rPr sz="3600" spc="-15" dirty="0">
                <a:solidFill>
                  <a:srgbClr val="16375E"/>
                </a:solidFill>
                <a:latin typeface="Calibri"/>
                <a:cs typeface="Calibri"/>
              </a:rPr>
              <a:t>Style</a:t>
            </a:r>
            <a:r>
              <a:rPr sz="3600" spc="-60" dirty="0">
                <a:solidFill>
                  <a:srgbClr val="16375E"/>
                </a:solidFill>
                <a:latin typeface="Times New Roman"/>
                <a:cs typeface="Times New Roman"/>
              </a:rPr>
              <a:t> </a:t>
            </a:r>
            <a:r>
              <a:rPr sz="3600" spc="-15" dirty="0">
                <a:solidFill>
                  <a:srgbClr val="16375E"/>
                </a:solidFill>
                <a:latin typeface="Calibri"/>
                <a:cs typeface="Calibri"/>
              </a:rPr>
              <a:t>She</a:t>
            </a:r>
            <a:r>
              <a:rPr sz="3600" spc="-55" dirty="0">
                <a:solidFill>
                  <a:srgbClr val="16375E"/>
                </a:solidFill>
                <a:latin typeface="Calibri"/>
                <a:cs typeface="Calibri"/>
              </a:rPr>
              <a:t>e</a:t>
            </a:r>
            <a:r>
              <a:rPr sz="3600" spc="-10" dirty="0">
                <a:solidFill>
                  <a:srgbClr val="16375E"/>
                </a:solidFill>
                <a:latin typeface="Calibri"/>
                <a:cs typeface="Calibri"/>
              </a:rPr>
              <a:t>t</a:t>
            </a:r>
            <a:endParaRPr sz="3600" dirty="0">
              <a:latin typeface="Calibri"/>
              <a:cs typeface="Calibri"/>
            </a:endParaRPr>
          </a:p>
          <a:p>
            <a:pPr eaLnBrk="1" fontAlgn="auto" hangingPunct="1">
              <a:spcBef>
                <a:spcPts val="4"/>
              </a:spcBef>
              <a:spcAft>
                <a:spcPts val="0"/>
              </a:spcAft>
              <a:defRPr/>
            </a:pPr>
            <a:endParaRPr sz="2400" dirty="0">
              <a:latin typeface="Times New Roman"/>
              <a:cs typeface="Times New Roman"/>
            </a:endParaRPr>
          </a:p>
          <a:p>
            <a:pPr marL="355600" indent="-3429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10416"/>
              <a:buFont typeface="Microsoft Sans Serif"/>
              <a:buChar char="▪"/>
              <a:tabLst>
                <a:tab pos="355600" algn="l"/>
              </a:tabLst>
              <a:defRPr/>
            </a:pPr>
            <a:r>
              <a:rPr sz="2400" b="1" spc="-10" dirty="0">
                <a:latin typeface="Calibri"/>
                <a:cs typeface="Calibri"/>
              </a:rPr>
              <a:t>I</a:t>
            </a:r>
            <a:r>
              <a:rPr sz="2400" b="1" spc="-25" dirty="0">
                <a:latin typeface="Calibri"/>
                <a:cs typeface="Calibri"/>
              </a:rPr>
              <a:t>n</a:t>
            </a:r>
            <a:r>
              <a:rPr sz="2400" b="1" spc="-10" dirty="0">
                <a:latin typeface="Calibri"/>
                <a:cs typeface="Calibri"/>
              </a:rPr>
              <a:t>li</a:t>
            </a:r>
            <a:r>
              <a:rPr sz="2400" b="1" spc="-25" dirty="0">
                <a:latin typeface="Calibri"/>
                <a:cs typeface="Calibri"/>
              </a:rPr>
              <a:t>n</a:t>
            </a:r>
            <a:r>
              <a:rPr sz="2400" b="1" dirty="0">
                <a:latin typeface="Calibri"/>
                <a:cs typeface="Calibri"/>
              </a:rPr>
              <a:t>e</a:t>
            </a:r>
            <a:endParaRPr sz="2400" dirty="0">
              <a:latin typeface="Calibri"/>
              <a:cs typeface="Calibri"/>
            </a:endParaRPr>
          </a:p>
          <a:p>
            <a:pPr marL="756285" lvl="1" indent="-286385" eaLnBrk="1" fontAlgn="auto" hangingPunct="1">
              <a:spcBef>
                <a:spcPts val="15"/>
              </a:spcBef>
              <a:spcAft>
                <a:spcPts val="0"/>
              </a:spcAft>
              <a:buClr>
                <a:srgbClr val="7F7F7F"/>
              </a:buClr>
              <a:buFont typeface="Arial"/>
              <a:buChar char="•"/>
              <a:tabLst>
                <a:tab pos="756920" algn="l"/>
              </a:tabLst>
              <a:defRPr/>
            </a:pPr>
            <a:r>
              <a:rPr sz="2000" spc="-5" dirty="0">
                <a:latin typeface="Calibri"/>
                <a:cs typeface="Calibri"/>
              </a:rPr>
              <a:t>Th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od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laced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ithin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tml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bo</a:t>
            </a:r>
            <a:r>
              <a:rPr sz="2000" spc="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y</a:t>
            </a:r>
          </a:p>
          <a:p>
            <a:pPr lvl="1" eaLnBrk="1" fontAlgn="auto" hangingPunct="1">
              <a:spcBef>
                <a:spcPts val="46"/>
              </a:spcBef>
              <a:spcAft>
                <a:spcPts val="0"/>
              </a:spcAft>
              <a:buClr>
                <a:srgbClr val="7F7F7F"/>
              </a:buClr>
              <a:buFont typeface="Arial"/>
              <a:buChar char="•"/>
              <a:defRPr/>
            </a:pPr>
            <a:endParaRPr sz="2450" dirty="0">
              <a:latin typeface="Times New Roman"/>
              <a:cs typeface="Times New Roman"/>
            </a:endParaRPr>
          </a:p>
          <a:p>
            <a:pPr marL="355600" indent="-3429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10416"/>
              <a:buFont typeface="Microsoft Sans Serif"/>
              <a:buChar char="▪"/>
              <a:tabLst>
                <a:tab pos="355600" algn="l"/>
              </a:tabLst>
              <a:defRPr/>
            </a:pPr>
            <a:r>
              <a:rPr sz="2400" b="1" spc="-10" dirty="0">
                <a:latin typeface="Calibri"/>
                <a:cs typeface="Calibri"/>
              </a:rPr>
              <a:t>I</a:t>
            </a:r>
            <a:r>
              <a:rPr sz="2400" b="1" spc="-50" dirty="0">
                <a:latin typeface="Calibri"/>
                <a:cs typeface="Calibri"/>
              </a:rPr>
              <a:t>n</a:t>
            </a:r>
            <a:r>
              <a:rPr sz="2400" b="1" spc="-40" dirty="0">
                <a:latin typeface="Calibri"/>
                <a:cs typeface="Calibri"/>
              </a:rPr>
              <a:t>t</a:t>
            </a:r>
            <a:r>
              <a:rPr sz="2400" b="1" spc="-20" dirty="0">
                <a:latin typeface="Calibri"/>
                <a:cs typeface="Calibri"/>
              </a:rPr>
              <a:t>ernal</a:t>
            </a:r>
            <a:endParaRPr sz="2400" dirty="0">
              <a:latin typeface="Calibri"/>
              <a:cs typeface="Calibri"/>
            </a:endParaRPr>
          </a:p>
          <a:p>
            <a:pPr marL="756285" lvl="1" indent="-286385" eaLnBrk="1" fontAlgn="auto" hangingPunct="1">
              <a:spcBef>
                <a:spcPts val="15"/>
              </a:spcBef>
              <a:spcAft>
                <a:spcPts val="0"/>
              </a:spcAft>
              <a:buClr>
                <a:srgbClr val="7F7F7F"/>
              </a:buClr>
              <a:buFont typeface="Arial"/>
              <a:buChar char="•"/>
              <a:tabLst>
                <a:tab pos="756920" algn="l"/>
              </a:tabLst>
              <a:defRPr/>
            </a:pPr>
            <a:r>
              <a:rPr sz="2000" spc="-25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tyli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spc="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dua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pages</a:t>
            </a:r>
            <a:endParaRPr sz="2000" dirty="0">
              <a:latin typeface="Calibri"/>
              <a:cs typeface="Calibri"/>
            </a:endParaRPr>
          </a:p>
          <a:p>
            <a:pPr lvl="1" eaLnBrk="1" fontAlgn="auto" hangingPunct="1">
              <a:spcBef>
                <a:spcPts val="48"/>
              </a:spcBef>
              <a:spcAft>
                <a:spcPts val="0"/>
              </a:spcAft>
              <a:buClr>
                <a:srgbClr val="7F7F7F"/>
              </a:buClr>
              <a:buFont typeface="Arial"/>
              <a:buChar char="•"/>
              <a:defRPr/>
            </a:pPr>
            <a:endParaRPr sz="2450" dirty="0">
              <a:latin typeface="Times New Roman"/>
              <a:cs typeface="Times New Roman"/>
            </a:endParaRPr>
          </a:p>
          <a:p>
            <a:pPr marL="355600" indent="-3429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10416"/>
              <a:buFont typeface="Microsoft Sans Serif"/>
              <a:buChar char="▪"/>
              <a:tabLst>
                <a:tab pos="355600" algn="l"/>
              </a:tabLst>
              <a:defRPr/>
            </a:pPr>
            <a:r>
              <a:rPr sz="2400" b="1" spc="-15" dirty="0">
                <a:latin typeface="Calibri"/>
                <a:cs typeface="Calibri"/>
              </a:rPr>
              <a:t>Ex</a:t>
            </a:r>
            <a:r>
              <a:rPr sz="2400" b="1" spc="-35" dirty="0">
                <a:latin typeface="Calibri"/>
                <a:cs typeface="Calibri"/>
              </a:rPr>
              <a:t>t</a:t>
            </a:r>
            <a:r>
              <a:rPr sz="2400" b="1" spc="-20" dirty="0">
                <a:latin typeface="Calibri"/>
                <a:cs typeface="Calibri"/>
              </a:rPr>
              <a:t>ernal</a:t>
            </a:r>
            <a:endParaRPr sz="2400" dirty="0">
              <a:latin typeface="Calibri"/>
              <a:cs typeface="Calibri"/>
            </a:endParaRPr>
          </a:p>
          <a:p>
            <a:pPr marL="756285" lvl="1" indent="-286385" eaLnBrk="1" fontAlgn="auto" hangingPunct="1">
              <a:spcBef>
                <a:spcPts val="15"/>
              </a:spcBef>
              <a:spcAft>
                <a:spcPts val="0"/>
              </a:spcAft>
              <a:buClr>
                <a:srgbClr val="7F7F7F"/>
              </a:buClr>
              <a:buFont typeface="Arial"/>
              <a:buChar char="•"/>
              <a:tabLst>
                <a:tab pos="756920" algn="l"/>
              </a:tabLst>
              <a:defRPr/>
            </a:pPr>
            <a:r>
              <a:rPr sz="2000" dirty="0">
                <a:latin typeface="Calibri"/>
                <a:cs typeface="Calibri"/>
              </a:rPr>
              <a:t>Mo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co</a:t>
            </a:r>
            <a:r>
              <a:rPr sz="2000" spc="-15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mon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used</a:t>
            </a:r>
            <a:endParaRPr sz="2000" dirty="0">
              <a:latin typeface="Calibri"/>
              <a:cs typeface="Calibri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100" dirty="0">
              <a:latin typeface="Times New Roman"/>
              <a:cs typeface="Times New Roman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100" dirty="0">
              <a:latin typeface="Times New Roman"/>
              <a:cs typeface="Times New Roman"/>
            </a:endParaRPr>
          </a:p>
          <a:p>
            <a:pPr eaLnBrk="1" fontAlgn="auto" hangingPunct="1">
              <a:spcBef>
                <a:spcPts val="53"/>
              </a:spcBef>
              <a:spcAft>
                <a:spcPts val="0"/>
              </a:spcAft>
              <a:defRPr/>
            </a:pPr>
            <a:endParaRPr sz="1600" dirty="0">
              <a:latin typeface="Times New Roman"/>
              <a:cs typeface="Times New Roman"/>
            </a:endParaRPr>
          </a:p>
          <a:p>
            <a:pPr marL="355600" indent="-3429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10000"/>
              <a:buFont typeface="Microsoft Sans Serif"/>
              <a:buChar char="▪"/>
              <a:tabLst>
                <a:tab pos="355600" algn="l"/>
              </a:tabLst>
              <a:defRPr/>
            </a:pP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x</a:t>
            </a:r>
            <a:r>
              <a:rPr sz="2000" spc="-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ernal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tyleshe</a:t>
            </a:r>
            <a:r>
              <a:rPr sz="2000" spc="-2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tyle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ma</a:t>
            </a:r>
            <a:r>
              <a:rPr sz="2000" spc="-40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tml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pa</a:t>
            </a:r>
            <a:r>
              <a:rPr sz="2000" spc="-10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es</a:t>
            </a:r>
          </a:p>
        </p:txBody>
      </p:sp>
      <p:sp>
        <p:nvSpPr>
          <p:cNvPr id="9219" name="object 3">
            <a:extLst>
              <a:ext uri="{FF2B5EF4-FFF2-40B4-BE49-F238E27FC236}">
                <a16:creationId xmlns:a16="http://schemas.microsoft.com/office/drawing/2014/main" id="{272EC320-2491-05C6-5A89-F64A6D90A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844800"/>
            <a:ext cx="3248025" cy="15144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0" name="object 4">
            <a:extLst>
              <a:ext uri="{FF2B5EF4-FFF2-40B4-BE49-F238E27FC236}">
                <a16:creationId xmlns:a16="http://schemas.microsoft.com/office/drawing/2014/main" id="{39D2321A-0555-B8D7-156F-347DBA554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789113"/>
            <a:ext cx="4884738" cy="31432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1" name="object 5">
            <a:extLst>
              <a:ext uri="{FF2B5EF4-FFF2-40B4-BE49-F238E27FC236}">
                <a16:creationId xmlns:a16="http://schemas.microsoft.com/office/drawing/2014/main" id="{CC725696-47C4-B7E4-8B59-3C950F197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5068888"/>
            <a:ext cx="6153150" cy="37147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93C97DC-19CE-4553-EBE9-AC72922C906D}"/>
              </a:ext>
            </a:extLst>
          </p:cNvPr>
          <p:cNvSpPr txBox="1"/>
          <p:nvPr/>
        </p:nvSpPr>
        <p:spPr>
          <a:xfrm>
            <a:off x="546100" y="442913"/>
            <a:ext cx="5440363" cy="9302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eaLnBrk="1" fontAlgn="auto" hangingPunct="1">
              <a:spcBef>
                <a:spcPts val="32"/>
              </a:spcBef>
              <a:spcAft>
                <a:spcPts val="0"/>
              </a:spcAft>
              <a:defRPr/>
            </a:pPr>
            <a:endParaRPr sz="2450" dirty="0">
              <a:latin typeface="Times New Roman"/>
              <a:cs typeface="Times New Roman"/>
            </a:endParaRPr>
          </a:p>
          <a:p>
            <a:pPr marL="2159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3600" spc="-15" dirty="0">
                <a:solidFill>
                  <a:srgbClr val="16375E"/>
                </a:solidFill>
                <a:latin typeface="Calibri"/>
                <a:cs typeface="Calibri"/>
              </a:rPr>
              <a:t>Sty</a:t>
            </a:r>
            <a:r>
              <a:rPr sz="3600" spc="-20" dirty="0">
                <a:solidFill>
                  <a:srgbClr val="16375E"/>
                </a:solidFill>
                <a:latin typeface="Calibri"/>
                <a:cs typeface="Calibri"/>
              </a:rPr>
              <a:t>l</a:t>
            </a:r>
            <a:r>
              <a:rPr sz="3600" spc="-15" dirty="0">
                <a:solidFill>
                  <a:srgbClr val="16375E"/>
                </a:solidFill>
                <a:latin typeface="Calibri"/>
                <a:cs typeface="Calibri"/>
              </a:rPr>
              <a:t>e</a:t>
            </a:r>
            <a:r>
              <a:rPr sz="3600" spc="-50" dirty="0">
                <a:solidFill>
                  <a:srgbClr val="16375E"/>
                </a:solidFill>
                <a:latin typeface="Times New Roman"/>
                <a:cs typeface="Times New Roman"/>
              </a:rPr>
              <a:t> </a:t>
            </a:r>
            <a:r>
              <a:rPr sz="3600" spc="-55" dirty="0">
                <a:solidFill>
                  <a:srgbClr val="16375E"/>
                </a:solidFill>
                <a:latin typeface="Calibri"/>
                <a:cs typeface="Calibri"/>
              </a:rPr>
              <a:t>S</a:t>
            </a:r>
            <a:r>
              <a:rPr sz="3600" spc="-15" dirty="0">
                <a:solidFill>
                  <a:srgbClr val="16375E"/>
                </a:solidFill>
                <a:latin typeface="Calibri"/>
                <a:cs typeface="Calibri"/>
              </a:rPr>
              <a:t>y</a:t>
            </a:r>
            <a:r>
              <a:rPr sz="3600" spc="-45" dirty="0">
                <a:solidFill>
                  <a:srgbClr val="16375E"/>
                </a:solidFill>
                <a:latin typeface="Calibri"/>
                <a:cs typeface="Calibri"/>
              </a:rPr>
              <a:t>n</a:t>
            </a:r>
            <a:r>
              <a:rPr sz="3600" spc="-40" dirty="0">
                <a:solidFill>
                  <a:srgbClr val="16375E"/>
                </a:solidFill>
                <a:latin typeface="Calibri"/>
                <a:cs typeface="Calibri"/>
              </a:rPr>
              <a:t>ta</a:t>
            </a:r>
            <a:r>
              <a:rPr sz="3600" spc="-15" dirty="0">
                <a:solidFill>
                  <a:srgbClr val="16375E"/>
                </a:solidFill>
                <a:latin typeface="Calibri"/>
                <a:cs typeface="Calibri"/>
              </a:rPr>
              <a:t>x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F8B91087-68CA-3CD1-510B-6C6F24EE4177}"/>
              </a:ext>
            </a:extLst>
          </p:cNvPr>
          <p:cNvSpPr txBox="1"/>
          <p:nvPr/>
        </p:nvSpPr>
        <p:spPr>
          <a:xfrm>
            <a:off x="555625" y="2022475"/>
            <a:ext cx="7539038" cy="18605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10000"/>
              <a:buFont typeface="Microsoft Sans Serif"/>
              <a:buChar char="▪"/>
              <a:tabLst>
                <a:tab pos="356235" algn="l"/>
              </a:tabLst>
              <a:defRPr/>
            </a:pPr>
            <a:r>
              <a:rPr sz="2000" spc="-5" dirty="0">
                <a:latin typeface="Calibri"/>
                <a:cs typeface="Calibri"/>
              </a:rPr>
              <a:t>St</a:t>
            </a:r>
            <a:r>
              <a:rPr sz="2000" spc="5" dirty="0">
                <a:latin typeface="Calibri"/>
                <a:cs typeface="Calibri"/>
              </a:rPr>
              <a:t>y</a:t>
            </a:r>
            <a:r>
              <a:rPr sz="2000" dirty="0">
                <a:latin typeface="Calibri"/>
                <a:cs typeface="Calibri"/>
              </a:rPr>
              <a:t>le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decla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ti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libri"/>
                <a:cs typeface="Calibri"/>
              </a:rPr>
              <a:t>se</a:t>
            </a:r>
            <a:r>
              <a:rPr sz="2000" spc="-10" dirty="0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ec</a:t>
            </a:r>
            <a:r>
              <a:rPr sz="2000" spc="-2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000" spc="-17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chemeClr val="accent1"/>
                </a:solidFill>
                <a:latin typeface="Calibri"/>
                <a:cs typeface="Calibri"/>
              </a:rPr>
              <a:t>p</a:t>
            </a:r>
            <a:r>
              <a:rPr sz="2000" spc="-40" dirty="0">
                <a:solidFill>
                  <a:schemeClr val="accent1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chemeClr val="accent1"/>
                </a:solidFill>
                <a:latin typeface="Calibri"/>
                <a:cs typeface="Calibri"/>
              </a:rPr>
              <a:t>opert</a:t>
            </a:r>
            <a:r>
              <a:rPr sz="2000" dirty="0">
                <a:solidFill>
                  <a:schemeClr val="accent1"/>
                </a:solidFill>
                <a:latin typeface="Calibri"/>
                <a:cs typeface="Calibri"/>
              </a:rPr>
              <a:t>y</a:t>
            </a:r>
            <a:r>
              <a:rPr sz="2000" spc="-55" dirty="0">
                <a:solidFill>
                  <a:schemeClr val="accent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7030A0"/>
                </a:solidFill>
                <a:latin typeface="Calibri"/>
                <a:cs typeface="Calibri"/>
              </a:rPr>
              <a:t>v</a:t>
            </a:r>
            <a:r>
              <a:rPr sz="2000" dirty="0">
                <a:solidFill>
                  <a:srgbClr val="7030A0"/>
                </a:solidFill>
                <a:latin typeface="Calibri"/>
                <a:cs typeface="Calibri"/>
              </a:rPr>
              <a:t>al</a:t>
            </a:r>
            <a:r>
              <a:rPr sz="2000" spc="-5" dirty="0">
                <a:solidFill>
                  <a:srgbClr val="7030A0"/>
                </a:solidFill>
                <a:latin typeface="Calibri"/>
                <a:cs typeface="Calibri"/>
              </a:rPr>
              <a:t>ue</a:t>
            </a:r>
            <a:endParaRPr sz="2000" dirty="0">
              <a:solidFill>
                <a:srgbClr val="7030A0"/>
              </a:solidFill>
              <a:latin typeface="Calibri"/>
              <a:cs typeface="Calibri"/>
            </a:endParaRPr>
          </a:p>
          <a:p>
            <a:pPr marL="12700" eaLnBrk="1" fontAlgn="auto" hangingPunct="1">
              <a:spcBef>
                <a:spcPts val="1480"/>
              </a:spcBef>
              <a:spcAft>
                <a:spcPts val="0"/>
              </a:spcAft>
              <a:defRPr/>
            </a:pPr>
            <a:r>
              <a:rPr sz="2200" spc="225" dirty="0">
                <a:solidFill>
                  <a:srgbClr val="7F7F7F"/>
                </a:solidFill>
                <a:latin typeface="Microsoft Sans Serif"/>
                <a:cs typeface="Microsoft Sans Serif"/>
              </a:rPr>
              <a:t>▪</a:t>
            </a:r>
            <a:endParaRPr sz="2200" dirty="0">
              <a:latin typeface="Microsoft Sans Serif"/>
              <a:cs typeface="Microsoft Sans Serif"/>
            </a:endParaRPr>
          </a:p>
          <a:p>
            <a:pPr marL="12700" eaLnBrk="1" fontAlgn="auto" hangingPunct="1">
              <a:spcBef>
                <a:spcPts val="1440"/>
              </a:spcBef>
              <a:spcAft>
                <a:spcPts val="0"/>
              </a:spcAft>
              <a:defRPr/>
            </a:pPr>
            <a:r>
              <a:rPr sz="2200" spc="225" dirty="0">
                <a:solidFill>
                  <a:srgbClr val="7F7F7F"/>
                </a:solidFill>
                <a:latin typeface="Microsoft Sans Serif"/>
                <a:cs typeface="Microsoft Sans Serif"/>
              </a:rPr>
              <a:t>▪</a:t>
            </a:r>
            <a:endParaRPr sz="2200" dirty="0">
              <a:latin typeface="Microsoft Sans Serif"/>
              <a:cs typeface="Microsoft Sans Serif"/>
            </a:endParaRPr>
          </a:p>
          <a:p>
            <a:pPr marL="12700" eaLnBrk="1" fontAlgn="auto" hangingPunct="1">
              <a:spcBef>
                <a:spcPts val="1440"/>
              </a:spcBef>
              <a:spcAft>
                <a:spcPts val="0"/>
              </a:spcAft>
              <a:defRPr/>
            </a:pPr>
            <a:r>
              <a:rPr sz="2200" spc="225" dirty="0">
                <a:solidFill>
                  <a:srgbClr val="7F7F7F"/>
                </a:solidFill>
                <a:latin typeface="Microsoft Sans Serif"/>
                <a:cs typeface="Microsoft Sans Serif"/>
              </a:rPr>
              <a:t>▪</a:t>
            </a:r>
            <a:endParaRPr sz="2200" dirty="0">
              <a:latin typeface="Microsoft Sans Serif"/>
              <a:cs typeface="Microsoft Sans Serif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4ACBC24-825F-29A2-0079-970001F5E367}"/>
              </a:ext>
            </a:extLst>
          </p:cNvPr>
          <p:cNvSpPr txBox="1"/>
          <p:nvPr/>
        </p:nvSpPr>
        <p:spPr>
          <a:xfrm>
            <a:off x="898525" y="2576513"/>
            <a:ext cx="5532438" cy="279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Se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lec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0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Calibri"/>
                <a:cs typeface="Calibri"/>
              </a:rPr>
              <a:t>eleme</a:t>
            </a:r>
            <a:r>
              <a:rPr sz="2000" b="1" spc="-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tyled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alibri"/>
                <a:cs typeface="Calibri"/>
              </a:rPr>
              <a:t>(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.</a:t>
            </a:r>
            <a:r>
              <a:rPr sz="2000" dirty="0">
                <a:latin typeface="Calibri"/>
                <a:cs typeface="Calibri"/>
              </a:rPr>
              <a:t>g.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h</a:t>
            </a:r>
            <a:r>
              <a:rPr sz="2000" spc="5" dirty="0">
                <a:latin typeface="Calibri"/>
                <a:cs typeface="Calibri"/>
              </a:rPr>
              <a:t>1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a,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269" name="object 5">
            <a:extLst>
              <a:ext uri="{FF2B5EF4-FFF2-40B4-BE49-F238E27FC236}">
                <a16:creationId xmlns:a16="http://schemas.microsoft.com/office/drawing/2014/main" id="{81AF7E32-4294-C271-650F-92D60AB83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" y="3094038"/>
            <a:ext cx="5564188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ts val="4075"/>
              </a:lnSpc>
            </a:pPr>
            <a:r>
              <a:rPr lang="en-US" altLang="en-US" sz="2000">
                <a:solidFill>
                  <a:srgbClr val="006FC0"/>
                </a:solidFill>
                <a:cs typeface="Calibri" panose="020F0502020204030204" pitchFamily="34" charset="0"/>
              </a:rPr>
              <a:t>Property</a:t>
            </a:r>
            <a:r>
              <a:rPr lang="en-US" altLang="en-US" sz="200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=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the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cs typeface="Calibri" panose="020F0502020204030204" pitchFamily="34" charset="0"/>
              </a:rPr>
              <a:t>attribute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being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styled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(e.g.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text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colour)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solidFill>
                  <a:srgbClr val="5F497A"/>
                </a:solidFill>
                <a:cs typeface="Calibri" panose="020F0502020204030204" pitchFamily="34" charset="0"/>
              </a:rPr>
              <a:t>Value</a:t>
            </a:r>
            <a:r>
              <a:rPr lang="en-US" altLang="en-US" sz="2000">
                <a:solidFill>
                  <a:srgbClr val="5F49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=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how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you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want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it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styled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(e.g.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red)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3EC5B7DA-5E66-C98F-124C-44DC0989D356}"/>
              </a:ext>
            </a:extLst>
          </p:cNvPr>
          <p:cNvSpPr txBox="1"/>
          <p:nvPr/>
        </p:nvSpPr>
        <p:spPr>
          <a:xfrm>
            <a:off x="1122363" y="4456113"/>
            <a:ext cx="3736975" cy="6953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se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400" spc="-3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{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p</a:t>
            </a:r>
            <a:r>
              <a:rPr sz="2400" spc="-35" dirty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sz="2400" spc="-20" dirty="0">
                <a:solidFill>
                  <a:srgbClr val="006FC0"/>
                </a:solidFill>
                <a:latin typeface="Calibri"/>
                <a:cs typeface="Calibri"/>
              </a:rPr>
              <a:t>operty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: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5" dirty="0">
                <a:solidFill>
                  <a:srgbClr val="5F497A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5F497A"/>
                </a:solidFill>
                <a:latin typeface="Calibri"/>
                <a:cs typeface="Calibri"/>
              </a:rPr>
              <a:t>al</a:t>
            </a:r>
            <a:r>
              <a:rPr sz="2400" spc="-20" dirty="0">
                <a:solidFill>
                  <a:srgbClr val="5F497A"/>
                </a:solidFill>
                <a:latin typeface="Calibri"/>
                <a:cs typeface="Calibri"/>
              </a:rPr>
              <a:t>ue</a:t>
            </a:r>
            <a:r>
              <a:rPr sz="2400" spc="-15" dirty="0">
                <a:solidFill>
                  <a:srgbClr val="5F497A"/>
                </a:solidFill>
                <a:latin typeface="Calibri"/>
                <a:cs typeface="Calibri"/>
              </a:rPr>
              <a:t>A</a:t>
            </a:r>
            <a:r>
              <a:rPr sz="2400" spc="-50" dirty="0">
                <a:solidFill>
                  <a:srgbClr val="5F497A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;</a:t>
            </a:r>
            <a:endParaRPr sz="2400">
              <a:latin typeface="Calibri"/>
              <a:cs typeface="Calibri"/>
            </a:endParaRPr>
          </a:p>
          <a:p>
            <a:pPr marL="133667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p</a:t>
            </a:r>
            <a:r>
              <a:rPr sz="2400" spc="-35" dirty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sz="2400" spc="-20" dirty="0">
                <a:solidFill>
                  <a:srgbClr val="006FC0"/>
                </a:solidFill>
                <a:latin typeface="Calibri"/>
                <a:cs typeface="Calibri"/>
              </a:rPr>
              <a:t>operty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B</a:t>
            </a:r>
            <a:r>
              <a:rPr sz="2400" spc="-10" dirty="0">
                <a:latin typeface="Calibri"/>
                <a:cs typeface="Calibri"/>
              </a:rPr>
              <a:t>: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55" dirty="0">
                <a:solidFill>
                  <a:srgbClr val="5F497A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5F497A"/>
                </a:solidFill>
                <a:latin typeface="Calibri"/>
                <a:cs typeface="Calibri"/>
              </a:rPr>
              <a:t>al</a:t>
            </a:r>
            <a:r>
              <a:rPr sz="2400" spc="-20" dirty="0">
                <a:solidFill>
                  <a:srgbClr val="5F497A"/>
                </a:solidFill>
                <a:latin typeface="Calibri"/>
                <a:cs typeface="Calibri"/>
              </a:rPr>
              <a:t>ue</a:t>
            </a:r>
            <a:r>
              <a:rPr sz="2400" spc="-15" dirty="0">
                <a:solidFill>
                  <a:srgbClr val="5F497A"/>
                </a:solidFill>
                <a:latin typeface="Calibri"/>
                <a:cs typeface="Calibri"/>
              </a:rPr>
              <a:t>B</a:t>
            </a:r>
            <a:r>
              <a:rPr sz="2400" spc="-50" dirty="0">
                <a:solidFill>
                  <a:srgbClr val="5F497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A1F49DA7-01C0-FC53-AAF6-A136EF02D79A}"/>
              </a:ext>
            </a:extLst>
          </p:cNvPr>
          <p:cNvSpPr txBox="1"/>
          <p:nvPr/>
        </p:nvSpPr>
        <p:spPr>
          <a:xfrm>
            <a:off x="1122363" y="5553075"/>
            <a:ext cx="2555875" cy="6969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2400" dirty="0">
                <a:latin typeface="Calibri"/>
                <a:cs typeface="Calibri"/>
              </a:rPr>
              <a:t>{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006FC0"/>
                </a:solidFill>
                <a:latin typeface="Calibri"/>
                <a:cs typeface="Calibri"/>
              </a:rPr>
              <a:t>f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sz="2400" spc="-35" dirty="0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t-s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r>
              <a:rPr sz="2400" spc="-55" dirty="0">
                <a:solidFill>
                  <a:srgbClr val="006FC0"/>
                </a:solidFill>
                <a:latin typeface="Calibri"/>
                <a:cs typeface="Calibri"/>
              </a:rPr>
              <a:t>z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: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F497A"/>
                </a:solidFill>
                <a:latin typeface="Calibri"/>
                <a:cs typeface="Calibri"/>
              </a:rPr>
              <a:t>2</a:t>
            </a:r>
            <a:r>
              <a:rPr sz="2400" spc="-15" dirty="0">
                <a:solidFill>
                  <a:srgbClr val="5F497A"/>
                </a:solidFill>
                <a:latin typeface="Calibri"/>
                <a:cs typeface="Calibri"/>
              </a:rPr>
              <a:t>0</a:t>
            </a:r>
            <a:r>
              <a:rPr sz="2400" spc="-20" dirty="0">
                <a:solidFill>
                  <a:srgbClr val="5F497A"/>
                </a:solidFill>
                <a:latin typeface="Calibri"/>
                <a:cs typeface="Calibri"/>
              </a:rPr>
              <a:t>p</a:t>
            </a:r>
            <a:r>
              <a:rPr sz="2400" dirty="0">
                <a:solidFill>
                  <a:srgbClr val="5F497A"/>
                </a:solidFill>
                <a:latin typeface="Calibri"/>
                <a:cs typeface="Calibri"/>
              </a:rPr>
              <a:t>t</a:t>
            </a:r>
            <a:r>
              <a:rPr sz="2400" spc="-60" dirty="0">
                <a:solidFill>
                  <a:srgbClr val="5F497A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;</a:t>
            </a:r>
            <a:endParaRPr sz="2400">
              <a:latin typeface="Calibri"/>
              <a:cs typeface="Calibri"/>
            </a:endParaRPr>
          </a:p>
          <a:p>
            <a:pPr marL="558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2400" spc="-35" dirty="0">
                <a:solidFill>
                  <a:srgbClr val="006FC0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l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: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F497A"/>
                </a:solidFill>
                <a:latin typeface="Calibri"/>
                <a:cs typeface="Calibri"/>
              </a:rPr>
              <a:t>#</a:t>
            </a:r>
            <a:r>
              <a:rPr sz="2400" dirty="0">
                <a:solidFill>
                  <a:srgbClr val="5F497A"/>
                </a:solidFill>
                <a:latin typeface="Calibri"/>
                <a:cs typeface="Calibri"/>
              </a:rPr>
              <a:t>F</a:t>
            </a:r>
            <a:r>
              <a:rPr sz="2400" spc="-5" dirty="0">
                <a:solidFill>
                  <a:srgbClr val="5F497A"/>
                </a:solidFill>
                <a:latin typeface="Calibri"/>
                <a:cs typeface="Calibri"/>
              </a:rPr>
              <a:t>F3</a:t>
            </a:r>
            <a:r>
              <a:rPr sz="2400" spc="-10" dirty="0">
                <a:solidFill>
                  <a:srgbClr val="5F497A"/>
                </a:solidFill>
                <a:latin typeface="Calibri"/>
                <a:cs typeface="Calibri"/>
              </a:rPr>
              <a:t>3</a:t>
            </a:r>
            <a:r>
              <a:rPr sz="2400" spc="-15" dirty="0">
                <a:solidFill>
                  <a:srgbClr val="5F497A"/>
                </a:solidFill>
                <a:latin typeface="Calibri"/>
                <a:cs typeface="Calibri"/>
              </a:rPr>
              <a:t>99</a:t>
            </a:r>
            <a:r>
              <a:rPr sz="2400" spc="-80" dirty="0">
                <a:solidFill>
                  <a:srgbClr val="5F497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272" name="object 8">
            <a:extLst>
              <a:ext uri="{FF2B5EF4-FFF2-40B4-BE49-F238E27FC236}">
                <a16:creationId xmlns:a16="http://schemas.microsoft.com/office/drawing/2014/main" id="{0F532F12-8482-AC16-0BC6-2154F3F60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4450" y="5357813"/>
            <a:ext cx="1646238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>
                <a:cs typeface="Calibri" panose="020F0502020204030204" pitchFamily="34" charset="0"/>
              </a:rPr>
              <a:t>NOTE!</a:t>
            </a:r>
          </a:p>
          <a:p>
            <a:pPr algn="ctr" eaLnBrk="1" hangingPunct="1"/>
            <a:r>
              <a:rPr lang="en-US" altLang="en-US">
                <a:cs typeface="Calibri" panose="020F0502020204030204" pitchFamily="34" charset="0"/>
              </a:rPr>
              <a:t>Use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cs typeface="Calibri" panose="020F0502020204030204" pitchFamily="34" charset="0"/>
              </a:rPr>
              <a:t>American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cs typeface="Calibri" panose="020F0502020204030204" pitchFamily="34" charset="0"/>
              </a:rPr>
              <a:t>spelling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cs typeface="Calibri" panose="020F0502020204030204" pitchFamily="34" charset="0"/>
              </a:rPr>
              <a:t>for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cs typeface="Calibri" panose="020F0502020204030204" pitchFamily="34" charset="0"/>
              </a:rPr>
              <a:t>color!</a:t>
            </a:r>
          </a:p>
        </p:txBody>
      </p:sp>
      <p:sp>
        <p:nvSpPr>
          <p:cNvPr id="11273" name="object 9">
            <a:extLst>
              <a:ext uri="{FF2B5EF4-FFF2-40B4-BE49-F238E27FC236}">
                <a16:creationId xmlns:a16="http://schemas.microsoft.com/office/drawing/2014/main" id="{5B9D658F-8F4E-DB17-D3E7-319BE1B6C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3088" y="4718050"/>
            <a:ext cx="584200" cy="5842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D37A49B-33AF-3176-07F3-FA88024794D8}"/>
              </a:ext>
            </a:extLst>
          </p:cNvPr>
          <p:cNvSpPr txBox="1"/>
          <p:nvPr/>
        </p:nvSpPr>
        <p:spPr>
          <a:xfrm>
            <a:off x="546100" y="442913"/>
            <a:ext cx="5440363" cy="9382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eaLnBrk="1" fontAlgn="auto" hangingPunct="1">
              <a:spcBef>
                <a:spcPts val="28"/>
              </a:spcBef>
              <a:spcAft>
                <a:spcPts val="0"/>
              </a:spcAft>
              <a:defRPr/>
            </a:pPr>
            <a:endParaRPr sz="2500" dirty="0">
              <a:latin typeface="Times New Roman"/>
              <a:cs typeface="Times New Roman"/>
            </a:endParaRPr>
          </a:p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3600" spc="-15" dirty="0">
                <a:solidFill>
                  <a:srgbClr val="16375E"/>
                </a:solidFill>
                <a:latin typeface="Calibri"/>
                <a:cs typeface="Calibri"/>
              </a:rPr>
              <a:t>ids</a:t>
            </a:r>
            <a:r>
              <a:rPr sz="3600" spc="-75" dirty="0">
                <a:solidFill>
                  <a:srgbClr val="16375E"/>
                </a:solidFill>
                <a:latin typeface="Times New Roman"/>
                <a:cs typeface="Times New Roman"/>
              </a:rPr>
              <a:t> </a:t>
            </a:r>
            <a:r>
              <a:rPr sz="3600" spc="-15" dirty="0">
                <a:solidFill>
                  <a:srgbClr val="16375E"/>
                </a:solidFill>
                <a:latin typeface="Calibri"/>
                <a:cs typeface="Calibri"/>
              </a:rPr>
              <a:t>and</a:t>
            </a:r>
            <a:r>
              <a:rPr sz="3600" spc="-65" dirty="0">
                <a:solidFill>
                  <a:srgbClr val="16375E"/>
                </a:solidFill>
                <a:latin typeface="Times New Roman"/>
                <a:cs typeface="Times New Roman"/>
              </a:rPr>
              <a:t> </a:t>
            </a:r>
            <a:r>
              <a:rPr sz="3600" spc="-20" dirty="0">
                <a:solidFill>
                  <a:srgbClr val="16375E"/>
                </a:solidFill>
                <a:latin typeface="Calibri"/>
                <a:cs typeface="Calibri"/>
              </a:rPr>
              <a:t>classes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44853710-9E56-51B5-C54A-1EA383D72817}"/>
              </a:ext>
            </a:extLst>
          </p:cNvPr>
          <p:cNvSpPr txBox="1"/>
          <p:nvPr/>
        </p:nvSpPr>
        <p:spPr>
          <a:xfrm>
            <a:off x="546100" y="2008188"/>
            <a:ext cx="5291138" cy="2378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10000"/>
              <a:buFont typeface="Microsoft Sans Serif"/>
              <a:buChar char="▪"/>
              <a:tabLst>
                <a:tab pos="355600" algn="l"/>
              </a:tabLst>
              <a:defRPr/>
            </a:pPr>
            <a:r>
              <a:rPr sz="2000" dirty="0">
                <a:latin typeface="Calibri"/>
                <a:cs typeface="Calibri"/>
              </a:rPr>
              <a:t>Ide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ti</a:t>
            </a:r>
            <a:r>
              <a:rPr sz="2000" spc="-5" dirty="0">
                <a:latin typeface="Calibri"/>
                <a:cs typeface="Calibri"/>
              </a:rPr>
              <a:t>f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th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b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added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HTM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ts</a:t>
            </a:r>
            <a:endParaRPr sz="2000">
              <a:latin typeface="Calibri"/>
              <a:cs typeface="Calibri"/>
            </a:endParaRPr>
          </a:p>
          <a:p>
            <a:pPr marL="12700" eaLnBrk="1" fontAlgn="auto" hangingPunct="1">
              <a:spcBef>
                <a:spcPts val="1480"/>
              </a:spcBef>
              <a:spcAft>
                <a:spcPts val="0"/>
              </a:spcAft>
              <a:defRPr/>
            </a:pPr>
            <a:r>
              <a:rPr sz="2200" spc="225" dirty="0">
                <a:solidFill>
                  <a:srgbClr val="7F7F7F"/>
                </a:solidFill>
                <a:latin typeface="Microsoft Sans Serif"/>
                <a:cs typeface="Microsoft Sans Serif"/>
              </a:rPr>
              <a:t>▪</a:t>
            </a:r>
            <a:endParaRPr sz="2200">
              <a:latin typeface="Microsoft Sans Serif"/>
              <a:cs typeface="Microsoft Sans Serif"/>
            </a:endParaRPr>
          </a:p>
          <a:p>
            <a:pPr marL="12700" eaLnBrk="1" fontAlgn="auto" hangingPunct="1">
              <a:spcBef>
                <a:spcPts val="1440"/>
              </a:spcBef>
              <a:spcAft>
                <a:spcPts val="0"/>
              </a:spcAft>
              <a:defRPr/>
            </a:pPr>
            <a:r>
              <a:rPr sz="2200" spc="225" dirty="0">
                <a:solidFill>
                  <a:srgbClr val="7F7F7F"/>
                </a:solidFill>
                <a:latin typeface="Microsoft Sans Serif"/>
                <a:cs typeface="Microsoft Sans Serif"/>
              </a:rPr>
              <a:t>▪</a:t>
            </a:r>
            <a:endParaRPr sz="2200">
              <a:latin typeface="Microsoft Sans Serif"/>
              <a:cs typeface="Microsoft Sans Serif"/>
            </a:endParaRPr>
          </a:p>
          <a:p>
            <a:pPr marL="12700" eaLnBrk="1" fontAlgn="auto" hangingPunct="1">
              <a:spcBef>
                <a:spcPts val="1440"/>
              </a:spcBef>
              <a:spcAft>
                <a:spcPts val="0"/>
              </a:spcAft>
              <a:defRPr/>
            </a:pPr>
            <a:r>
              <a:rPr sz="2200" spc="225" dirty="0">
                <a:solidFill>
                  <a:srgbClr val="7F7F7F"/>
                </a:solidFill>
                <a:latin typeface="Microsoft Sans Serif"/>
                <a:cs typeface="Microsoft Sans Serif"/>
              </a:rPr>
              <a:t>▪</a:t>
            </a:r>
            <a:endParaRPr sz="2200">
              <a:latin typeface="Microsoft Sans Serif"/>
              <a:cs typeface="Microsoft Sans Serif"/>
            </a:endParaRPr>
          </a:p>
          <a:p>
            <a:pPr marL="12700" eaLnBrk="1" fontAlgn="auto" hangingPunct="1">
              <a:spcBef>
                <a:spcPts val="1440"/>
              </a:spcBef>
              <a:spcAft>
                <a:spcPts val="0"/>
              </a:spcAft>
              <a:defRPr/>
            </a:pPr>
            <a:r>
              <a:rPr sz="2200" spc="225" dirty="0">
                <a:solidFill>
                  <a:srgbClr val="7F7F7F"/>
                </a:solidFill>
                <a:latin typeface="Microsoft Sans Serif"/>
                <a:cs typeface="Microsoft Sans Serif"/>
              </a:rPr>
              <a:t>▪</a:t>
            </a:r>
            <a:endParaRPr sz="2200">
              <a:latin typeface="Microsoft Sans Serif"/>
              <a:cs typeface="Microsoft Sans Serif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6E54A23A-901B-01DA-48FA-922F6D610D36}"/>
              </a:ext>
            </a:extLst>
          </p:cNvPr>
          <p:cNvSpPr txBox="1"/>
          <p:nvPr/>
        </p:nvSpPr>
        <p:spPr>
          <a:xfrm>
            <a:off x="889000" y="2562225"/>
            <a:ext cx="1817688" cy="279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latin typeface="Calibri"/>
                <a:cs typeface="Calibri"/>
              </a:rPr>
              <a:t>He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spc="-10" dirty="0">
                <a:latin typeface="Calibri"/>
                <a:cs typeface="Calibri"/>
              </a:rPr>
              <a:t>g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tyles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3FD1349B-A0F4-1856-F4F0-33DB5B36B2FA}"/>
              </a:ext>
            </a:extLst>
          </p:cNvPr>
          <p:cNvSpPr txBox="1"/>
          <p:nvPr/>
        </p:nvSpPr>
        <p:spPr>
          <a:xfrm>
            <a:off x="889000" y="3079750"/>
            <a:ext cx="6057900" cy="7985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latin typeface="Calibri"/>
                <a:cs typeface="Calibri"/>
              </a:rPr>
              <a:t>An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id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Calibri"/>
                <a:cs typeface="Calibri"/>
              </a:rPr>
              <a:t>m</a:t>
            </a:r>
            <a:r>
              <a:rPr sz="2000" b="1" dirty="0">
                <a:latin typeface="Calibri"/>
                <a:cs typeface="Calibri"/>
              </a:rPr>
              <a:t>u</a:t>
            </a:r>
            <a:r>
              <a:rPr sz="2000" b="1" spc="-20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7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Calibri"/>
                <a:cs typeface="Calibri"/>
              </a:rPr>
              <a:t>be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Calibri"/>
                <a:cs typeface="Calibri"/>
              </a:rPr>
              <a:t>uniq</a:t>
            </a:r>
            <a:r>
              <a:rPr sz="2000" b="1" spc="5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w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thin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each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tml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do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ume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  <a:p>
            <a:pPr marL="12700" eaLnBrk="1" fontAlgn="auto" hangingPunct="1">
              <a:spcBef>
                <a:spcPts val="1680"/>
              </a:spcBef>
              <a:spcAft>
                <a:spcPts val="0"/>
              </a:spcAft>
              <a:defRPr/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cla</a:t>
            </a:r>
            <a:r>
              <a:rPr sz="2000" spc="-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b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se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mo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than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sam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tml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pa</a:t>
            </a:r>
            <a:r>
              <a:rPr sz="2000" spc="-10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318" name="object 6">
            <a:extLst>
              <a:ext uri="{FF2B5EF4-FFF2-40B4-BE49-F238E27FC236}">
                <a16:creationId xmlns:a16="http://schemas.microsoft.com/office/drawing/2014/main" id="{6BB591E9-55EB-DA25-7789-8F38B26DB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000" y="4116388"/>
            <a:ext cx="721836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000">
                <a:cs typeface="Calibri" panose="020F0502020204030204" pitchFamily="34" charset="0"/>
              </a:rPr>
              <a:t>Classes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are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useful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if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you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have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styles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that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you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want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to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reuse,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so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tend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to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be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used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more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Calibri" panose="020F0502020204030204" pitchFamily="34" charset="0"/>
              </a:rPr>
              <a:t>commonly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3B79F30-9BAC-0E1B-84F8-E2F751214142}"/>
              </a:ext>
            </a:extLst>
          </p:cNvPr>
          <p:cNvSpPr txBox="1"/>
          <p:nvPr/>
        </p:nvSpPr>
        <p:spPr>
          <a:xfrm>
            <a:off x="546100" y="442913"/>
            <a:ext cx="7548563" cy="22717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eaLnBrk="1" fontAlgn="auto" hangingPunct="1">
              <a:spcBef>
                <a:spcPts val="15"/>
              </a:spcBef>
              <a:spcAft>
                <a:spcPts val="0"/>
              </a:spcAft>
              <a:defRPr/>
            </a:pPr>
            <a:endParaRPr sz="2100" dirty="0">
              <a:latin typeface="Times New Roman"/>
              <a:cs typeface="Times New Roman"/>
            </a:endParaRPr>
          </a:p>
          <a:p>
            <a:pPr marL="27368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3600" spc="-15" dirty="0">
                <a:solidFill>
                  <a:srgbClr val="16375E"/>
                </a:solidFill>
                <a:latin typeface="Calibri"/>
                <a:cs typeface="Calibri"/>
              </a:rPr>
              <a:t>Span</a:t>
            </a:r>
            <a:endParaRPr sz="3600" dirty="0">
              <a:latin typeface="Calibri"/>
              <a:cs typeface="Calibri"/>
            </a:endParaRPr>
          </a:p>
          <a:p>
            <a:pPr marL="616585" indent="-342900" eaLnBrk="1" fontAlgn="auto" hangingPunct="1">
              <a:lnSpc>
                <a:spcPts val="2595"/>
              </a:lnSpc>
              <a:spcBef>
                <a:spcPts val="1175"/>
              </a:spcBef>
              <a:spcAft>
                <a:spcPts val="0"/>
              </a:spcAft>
              <a:buClr>
                <a:srgbClr val="7F7F7F"/>
              </a:buClr>
              <a:buSzPct val="110416"/>
              <a:buFont typeface="Microsoft Sans Serif"/>
              <a:buChar char="▪"/>
              <a:tabLst>
                <a:tab pos="617220" algn="l"/>
              </a:tabLst>
              <a:defRPr/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spa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li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35" dirty="0">
                <a:latin typeface="Calibri"/>
                <a:cs typeface="Calibri"/>
              </a:rPr>
              <a:t>n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ai</a:t>
            </a:r>
            <a:r>
              <a:rPr sz="2400" spc="-5" dirty="0">
                <a:latin typeface="Calibri"/>
                <a:cs typeface="Calibri"/>
              </a:rPr>
              <a:t>ne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30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Calibri"/>
                <a:cs typeface="Calibri"/>
              </a:rPr>
              <a:t>y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u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app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</a:p>
          <a:p>
            <a:pPr marL="616585" eaLnBrk="1" fontAlgn="auto" hangingPunct="1">
              <a:lnSpc>
                <a:spcPts val="259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tyl</a:t>
            </a:r>
            <a:r>
              <a:rPr sz="2400" spc="-10" dirty="0">
                <a:latin typeface="Calibri"/>
                <a:cs typeface="Calibri"/>
              </a:rPr>
              <a:t>e,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ID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class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spec</a:t>
            </a:r>
            <a:r>
              <a:rPr sz="2400" spc="5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sect</a:t>
            </a:r>
            <a:r>
              <a:rPr sz="2400" spc="-1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tml</a:t>
            </a:r>
          </a:p>
          <a:p>
            <a:pPr eaLnBrk="1" fontAlgn="auto" hangingPunct="1">
              <a:spcBef>
                <a:spcPts val="54"/>
              </a:spcBef>
              <a:spcAft>
                <a:spcPts val="0"/>
              </a:spcAft>
              <a:defRPr/>
            </a:pPr>
            <a:endParaRPr sz="1850" dirty="0">
              <a:latin typeface="Times New Roman"/>
              <a:cs typeface="Times New Roman"/>
            </a:endParaRPr>
          </a:p>
          <a:p>
            <a:pPr marL="28702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>
                <a:latin typeface="Calibri"/>
                <a:cs typeface="Calibri"/>
              </a:rPr>
              <a:t>&lt;</a:t>
            </a:r>
            <a:r>
              <a:rPr spc="5" dirty="0">
                <a:latin typeface="Calibri"/>
                <a:cs typeface="Calibri"/>
              </a:rPr>
              <a:t>p</a:t>
            </a:r>
            <a:r>
              <a:rPr dirty="0">
                <a:latin typeface="Calibri"/>
                <a:cs typeface="Calibri"/>
              </a:rPr>
              <a:t>&gt;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…..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only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dirty="0">
                <a:solidFill>
                  <a:srgbClr val="375F91"/>
                </a:solidFill>
                <a:latin typeface="Calibri"/>
                <a:cs typeface="Calibri"/>
              </a:rPr>
              <a:t>&lt;</a:t>
            </a:r>
            <a:r>
              <a:rPr spc="5" dirty="0">
                <a:solidFill>
                  <a:srgbClr val="375F91"/>
                </a:solidFill>
                <a:latin typeface="Calibri"/>
                <a:cs typeface="Calibri"/>
              </a:rPr>
              <a:t>s</a:t>
            </a:r>
            <a:r>
              <a:rPr dirty="0">
                <a:solidFill>
                  <a:srgbClr val="375F91"/>
                </a:solidFill>
                <a:latin typeface="Calibri"/>
                <a:cs typeface="Calibri"/>
              </a:rPr>
              <a:t>pan</a:t>
            </a:r>
            <a:r>
              <a:rPr spc="5" dirty="0">
                <a:solidFill>
                  <a:srgbClr val="375F91"/>
                </a:solidFill>
                <a:latin typeface="Calibri"/>
                <a:cs typeface="Calibri"/>
              </a:rPr>
              <a:t> </a:t>
            </a:r>
            <a:r>
              <a:rPr spc="-20" dirty="0">
                <a:solidFill>
                  <a:srgbClr val="375F91"/>
                </a:solidFill>
                <a:latin typeface="Calibri"/>
                <a:cs typeface="Calibri"/>
              </a:rPr>
              <a:t>s</a:t>
            </a:r>
            <a:r>
              <a:rPr dirty="0">
                <a:solidFill>
                  <a:srgbClr val="375F91"/>
                </a:solidFill>
                <a:latin typeface="Calibri"/>
                <a:cs typeface="Calibri"/>
              </a:rPr>
              <a:t>ty</a:t>
            </a:r>
            <a:r>
              <a:rPr spc="-10" dirty="0">
                <a:solidFill>
                  <a:srgbClr val="375F91"/>
                </a:solidFill>
                <a:latin typeface="Calibri"/>
                <a:cs typeface="Calibri"/>
              </a:rPr>
              <a:t>l</a:t>
            </a:r>
            <a:r>
              <a:rPr dirty="0">
                <a:solidFill>
                  <a:srgbClr val="375F91"/>
                </a:solidFill>
                <a:latin typeface="Calibri"/>
                <a:cs typeface="Calibri"/>
              </a:rPr>
              <a:t>e</a:t>
            </a:r>
            <a:r>
              <a:rPr spc="5" dirty="0">
                <a:solidFill>
                  <a:srgbClr val="375F91"/>
                </a:solidFill>
                <a:latin typeface="Calibri"/>
                <a:cs typeface="Calibri"/>
              </a:rPr>
              <a:t>=</a:t>
            </a:r>
            <a:r>
              <a:rPr spc="-85" dirty="0">
                <a:solidFill>
                  <a:srgbClr val="375F91"/>
                </a:solidFill>
                <a:latin typeface="Calibri"/>
                <a:cs typeface="Calibri"/>
              </a:rPr>
              <a:t>“</a:t>
            </a:r>
            <a:r>
              <a:rPr spc="-20" dirty="0">
                <a:solidFill>
                  <a:srgbClr val="375F91"/>
                </a:solidFill>
                <a:latin typeface="Calibri"/>
                <a:cs typeface="Calibri"/>
              </a:rPr>
              <a:t>c</a:t>
            </a:r>
            <a:r>
              <a:rPr dirty="0">
                <a:solidFill>
                  <a:srgbClr val="375F91"/>
                </a:solidFill>
                <a:latin typeface="Calibri"/>
                <a:cs typeface="Calibri"/>
              </a:rPr>
              <a:t>o</a:t>
            </a:r>
            <a:r>
              <a:rPr spc="-10" dirty="0">
                <a:solidFill>
                  <a:srgbClr val="375F91"/>
                </a:solidFill>
                <a:latin typeface="Calibri"/>
                <a:cs typeface="Calibri"/>
              </a:rPr>
              <a:t>l</a:t>
            </a:r>
            <a:r>
              <a:rPr dirty="0">
                <a:solidFill>
                  <a:srgbClr val="375F91"/>
                </a:solidFill>
                <a:latin typeface="Calibri"/>
                <a:cs typeface="Calibri"/>
              </a:rPr>
              <a:t>or: </a:t>
            </a:r>
            <a:r>
              <a:rPr spc="-30" dirty="0">
                <a:solidFill>
                  <a:srgbClr val="375F91"/>
                </a:solidFill>
                <a:latin typeface="Calibri"/>
                <a:cs typeface="Calibri"/>
              </a:rPr>
              <a:t>r</a:t>
            </a:r>
            <a:r>
              <a:rPr dirty="0">
                <a:solidFill>
                  <a:srgbClr val="375F91"/>
                </a:solidFill>
                <a:latin typeface="Calibri"/>
                <a:cs typeface="Calibri"/>
              </a:rPr>
              <a:t>e</a:t>
            </a:r>
            <a:r>
              <a:rPr spc="5" dirty="0">
                <a:solidFill>
                  <a:srgbClr val="375F91"/>
                </a:solidFill>
                <a:latin typeface="Calibri"/>
                <a:cs typeface="Calibri"/>
              </a:rPr>
              <a:t>d</a:t>
            </a:r>
            <a:r>
              <a:rPr dirty="0">
                <a:solidFill>
                  <a:srgbClr val="375F91"/>
                </a:solidFill>
                <a:latin typeface="Calibri"/>
                <a:cs typeface="Calibri"/>
              </a:rPr>
              <a:t>”</a:t>
            </a:r>
            <a:r>
              <a:rPr spc="20" dirty="0">
                <a:solidFill>
                  <a:srgbClr val="375F91"/>
                </a:solidFill>
                <a:latin typeface="Calibri"/>
                <a:cs typeface="Calibri"/>
              </a:rPr>
              <a:t>&gt;</a:t>
            </a:r>
            <a:r>
              <a:rPr spc="-10" dirty="0">
                <a:latin typeface="Calibri"/>
                <a:cs typeface="Calibri"/>
              </a:rPr>
              <a:t>£349.4</a:t>
            </a:r>
            <a:r>
              <a:rPr spc="-15" dirty="0">
                <a:latin typeface="Calibri"/>
                <a:cs typeface="Calibri"/>
              </a:rPr>
              <a:t>9</a:t>
            </a:r>
            <a:r>
              <a:rPr dirty="0">
                <a:solidFill>
                  <a:srgbClr val="375F91"/>
                </a:solidFill>
                <a:latin typeface="Calibri"/>
                <a:cs typeface="Calibri"/>
              </a:rPr>
              <a:t>&lt;</a:t>
            </a:r>
            <a:r>
              <a:rPr spc="-35" dirty="0">
                <a:solidFill>
                  <a:srgbClr val="375F91"/>
                </a:solidFill>
                <a:latin typeface="Calibri"/>
                <a:cs typeface="Calibri"/>
              </a:rPr>
              <a:t>/</a:t>
            </a:r>
            <a:r>
              <a:rPr spc="-5" dirty="0">
                <a:solidFill>
                  <a:srgbClr val="375F91"/>
                </a:solidFill>
                <a:latin typeface="Calibri"/>
                <a:cs typeface="Calibri"/>
              </a:rPr>
              <a:t>s</a:t>
            </a:r>
            <a:r>
              <a:rPr dirty="0">
                <a:solidFill>
                  <a:srgbClr val="375F91"/>
                </a:solidFill>
                <a:latin typeface="Calibri"/>
                <a:cs typeface="Calibri"/>
              </a:rPr>
              <a:t>pan&gt;</a:t>
            </a:r>
            <a:r>
              <a:rPr spc="-35" dirty="0">
                <a:solidFill>
                  <a:srgbClr val="375F91"/>
                </a:solidFill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&lt;/p&gt;</a:t>
            </a:r>
          </a:p>
        </p:txBody>
      </p:sp>
      <p:sp>
        <p:nvSpPr>
          <p:cNvPr id="15363" name="object 3">
            <a:extLst>
              <a:ext uri="{FF2B5EF4-FFF2-40B4-BE49-F238E27FC236}">
                <a16:creationId xmlns:a16="http://schemas.microsoft.com/office/drawing/2014/main" id="{F0D0EE9C-35D8-630F-A803-6344B4D3D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738" y="3530600"/>
            <a:ext cx="6296025" cy="292258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4" name="object 4">
            <a:extLst>
              <a:ext uri="{FF2B5EF4-FFF2-40B4-BE49-F238E27FC236}">
                <a16:creationId xmlns:a16="http://schemas.microsoft.com/office/drawing/2014/main" id="{58A8514D-DE9C-8099-CD07-04AFB2CFC61D}"/>
              </a:ext>
            </a:extLst>
          </p:cNvPr>
          <p:cNvSpPr>
            <a:spLocks/>
          </p:cNvSpPr>
          <p:nvPr/>
        </p:nvSpPr>
        <p:spPr bwMode="auto">
          <a:xfrm>
            <a:off x="6084888" y="5137150"/>
            <a:ext cx="647700" cy="236538"/>
          </a:xfrm>
          <a:custGeom>
            <a:avLst/>
            <a:gdLst>
              <a:gd name="T0" fmla="*/ 639481 w 647700"/>
              <a:gd name="T1" fmla="*/ 41860 h 237489"/>
              <a:gd name="T2" fmla="*/ 613468 w 647700"/>
              <a:gd name="T3" fmla="*/ 34569 h 237489"/>
              <a:gd name="T4" fmla="*/ 586273 w 647700"/>
              <a:gd name="T5" fmla="*/ 28330 h 237489"/>
              <a:gd name="T6" fmla="*/ 496511 w 647700"/>
              <a:gd name="T7" fmla="*/ 14229 h 237489"/>
              <a:gd name="T8" fmla="*/ 415610 w 647700"/>
              <a:gd name="T9" fmla="*/ 5964 h 237489"/>
              <a:gd name="T10" fmla="*/ 361459 w 647700"/>
              <a:gd name="T11" fmla="*/ 2072 h 237489"/>
              <a:gd name="T12" fmla="*/ 331374 w 647700"/>
              <a:gd name="T13" fmla="*/ 0 h 237489"/>
              <a:gd name="T14" fmla="*/ 305113 w 647700"/>
              <a:gd name="T15" fmla="*/ 356 h 237489"/>
              <a:gd name="T16" fmla="*/ 278996 w 647700"/>
              <a:gd name="T17" fmla="*/ 437 h 237489"/>
              <a:gd name="T18" fmla="*/ 253019 w 647700"/>
              <a:gd name="T19" fmla="*/ 367 h 237489"/>
              <a:gd name="T20" fmla="*/ 227181 w 647700"/>
              <a:gd name="T21" fmla="*/ 261 h 237489"/>
              <a:gd name="T22" fmla="*/ 201479 w 647700"/>
              <a:gd name="T23" fmla="*/ 243 h 237489"/>
              <a:gd name="T24" fmla="*/ 150473 w 647700"/>
              <a:gd name="T25" fmla="*/ 950 h 237489"/>
              <a:gd name="T26" fmla="*/ 62475 w 647700"/>
              <a:gd name="T27" fmla="*/ 11039 h 237489"/>
              <a:gd name="T28" fmla="*/ 42102 w 647700"/>
              <a:gd name="T29" fmla="*/ 32705 h 237489"/>
              <a:gd name="T30" fmla="*/ 10026 w 647700"/>
              <a:gd name="T31" fmla="*/ 86724 h 237489"/>
              <a:gd name="T32" fmla="*/ 3169 w 647700"/>
              <a:gd name="T33" fmla="*/ 100045 h 237489"/>
              <a:gd name="T34" fmla="*/ 2600 w 647700"/>
              <a:gd name="T35" fmla="*/ 123586 h 237489"/>
              <a:gd name="T36" fmla="*/ 13542 w 647700"/>
              <a:gd name="T37" fmla="*/ 176364 h 237489"/>
              <a:gd name="T38" fmla="*/ 81948 w 647700"/>
              <a:gd name="T39" fmla="*/ 230264 h 237489"/>
              <a:gd name="T40" fmla="*/ 133052 w 647700"/>
              <a:gd name="T41" fmla="*/ 233915 h 237489"/>
              <a:gd name="T42" fmla="*/ 156621 w 647700"/>
              <a:gd name="T43" fmla="*/ 235415 h 237489"/>
              <a:gd name="T44" fmla="*/ 182640 w 647700"/>
              <a:gd name="T45" fmla="*/ 234897 h 237489"/>
              <a:gd name="T46" fmla="*/ 247116 w 647700"/>
              <a:gd name="T47" fmla="*/ 233767 h 237489"/>
              <a:gd name="T48" fmla="*/ 298220 w 647700"/>
              <a:gd name="T49" fmla="*/ 232844 h 237489"/>
              <a:gd name="T50" fmla="*/ 386975 w 647700"/>
              <a:gd name="T51" fmla="*/ 230589 h 237489"/>
              <a:gd name="T52" fmla="*/ 477797 w 647700"/>
              <a:gd name="T53" fmla="*/ 220935 h 237489"/>
              <a:gd name="T54" fmla="*/ 540557 w 647700"/>
              <a:gd name="T55" fmla="*/ 169530 h 237489"/>
              <a:gd name="T56" fmla="*/ 546009 w 647700"/>
              <a:gd name="T57" fmla="*/ 162089 h 237489"/>
              <a:gd name="T58" fmla="*/ 558432 w 647700"/>
              <a:gd name="T59" fmla="*/ 150705 h 237489"/>
              <a:gd name="T60" fmla="*/ 599005 w 647700"/>
              <a:gd name="T61" fmla="*/ 103487 h 237489"/>
              <a:gd name="T62" fmla="*/ 621548 w 647700"/>
              <a:gd name="T63" fmla="*/ 94116 h 237489"/>
              <a:gd name="T64" fmla="*/ 627766 w 647700"/>
              <a:gd name="T65" fmla="*/ 82281 h 237489"/>
              <a:gd name="T66" fmla="*/ 642015 w 647700"/>
              <a:gd name="T67" fmla="*/ 62908 h 237489"/>
              <a:gd name="T68" fmla="*/ 646572 w 647700"/>
              <a:gd name="T69" fmla="*/ 46872 h 237489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647700" h="237489">
                <a:moveTo>
                  <a:pt x="646572" y="47249"/>
                </a:moveTo>
                <a:lnTo>
                  <a:pt x="639481" y="42197"/>
                </a:lnTo>
                <a:lnTo>
                  <a:pt x="627723" y="38213"/>
                </a:lnTo>
                <a:lnTo>
                  <a:pt x="613468" y="34848"/>
                </a:lnTo>
                <a:lnTo>
                  <a:pt x="598885" y="31655"/>
                </a:lnTo>
                <a:lnTo>
                  <a:pt x="586273" y="28558"/>
                </a:lnTo>
                <a:lnTo>
                  <a:pt x="544142" y="20425"/>
                </a:lnTo>
                <a:lnTo>
                  <a:pt x="496511" y="14343"/>
                </a:lnTo>
                <a:lnTo>
                  <a:pt x="456002" y="9820"/>
                </a:lnTo>
                <a:lnTo>
                  <a:pt x="415610" y="6012"/>
                </a:lnTo>
                <a:lnTo>
                  <a:pt x="374129" y="2961"/>
                </a:lnTo>
                <a:lnTo>
                  <a:pt x="361459" y="2088"/>
                </a:lnTo>
                <a:lnTo>
                  <a:pt x="347302" y="1111"/>
                </a:lnTo>
                <a:lnTo>
                  <a:pt x="331374" y="0"/>
                </a:lnTo>
                <a:lnTo>
                  <a:pt x="318226" y="221"/>
                </a:lnTo>
                <a:lnTo>
                  <a:pt x="305113" y="358"/>
                </a:lnTo>
                <a:lnTo>
                  <a:pt x="292037" y="427"/>
                </a:lnTo>
                <a:lnTo>
                  <a:pt x="278996" y="441"/>
                </a:lnTo>
                <a:lnTo>
                  <a:pt x="265990" y="417"/>
                </a:lnTo>
                <a:lnTo>
                  <a:pt x="253019" y="369"/>
                </a:lnTo>
                <a:lnTo>
                  <a:pt x="240083" y="313"/>
                </a:lnTo>
                <a:lnTo>
                  <a:pt x="227181" y="263"/>
                </a:lnTo>
                <a:lnTo>
                  <a:pt x="214314" y="236"/>
                </a:lnTo>
                <a:lnTo>
                  <a:pt x="201479" y="245"/>
                </a:lnTo>
                <a:lnTo>
                  <a:pt x="188679" y="307"/>
                </a:lnTo>
                <a:lnTo>
                  <a:pt x="150473" y="958"/>
                </a:lnTo>
                <a:lnTo>
                  <a:pt x="99980" y="3479"/>
                </a:lnTo>
                <a:lnTo>
                  <a:pt x="62475" y="11128"/>
                </a:lnTo>
                <a:lnTo>
                  <a:pt x="54191" y="20862"/>
                </a:lnTo>
                <a:lnTo>
                  <a:pt x="42102" y="32968"/>
                </a:lnTo>
                <a:lnTo>
                  <a:pt x="18718" y="66176"/>
                </a:lnTo>
                <a:lnTo>
                  <a:pt x="10026" y="87423"/>
                </a:lnTo>
                <a:lnTo>
                  <a:pt x="6614" y="94874"/>
                </a:lnTo>
                <a:lnTo>
                  <a:pt x="3169" y="100851"/>
                </a:lnTo>
                <a:lnTo>
                  <a:pt x="0" y="106685"/>
                </a:lnTo>
                <a:lnTo>
                  <a:pt x="2600" y="124582"/>
                </a:lnTo>
                <a:lnTo>
                  <a:pt x="4285" y="138126"/>
                </a:lnTo>
                <a:lnTo>
                  <a:pt x="13542" y="177785"/>
                </a:lnTo>
                <a:lnTo>
                  <a:pt x="33970" y="214847"/>
                </a:lnTo>
                <a:lnTo>
                  <a:pt x="81948" y="232119"/>
                </a:lnTo>
                <a:lnTo>
                  <a:pt x="120928" y="235051"/>
                </a:lnTo>
                <a:lnTo>
                  <a:pt x="133052" y="235799"/>
                </a:lnTo>
                <a:lnTo>
                  <a:pt x="144915" y="236533"/>
                </a:lnTo>
                <a:lnTo>
                  <a:pt x="156621" y="237311"/>
                </a:lnTo>
                <a:lnTo>
                  <a:pt x="169649" y="237042"/>
                </a:lnTo>
                <a:lnTo>
                  <a:pt x="182640" y="236789"/>
                </a:lnTo>
                <a:lnTo>
                  <a:pt x="221416" y="236092"/>
                </a:lnTo>
                <a:lnTo>
                  <a:pt x="247116" y="235651"/>
                </a:lnTo>
                <a:lnTo>
                  <a:pt x="259927" y="235429"/>
                </a:lnTo>
                <a:lnTo>
                  <a:pt x="298220" y="234720"/>
                </a:lnTo>
                <a:lnTo>
                  <a:pt x="336340" y="233887"/>
                </a:lnTo>
                <a:lnTo>
                  <a:pt x="386975" y="232447"/>
                </a:lnTo>
                <a:lnTo>
                  <a:pt x="433966" y="229247"/>
                </a:lnTo>
                <a:lnTo>
                  <a:pt x="477797" y="222715"/>
                </a:lnTo>
                <a:lnTo>
                  <a:pt x="513795" y="204664"/>
                </a:lnTo>
                <a:lnTo>
                  <a:pt x="540557" y="170896"/>
                </a:lnTo>
                <a:lnTo>
                  <a:pt x="543089" y="166754"/>
                </a:lnTo>
                <a:lnTo>
                  <a:pt x="546009" y="163395"/>
                </a:lnTo>
                <a:lnTo>
                  <a:pt x="550672" y="159042"/>
                </a:lnTo>
                <a:lnTo>
                  <a:pt x="558432" y="151919"/>
                </a:lnTo>
                <a:lnTo>
                  <a:pt x="564071" y="139841"/>
                </a:lnTo>
                <a:lnTo>
                  <a:pt x="599005" y="104321"/>
                </a:lnTo>
                <a:lnTo>
                  <a:pt x="611116" y="102075"/>
                </a:lnTo>
                <a:lnTo>
                  <a:pt x="621548" y="94874"/>
                </a:lnTo>
                <a:lnTo>
                  <a:pt x="625480" y="89040"/>
                </a:lnTo>
                <a:lnTo>
                  <a:pt x="627766" y="82944"/>
                </a:lnTo>
                <a:lnTo>
                  <a:pt x="633760" y="73844"/>
                </a:lnTo>
                <a:lnTo>
                  <a:pt x="642015" y="63415"/>
                </a:lnTo>
                <a:lnTo>
                  <a:pt x="647408" y="53377"/>
                </a:lnTo>
                <a:lnTo>
                  <a:pt x="646572" y="47249"/>
                </a:lnTo>
                <a:close/>
              </a:path>
            </a:pathLst>
          </a:custGeom>
          <a:noFill/>
          <a:ln w="25907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AF34196-E8ED-43B5-9EEE-205F3BC93AC1}"/>
              </a:ext>
            </a:extLst>
          </p:cNvPr>
          <p:cNvSpPr txBox="1"/>
          <p:nvPr/>
        </p:nvSpPr>
        <p:spPr>
          <a:xfrm>
            <a:off x="536575" y="442913"/>
            <a:ext cx="6821488" cy="51673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eaLnBrk="1" fontAlgn="auto" hangingPunct="1">
              <a:spcBef>
                <a:spcPts val="28"/>
              </a:spcBef>
              <a:spcAft>
                <a:spcPts val="0"/>
              </a:spcAft>
              <a:defRPr/>
            </a:pPr>
            <a:endParaRPr sz="2500" dirty="0">
              <a:latin typeface="Times New Roman"/>
              <a:cs typeface="Times New Roman"/>
            </a:endParaRPr>
          </a:p>
          <a:p>
            <a:pPr marL="2286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3600" spc="-20" dirty="0">
                <a:solidFill>
                  <a:srgbClr val="16375E"/>
                </a:solidFill>
                <a:latin typeface="Calibri"/>
                <a:cs typeface="Calibri"/>
              </a:rPr>
              <a:t>CS</a:t>
            </a:r>
            <a:r>
              <a:rPr sz="3600" spc="-15" dirty="0">
                <a:solidFill>
                  <a:srgbClr val="16375E"/>
                </a:solidFill>
                <a:latin typeface="Calibri"/>
                <a:cs typeface="Calibri"/>
              </a:rPr>
              <a:t>S</a:t>
            </a:r>
            <a:r>
              <a:rPr sz="3600" spc="-50" dirty="0">
                <a:solidFill>
                  <a:srgbClr val="16375E"/>
                </a:solidFill>
                <a:latin typeface="Times New Roman"/>
                <a:cs typeface="Times New Roman"/>
              </a:rPr>
              <a:t> </a:t>
            </a:r>
            <a:r>
              <a:rPr sz="3600" spc="-20" dirty="0">
                <a:solidFill>
                  <a:srgbClr val="16375E"/>
                </a:solidFill>
                <a:latin typeface="Calibri"/>
                <a:cs typeface="Calibri"/>
              </a:rPr>
              <a:t>P</a:t>
            </a:r>
            <a:r>
              <a:rPr sz="3600" spc="-45" dirty="0">
                <a:solidFill>
                  <a:srgbClr val="16375E"/>
                </a:solidFill>
                <a:latin typeface="Calibri"/>
                <a:cs typeface="Calibri"/>
              </a:rPr>
              <a:t>r</a:t>
            </a:r>
            <a:r>
              <a:rPr sz="3600" spc="-15" dirty="0">
                <a:solidFill>
                  <a:srgbClr val="16375E"/>
                </a:solidFill>
                <a:latin typeface="Calibri"/>
                <a:cs typeface="Calibri"/>
              </a:rPr>
              <a:t>operti</a:t>
            </a:r>
            <a:r>
              <a:rPr sz="3600" spc="-30" dirty="0">
                <a:solidFill>
                  <a:srgbClr val="16375E"/>
                </a:solidFill>
                <a:latin typeface="Calibri"/>
                <a:cs typeface="Calibri"/>
              </a:rPr>
              <a:t>e</a:t>
            </a:r>
            <a:r>
              <a:rPr sz="3600" spc="-15" dirty="0">
                <a:solidFill>
                  <a:srgbClr val="16375E"/>
                </a:solidFill>
                <a:latin typeface="Calibri"/>
                <a:cs typeface="Calibri"/>
              </a:rPr>
              <a:t>s</a:t>
            </a:r>
            <a:endParaRPr sz="3600" dirty="0">
              <a:latin typeface="Calibri"/>
              <a:cs typeface="Calibri"/>
            </a:endParaRPr>
          </a:p>
          <a:p>
            <a:pPr marL="355600" indent="-342900" eaLnBrk="1" fontAlgn="auto" hangingPunct="1">
              <a:spcBef>
                <a:spcPts val="1365"/>
              </a:spcBef>
              <a:spcAft>
                <a:spcPts val="0"/>
              </a:spcAft>
              <a:buClr>
                <a:srgbClr val="7F7F7F"/>
              </a:buClr>
              <a:buSzPct val="110000"/>
              <a:buFont typeface="Microsoft Sans Serif"/>
              <a:buChar char="▪"/>
              <a:tabLst>
                <a:tab pos="355600" algn="l"/>
              </a:tabLst>
              <a:defRPr/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ma</a:t>
            </a:r>
            <a:r>
              <a:rPr sz="2000" spc="-3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CS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p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pert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es</a:t>
            </a:r>
          </a:p>
          <a:p>
            <a:pPr marL="756285" lvl="1" indent="-286385" eaLnBrk="1" fontAlgn="auto" hangingPunct="1">
              <a:spcBef>
                <a:spcPts val="225"/>
              </a:spcBef>
              <a:spcAft>
                <a:spcPts val="0"/>
              </a:spcAft>
              <a:buClr>
                <a:srgbClr val="7F7F7F"/>
              </a:buClr>
              <a:buFont typeface="Arial"/>
              <a:buChar char="•"/>
              <a:tabLst>
                <a:tab pos="756920" algn="l"/>
              </a:tabLst>
              <a:defRPr/>
            </a:pPr>
            <a:r>
              <a:rPr spc="-10" dirty="0">
                <a:latin typeface="Calibri"/>
                <a:cs typeface="Calibri"/>
              </a:rPr>
              <a:t>Bo</a:t>
            </a:r>
            <a:r>
              <a:rPr spc="-35" dirty="0">
                <a:latin typeface="Calibri"/>
                <a:cs typeface="Calibri"/>
              </a:rPr>
              <a:t>r</a:t>
            </a:r>
            <a:r>
              <a:rPr spc="-15" dirty="0">
                <a:latin typeface="Calibri"/>
                <a:cs typeface="Calibri"/>
              </a:rPr>
              <a:t>d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10" dirty="0">
                <a:latin typeface="Calibri"/>
                <a:cs typeface="Calibri"/>
              </a:rPr>
              <a:t>r</a:t>
            </a:r>
            <a:endParaRPr dirty="0">
              <a:latin typeface="Calibri"/>
              <a:cs typeface="Calibri"/>
            </a:endParaRPr>
          </a:p>
          <a:p>
            <a:pPr marL="756285" lvl="1" indent="-286385" eaLnBrk="1" fontAlgn="auto" hangingPunct="1">
              <a:spcBef>
                <a:spcPts val="215"/>
              </a:spcBef>
              <a:spcAft>
                <a:spcPts val="0"/>
              </a:spcAft>
              <a:buClr>
                <a:srgbClr val="7F7F7F"/>
              </a:buClr>
              <a:buFont typeface="Arial"/>
              <a:buChar char="•"/>
              <a:tabLst>
                <a:tab pos="756920" algn="l"/>
              </a:tabLst>
              <a:defRPr/>
            </a:pPr>
            <a:r>
              <a:rPr spc="-25" dirty="0">
                <a:latin typeface="Calibri"/>
                <a:cs typeface="Calibri"/>
              </a:rPr>
              <a:t>F</a:t>
            </a:r>
            <a:r>
              <a:rPr spc="-5" dirty="0">
                <a:latin typeface="Calibri"/>
                <a:cs typeface="Calibri"/>
              </a:rPr>
              <a:t>o</a:t>
            </a:r>
            <a:r>
              <a:rPr spc="-10" dirty="0">
                <a:latin typeface="Calibri"/>
                <a:cs typeface="Calibri"/>
              </a:rPr>
              <a:t>nt</a:t>
            </a:r>
            <a:endParaRPr dirty="0">
              <a:latin typeface="Calibri"/>
              <a:cs typeface="Calibri"/>
            </a:endParaRPr>
          </a:p>
          <a:p>
            <a:pPr marL="756285" lvl="1" indent="-286385" eaLnBrk="1" fontAlgn="auto" hangingPunct="1">
              <a:spcBef>
                <a:spcPts val="215"/>
              </a:spcBef>
              <a:spcAft>
                <a:spcPts val="0"/>
              </a:spcAft>
              <a:buClr>
                <a:srgbClr val="7F7F7F"/>
              </a:buClr>
              <a:buFont typeface="Arial"/>
              <a:buChar char="•"/>
              <a:tabLst>
                <a:tab pos="756920" algn="l"/>
              </a:tabLst>
              <a:defRPr/>
            </a:pPr>
            <a:r>
              <a:rPr spc="-160" dirty="0">
                <a:latin typeface="Calibri"/>
                <a:cs typeface="Calibri"/>
              </a:rPr>
              <a:t>T</a:t>
            </a:r>
            <a:r>
              <a:rPr spc="-30"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xt</a:t>
            </a:r>
            <a:endParaRPr dirty="0">
              <a:latin typeface="Calibri"/>
              <a:cs typeface="Calibri"/>
            </a:endParaRPr>
          </a:p>
          <a:p>
            <a:pPr marL="756285" lvl="1" indent="-286385" eaLnBrk="1" fontAlgn="auto" hangingPunct="1">
              <a:spcBef>
                <a:spcPts val="215"/>
              </a:spcBef>
              <a:spcAft>
                <a:spcPts val="0"/>
              </a:spcAft>
              <a:buClr>
                <a:srgbClr val="7F7F7F"/>
              </a:buClr>
              <a:buFont typeface="Arial"/>
              <a:buChar char="•"/>
              <a:tabLst>
                <a:tab pos="756920" algn="l"/>
              </a:tabLst>
              <a:defRPr/>
            </a:pPr>
            <a:r>
              <a:rPr dirty="0">
                <a:latin typeface="Calibri"/>
                <a:cs typeface="Calibri"/>
              </a:rPr>
              <a:t>Mu</a:t>
            </a:r>
            <a:r>
              <a:rPr spc="-10" dirty="0">
                <a:latin typeface="Calibri"/>
                <a:cs typeface="Calibri"/>
              </a:rPr>
              <a:t>l</a:t>
            </a:r>
            <a:r>
              <a:rPr dirty="0">
                <a:latin typeface="Calibri"/>
                <a:cs typeface="Calibri"/>
              </a:rPr>
              <a:t>t</a:t>
            </a:r>
            <a:r>
              <a:rPr spc="-10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-</a:t>
            </a:r>
            <a:r>
              <a:rPr spc="-30" dirty="0">
                <a:latin typeface="Calibri"/>
                <a:cs typeface="Calibri"/>
              </a:rPr>
              <a:t>c</a:t>
            </a:r>
            <a:r>
              <a:rPr spc="-5" dirty="0">
                <a:latin typeface="Calibri"/>
                <a:cs typeface="Calibri"/>
              </a:rPr>
              <a:t>o</a:t>
            </a:r>
            <a:r>
              <a:rPr spc="-10" dirty="0">
                <a:latin typeface="Calibri"/>
                <a:cs typeface="Calibri"/>
              </a:rPr>
              <a:t>l</a:t>
            </a:r>
            <a:r>
              <a:rPr spc="-5" dirty="0">
                <a:latin typeface="Calibri"/>
                <a:cs typeface="Calibri"/>
              </a:rPr>
              <a:t>um</a:t>
            </a:r>
            <a:r>
              <a:rPr dirty="0">
                <a:latin typeface="Calibri"/>
                <a:cs typeface="Calibri"/>
              </a:rPr>
              <a:t>n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alibri"/>
                <a:cs typeface="Calibri"/>
              </a:rPr>
              <a:t>l</a:t>
            </a:r>
            <a:r>
              <a:rPr spc="-35" dirty="0">
                <a:latin typeface="Calibri"/>
                <a:cs typeface="Calibri"/>
              </a:rPr>
              <a:t>ay</a:t>
            </a:r>
            <a:r>
              <a:rPr spc="-5" dirty="0">
                <a:latin typeface="Calibri"/>
                <a:cs typeface="Calibri"/>
              </a:rPr>
              <a:t>out</a:t>
            </a:r>
            <a:endParaRPr dirty="0">
              <a:latin typeface="Calibri"/>
              <a:cs typeface="Calibri"/>
            </a:endParaRPr>
          </a:p>
          <a:p>
            <a:pPr marL="756285" lvl="1" indent="-286385" eaLnBrk="1" fontAlgn="auto" hangingPunct="1">
              <a:spcBef>
                <a:spcPts val="215"/>
              </a:spcBef>
              <a:spcAft>
                <a:spcPts val="0"/>
              </a:spcAft>
              <a:buClr>
                <a:srgbClr val="7F7F7F"/>
              </a:buClr>
              <a:buFont typeface="Arial"/>
              <a:buChar char="•"/>
              <a:tabLst>
                <a:tab pos="756920" algn="l"/>
              </a:tabLst>
              <a:defRPr/>
            </a:pPr>
            <a:r>
              <a:rPr dirty="0">
                <a:latin typeface="Calibri"/>
                <a:cs typeface="Calibri"/>
              </a:rPr>
              <a:t>An</a:t>
            </a:r>
            <a:r>
              <a:rPr spc="-5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m</a:t>
            </a:r>
            <a:r>
              <a:rPr spc="-20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t</a:t>
            </a:r>
            <a:r>
              <a:rPr spc="-10" dirty="0">
                <a:latin typeface="Calibri"/>
                <a:cs typeface="Calibri"/>
              </a:rPr>
              <a:t>i</a:t>
            </a:r>
            <a:r>
              <a:rPr spc="-5" dirty="0">
                <a:latin typeface="Calibri"/>
                <a:cs typeface="Calibri"/>
              </a:rPr>
              <a:t>on</a:t>
            </a:r>
            <a:endParaRPr dirty="0">
              <a:latin typeface="Calibri"/>
              <a:cs typeface="Calibri"/>
            </a:endParaRPr>
          </a:p>
          <a:p>
            <a:pPr marL="756285" lvl="1" indent="-286385" eaLnBrk="1" fontAlgn="auto" hangingPunct="1">
              <a:spcBef>
                <a:spcPts val="219"/>
              </a:spcBef>
              <a:spcAft>
                <a:spcPts val="0"/>
              </a:spcAft>
              <a:buClr>
                <a:srgbClr val="7F7F7F"/>
              </a:buClr>
              <a:buFont typeface="Arial"/>
              <a:buChar char="•"/>
              <a:tabLst>
                <a:tab pos="756920" algn="l"/>
              </a:tabLst>
              <a:defRPr/>
            </a:pPr>
            <a:r>
              <a:rPr spc="-110" dirty="0">
                <a:latin typeface="Calibri"/>
                <a:cs typeface="Calibri"/>
              </a:rPr>
              <a:t>T</a:t>
            </a:r>
            <a:r>
              <a:rPr spc="-50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ans</a:t>
            </a:r>
            <a:r>
              <a:rPr spc="-40" dirty="0">
                <a:latin typeface="Calibri"/>
                <a:cs typeface="Calibri"/>
              </a:rPr>
              <a:t>f</a:t>
            </a:r>
            <a:r>
              <a:rPr spc="-15" dirty="0">
                <a:latin typeface="Calibri"/>
                <a:cs typeface="Calibri"/>
              </a:rPr>
              <a:t>orm</a:t>
            </a:r>
            <a:endParaRPr dirty="0">
              <a:latin typeface="Calibri"/>
              <a:cs typeface="Calibri"/>
            </a:endParaRPr>
          </a:p>
          <a:p>
            <a:pPr marL="756285" lvl="1" indent="-286385" eaLnBrk="1" fontAlgn="auto" hangingPunct="1">
              <a:spcBef>
                <a:spcPts val="215"/>
              </a:spcBef>
              <a:spcAft>
                <a:spcPts val="0"/>
              </a:spcAft>
              <a:buClr>
                <a:srgbClr val="7F7F7F"/>
              </a:buClr>
              <a:buFont typeface="Arial"/>
              <a:buChar char="•"/>
              <a:tabLst>
                <a:tab pos="756920" algn="l"/>
              </a:tabLst>
              <a:defRPr/>
            </a:pPr>
            <a:r>
              <a:rPr spc="-110" dirty="0">
                <a:latin typeface="Calibri"/>
                <a:cs typeface="Calibri"/>
              </a:rPr>
              <a:t>T</a:t>
            </a:r>
            <a:r>
              <a:rPr spc="-50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an</a:t>
            </a:r>
            <a:r>
              <a:rPr spc="5" dirty="0">
                <a:latin typeface="Calibri"/>
                <a:cs typeface="Calibri"/>
              </a:rPr>
              <a:t>s</a:t>
            </a:r>
            <a:r>
              <a:rPr spc="-5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t</a:t>
            </a:r>
            <a:r>
              <a:rPr spc="-10" dirty="0">
                <a:latin typeface="Calibri"/>
                <a:cs typeface="Calibri"/>
              </a:rPr>
              <a:t>i</a:t>
            </a:r>
            <a:r>
              <a:rPr spc="-5" dirty="0">
                <a:latin typeface="Calibri"/>
                <a:cs typeface="Calibri"/>
              </a:rPr>
              <a:t>on</a:t>
            </a:r>
            <a:endParaRPr dirty="0">
              <a:latin typeface="Calibri"/>
              <a:cs typeface="Calibri"/>
            </a:endParaRPr>
          </a:p>
          <a:p>
            <a:pPr marL="756285" lvl="1" indent="-286385" eaLnBrk="1" fontAlgn="auto" hangingPunct="1">
              <a:spcBef>
                <a:spcPts val="215"/>
              </a:spcBef>
              <a:spcAft>
                <a:spcPts val="0"/>
              </a:spcAft>
              <a:buClr>
                <a:srgbClr val="7F7F7F"/>
              </a:buClr>
              <a:buFont typeface="Arial"/>
              <a:buChar char="•"/>
              <a:tabLst>
                <a:tab pos="756920" algn="l"/>
              </a:tabLst>
              <a:defRPr/>
            </a:pPr>
            <a:r>
              <a:rPr spc="-10" dirty="0">
                <a:latin typeface="Calibri"/>
                <a:cs typeface="Calibri"/>
              </a:rPr>
              <a:t>Au</a:t>
            </a:r>
            <a:r>
              <a:rPr spc="-50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al</a:t>
            </a:r>
          </a:p>
          <a:p>
            <a:pPr lvl="1" eaLnBrk="1" fontAlgn="auto" hangingPunct="1">
              <a:spcBef>
                <a:spcPts val="22"/>
              </a:spcBef>
              <a:spcAft>
                <a:spcPts val="0"/>
              </a:spcAft>
              <a:buClr>
                <a:srgbClr val="7F7F7F"/>
              </a:buClr>
              <a:buFont typeface="Arial"/>
              <a:buChar char="•"/>
              <a:defRPr/>
            </a:pPr>
            <a:endParaRPr sz="2250" dirty="0">
              <a:latin typeface="Times New Roman"/>
              <a:cs typeface="Times New Roman"/>
            </a:endParaRPr>
          </a:p>
          <a:p>
            <a:pPr marL="355600" indent="-3429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10000"/>
              <a:buFont typeface="Microsoft Sans Serif"/>
              <a:buChar char="▪"/>
              <a:tabLst>
                <a:tab pos="355600" algn="l"/>
              </a:tabLst>
              <a:defRPr/>
            </a:pPr>
            <a:r>
              <a:rPr sz="2000" dirty="0">
                <a:latin typeface="Calibri"/>
                <a:cs typeface="Calibri"/>
              </a:rPr>
              <a:t>M</a:t>
            </a:r>
            <a:r>
              <a:rPr sz="2000" spc="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ly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v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sua</a:t>
            </a:r>
            <a:r>
              <a:rPr sz="2000" dirty="0">
                <a:latin typeface="Calibri"/>
                <a:cs typeface="Calibri"/>
              </a:rPr>
              <a:t>l,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but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al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nc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de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al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ert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access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bi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ity</a:t>
            </a:r>
          </a:p>
          <a:p>
            <a:pPr marL="355600" indent="-342900" eaLnBrk="1" fontAlgn="auto" hangingPunct="1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ct val="110000"/>
              <a:buFont typeface="Microsoft Sans Serif"/>
              <a:buChar char="▪"/>
              <a:tabLst>
                <a:tab pos="355600" algn="l"/>
              </a:tabLst>
              <a:defRPr/>
            </a:pPr>
            <a:r>
              <a:rPr sz="2000" spc="-5" dirty="0">
                <a:latin typeface="Calibri"/>
                <a:cs typeface="Calibri"/>
              </a:rPr>
              <a:t>Co</a:t>
            </a:r>
            <a:r>
              <a:rPr sz="2000" spc="-20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ti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35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</a:t>
            </a:r>
          </a:p>
          <a:p>
            <a:pPr marL="355600" indent="-342900" eaLnBrk="1" fontAlgn="auto" hangingPunct="1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ct val="110000"/>
              <a:buFont typeface="Microsoft Sans Serif"/>
              <a:buChar char="▪"/>
              <a:tabLst>
                <a:tab pos="355600" algn="l"/>
              </a:tabLst>
              <a:defRPr/>
            </a:pPr>
            <a:r>
              <a:rPr sz="2000" u="heavy" spc="-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Li</a:t>
            </a:r>
            <a:r>
              <a:rPr sz="2000" u="heavy" spc="-30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s</a:t>
            </a:r>
            <a:r>
              <a:rPr sz="2000" u="heavy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t</a:t>
            </a:r>
            <a:r>
              <a:rPr sz="2000" u="heavy" spc="10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2000" u="heavy" spc="-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of</a:t>
            </a:r>
            <a:r>
              <a:rPr sz="2000" u="heavy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 </a:t>
            </a:r>
            <a:r>
              <a:rPr lang="en-GB" sz="2000" u="heavy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CSS3 </a:t>
            </a:r>
            <a:r>
              <a:rPr sz="2000" u="heavy" spc="-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p</a:t>
            </a:r>
            <a:r>
              <a:rPr sz="2000" u="heavy" spc="-40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r</a:t>
            </a:r>
            <a:r>
              <a:rPr sz="2000" u="heavy" spc="-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o</a:t>
            </a:r>
            <a:r>
              <a:rPr sz="2000" u="heavy" spc="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p</a:t>
            </a:r>
            <a:r>
              <a:rPr sz="2000" u="heavy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ert</a:t>
            </a:r>
            <a:r>
              <a:rPr sz="2000" u="heavy" spc="-10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i</a:t>
            </a:r>
            <a:r>
              <a:rPr sz="2000" u="heavy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es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74BEFD-768A-202B-9DEF-24AA2DB345B5}"/>
              </a:ext>
            </a:extLst>
          </p:cNvPr>
          <p:cNvSpPr txBox="1"/>
          <p:nvPr/>
        </p:nvSpPr>
        <p:spPr>
          <a:xfrm>
            <a:off x="4953000" y="2209800"/>
            <a:ext cx="38862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A52A2A"/>
                </a:solidFill>
                <a:latin typeface="Consolas" panose="020B0609020204030204" pitchFamily="49" charset="0"/>
              </a:rPr>
              <a:t>Aural example:</a:t>
            </a:r>
          </a:p>
          <a:p>
            <a:endParaRPr lang="en-GB" dirty="0">
              <a:solidFill>
                <a:srgbClr val="A52A2A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GB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GB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GB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voice-family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male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GB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GB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richness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80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GB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GB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cue-before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GB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("beep.</a:t>
            </a:r>
            <a:r>
              <a:rPr lang="en-GB" dirty="0">
                <a:solidFill>
                  <a:srgbClr val="0000CD"/>
                </a:solidFill>
                <a:latin typeface="Consolas" panose="020B0609020204030204" pitchFamily="49" charset="0"/>
              </a:rPr>
              <a:t>wav</a:t>
            </a:r>
            <a:r>
              <a:rPr lang="en-GB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")</a:t>
            </a:r>
            <a:br>
              <a:rPr lang="en-GB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</a:b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1750E0F-104B-BFBF-69A7-0938505DFE7C}"/>
              </a:ext>
            </a:extLst>
          </p:cNvPr>
          <p:cNvSpPr txBox="1"/>
          <p:nvPr/>
        </p:nvSpPr>
        <p:spPr>
          <a:xfrm>
            <a:off x="546100" y="442913"/>
            <a:ext cx="7059613" cy="16954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eaLnBrk="1" fontAlgn="auto" hangingPunct="1">
              <a:spcBef>
                <a:spcPts val="28"/>
              </a:spcBef>
              <a:spcAft>
                <a:spcPts val="0"/>
              </a:spcAft>
              <a:defRPr/>
            </a:pPr>
            <a:endParaRPr sz="2500" dirty="0">
              <a:latin typeface="Times New Roman"/>
              <a:cs typeface="Times New Roman"/>
            </a:endParaRPr>
          </a:p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3600" spc="-20" dirty="0">
                <a:solidFill>
                  <a:srgbClr val="16375E"/>
                </a:solidFill>
                <a:latin typeface="Calibri"/>
                <a:cs typeface="Calibri"/>
              </a:rPr>
              <a:t>Th</a:t>
            </a:r>
            <a:r>
              <a:rPr sz="3600" spc="-15" dirty="0">
                <a:solidFill>
                  <a:srgbClr val="16375E"/>
                </a:solidFill>
                <a:latin typeface="Calibri"/>
                <a:cs typeface="Calibri"/>
              </a:rPr>
              <a:t>e</a:t>
            </a:r>
            <a:r>
              <a:rPr sz="3600" spc="-70" dirty="0">
                <a:solidFill>
                  <a:srgbClr val="16375E"/>
                </a:solidFill>
                <a:latin typeface="Times New Roman"/>
                <a:cs typeface="Times New Roman"/>
              </a:rPr>
              <a:t> </a:t>
            </a:r>
            <a:r>
              <a:rPr sz="3600" spc="-20" dirty="0">
                <a:solidFill>
                  <a:srgbClr val="16375E"/>
                </a:solidFill>
                <a:latin typeface="Calibri"/>
                <a:cs typeface="Calibri"/>
              </a:rPr>
              <a:t>CS</a:t>
            </a:r>
            <a:r>
              <a:rPr sz="3600" spc="-15" dirty="0">
                <a:solidFill>
                  <a:srgbClr val="16375E"/>
                </a:solidFill>
                <a:latin typeface="Calibri"/>
                <a:cs typeface="Calibri"/>
              </a:rPr>
              <a:t>S</a:t>
            </a:r>
            <a:r>
              <a:rPr sz="3600" spc="-40" dirty="0">
                <a:solidFill>
                  <a:srgbClr val="16375E"/>
                </a:solidFill>
                <a:latin typeface="Times New Roman"/>
                <a:cs typeface="Times New Roman"/>
              </a:rPr>
              <a:t> </a:t>
            </a:r>
            <a:r>
              <a:rPr sz="3600" spc="-20" dirty="0">
                <a:solidFill>
                  <a:srgbClr val="16375E"/>
                </a:solidFill>
                <a:latin typeface="Calibri"/>
                <a:cs typeface="Calibri"/>
              </a:rPr>
              <a:t>B</a:t>
            </a:r>
            <a:r>
              <a:rPr sz="3600" spc="-80" dirty="0">
                <a:solidFill>
                  <a:srgbClr val="16375E"/>
                </a:solidFill>
                <a:latin typeface="Calibri"/>
                <a:cs typeface="Calibri"/>
              </a:rPr>
              <a:t>o</a:t>
            </a:r>
            <a:r>
              <a:rPr sz="3600" spc="-15" dirty="0">
                <a:solidFill>
                  <a:srgbClr val="16375E"/>
                </a:solidFill>
                <a:latin typeface="Calibri"/>
                <a:cs typeface="Calibri"/>
              </a:rPr>
              <a:t>x</a:t>
            </a:r>
            <a:r>
              <a:rPr sz="3600" spc="-60" dirty="0">
                <a:solidFill>
                  <a:srgbClr val="16375E"/>
                </a:solidFill>
                <a:latin typeface="Times New Roman"/>
                <a:cs typeface="Times New Roman"/>
              </a:rPr>
              <a:t> </a:t>
            </a:r>
            <a:r>
              <a:rPr sz="3600" spc="-20" dirty="0">
                <a:solidFill>
                  <a:srgbClr val="16375E"/>
                </a:solidFill>
                <a:latin typeface="Calibri"/>
                <a:cs typeface="Calibri"/>
              </a:rPr>
              <a:t>Model</a:t>
            </a:r>
            <a:endParaRPr sz="3600" dirty="0">
              <a:latin typeface="Calibri"/>
              <a:cs typeface="Calibri"/>
            </a:endParaRPr>
          </a:p>
          <a:p>
            <a:pPr marL="355600" indent="-342900" eaLnBrk="1" fontAlgn="auto" hangingPunct="1">
              <a:spcBef>
                <a:spcPts val="1100"/>
              </a:spcBef>
              <a:spcAft>
                <a:spcPts val="0"/>
              </a:spcAft>
              <a:buClr>
                <a:srgbClr val="7F7F7F"/>
              </a:buClr>
              <a:buSzPct val="110000"/>
              <a:buFont typeface="Microsoft Sans Serif"/>
              <a:buChar char="▪"/>
              <a:tabLst>
                <a:tab pos="355600" algn="l"/>
              </a:tabLst>
              <a:defRPr/>
            </a:pPr>
            <a:r>
              <a:rPr sz="2000" dirty="0">
                <a:latin typeface="Calibri"/>
                <a:cs typeface="Calibri"/>
              </a:rPr>
              <a:t>All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HTML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b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thoug</a:t>
            </a:r>
            <a:r>
              <a:rPr sz="2000" spc="-2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ec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ang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b</a:t>
            </a:r>
            <a:r>
              <a:rPr sz="2000" spc="-3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x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w</a:t>
            </a:r>
            <a:r>
              <a:rPr sz="2000" spc="-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ich</a:t>
            </a:r>
          </a:p>
          <a:p>
            <a:pPr marL="116839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h</a:t>
            </a:r>
            <a:r>
              <a:rPr sz="2000" spc="-40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w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dt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he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-20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t,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pa</a:t>
            </a:r>
            <a:r>
              <a:rPr sz="2000" spc="5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spc="25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bo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de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ma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gin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p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opert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</a:p>
        </p:txBody>
      </p:sp>
      <p:sp>
        <p:nvSpPr>
          <p:cNvPr id="19459" name="object 3">
            <a:extLst>
              <a:ext uri="{FF2B5EF4-FFF2-40B4-BE49-F238E27FC236}">
                <a16:creationId xmlns:a16="http://schemas.microsoft.com/office/drawing/2014/main" id="{441D3D3B-47BE-6E60-5A9E-D24F8EEFC568}"/>
              </a:ext>
            </a:extLst>
          </p:cNvPr>
          <p:cNvSpPr>
            <a:spLocks/>
          </p:cNvSpPr>
          <p:nvPr/>
        </p:nvSpPr>
        <p:spPr bwMode="auto">
          <a:xfrm>
            <a:off x="2133600" y="2859088"/>
            <a:ext cx="6400800" cy="3182937"/>
          </a:xfrm>
          <a:custGeom>
            <a:avLst/>
            <a:gdLst>
              <a:gd name="T0" fmla="*/ 0 w 6400800"/>
              <a:gd name="T1" fmla="*/ 3182745 h 3182620"/>
              <a:gd name="T2" fmla="*/ 6400799 w 6400800"/>
              <a:gd name="T3" fmla="*/ 3182745 h 3182620"/>
              <a:gd name="T4" fmla="*/ 6400799 w 6400800"/>
              <a:gd name="T5" fmla="*/ 0 h 3182620"/>
              <a:gd name="T6" fmla="*/ 0 w 6400800"/>
              <a:gd name="T7" fmla="*/ 0 h 3182620"/>
              <a:gd name="T8" fmla="*/ 0 w 6400800"/>
              <a:gd name="T9" fmla="*/ 3182745 h 31826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400800" h="3182620">
                <a:moveTo>
                  <a:pt x="0" y="3182111"/>
                </a:moveTo>
                <a:lnTo>
                  <a:pt x="6400799" y="3182111"/>
                </a:lnTo>
                <a:lnTo>
                  <a:pt x="6400799" y="0"/>
                </a:lnTo>
                <a:lnTo>
                  <a:pt x="0" y="0"/>
                </a:lnTo>
                <a:lnTo>
                  <a:pt x="0" y="3182111"/>
                </a:lnTo>
                <a:close/>
              </a:path>
            </a:pathLst>
          </a:custGeom>
          <a:noFill/>
          <a:ln w="25907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80434582-EB1E-F533-8343-900B4EF18885}"/>
              </a:ext>
            </a:extLst>
          </p:cNvPr>
          <p:cNvSpPr txBox="1"/>
          <p:nvPr/>
        </p:nvSpPr>
        <p:spPr>
          <a:xfrm>
            <a:off x="5108575" y="5737225"/>
            <a:ext cx="1098550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solidFill>
                  <a:srgbClr val="C00000"/>
                </a:solidFill>
                <a:latin typeface="Calibri"/>
                <a:cs typeface="Calibri"/>
              </a:rPr>
              <a:t>Co</a:t>
            </a:r>
            <a:r>
              <a:rPr spc="-10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pc="-4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pc="-1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pc="-20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pc="-1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pc="-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pc="-10" dirty="0">
                <a:solidFill>
                  <a:srgbClr val="C00000"/>
                </a:solidFill>
                <a:latin typeface="Calibri"/>
                <a:cs typeface="Calibri"/>
              </a:rPr>
              <a:t>v</a:t>
            </a:r>
            <a:endParaRPr>
              <a:latin typeface="Calibri"/>
              <a:cs typeface="Calibri"/>
            </a:endParaRPr>
          </a:p>
        </p:txBody>
      </p:sp>
      <p:sp>
        <p:nvSpPr>
          <p:cNvPr id="19461" name="object 5">
            <a:extLst>
              <a:ext uri="{FF2B5EF4-FFF2-40B4-BE49-F238E27FC236}">
                <a16:creationId xmlns:a16="http://schemas.microsoft.com/office/drawing/2014/main" id="{018D26F6-79C9-8BB3-AA0D-AEACCEAC4E23}"/>
              </a:ext>
            </a:extLst>
          </p:cNvPr>
          <p:cNvSpPr>
            <a:spLocks/>
          </p:cNvSpPr>
          <p:nvPr/>
        </p:nvSpPr>
        <p:spPr bwMode="auto">
          <a:xfrm>
            <a:off x="2659063" y="3260725"/>
            <a:ext cx="5334000" cy="2370138"/>
          </a:xfrm>
          <a:custGeom>
            <a:avLst/>
            <a:gdLst>
              <a:gd name="T0" fmla="*/ 0 w 5334000"/>
              <a:gd name="T1" fmla="*/ 2370455 h 2369820"/>
              <a:gd name="T2" fmla="*/ 5333999 w 5334000"/>
              <a:gd name="T3" fmla="*/ 2370455 h 2369820"/>
              <a:gd name="T4" fmla="*/ 5333999 w 5334000"/>
              <a:gd name="T5" fmla="*/ 0 h 2369820"/>
              <a:gd name="T6" fmla="*/ 0 w 5334000"/>
              <a:gd name="T7" fmla="*/ 0 h 2369820"/>
              <a:gd name="T8" fmla="*/ 0 w 5334000"/>
              <a:gd name="T9" fmla="*/ 2370455 h 23698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334000" h="2369820">
                <a:moveTo>
                  <a:pt x="0" y="2369819"/>
                </a:moveTo>
                <a:lnTo>
                  <a:pt x="5333999" y="2369819"/>
                </a:lnTo>
                <a:lnTo>
                  <a:pt x="5333999" y="0"/>
                </a:lnTo>
                <a:lnTo>
                  <a:pt x="0" y="0"/>
                </a:lnTo>
                <a:lnTo>
                  <a:pt x="0" y="23698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19462" name="object 6">
            <a:extLst>
              <a:ext uri="{FF2B5EF4-FFF2-40B4-BE49-F238E27FC236}">
                <a16:creationId xmlns:a16="http://schemas.microsoft.com/office/drawing/2014/main" id="{A701FB12-77BB-AA1B-97E5-B185E08C381F}"/>
              </a:ext>
            </a:extLst>
          </p:cNvPr>
          <p:cNvSpPr>
            <a:spLocks/>
          </p:cNvSpPr>
          <p:nvPr/>
        </p:nvSpPr>
        <p:spPr bwMode="auto">
          <a:xfrm>
            <a:off x="2659063" y="3260725"/>
            <a:ext cx="5334000" cy="2370138"/>
          </a:xfrm>
          <a:custGeom>
            <a:avLst/>
            <a:gdLst>
              <a:gd name="T0" fmla="*/ 0 w 5334000"/>
              <a:gd name="T1" fmla="*/ 2370455 h 2369820"/>
              <a:gd name="T2" fmla="*/ 5333999 w 5334000"/>
              <a:gd name="T3" fmla="*/ 2370455 h 2369820"/>
              <a:gd name="T4" fmla="*/ 5333999 w 5334000"/>
              <a:gd name="T5" fmla="*/ 0 h 2369820"/>
              <a:gd name="T6" fmla="*/ 0 w 5334000"/>
              <a:gd name="T7" fmla="*/ 0 h 2369820"/>
              <a:gd name="T8" fmla="*/ 0 w 5334000"/>
              <a:gd name="T9" fmla="*/ 2370455 h 23698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334000" h="2369820">
                <a:moveTo>
                  <a:pt x="0" y="2369819"/>
                </a:moveTo>
                <a:lnTo>
                  <a:pt x="5333999" y="2369819"/>
                </a:lnTo>
                <a:lnTo>
                  <a:pt x="5333999" y="0"/>
                </a:lnTo>
                <a:lnTo>
                  <a:pt x="0" y="0"/>
                </a:lnTo>
                <a:lnTo>
                  <a:pt x="0" y="2369819"/>
                </a:lnTo>
                <a:close/>
              </a:path>
            </a:pathLst>
          </a:custGeom>
          <a:noFill/>
          <a:ln w="25907">
            <a:solidFill>
              <a:srgbClr val="4F80B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0D9DC2CB-9778-AECE-6AF0-C4AA99BABE4C}"/>
              </a:ext>
            </a:extLst>
          </p:cNvPr>
          <p:cNvSpPr txBox="1"/>
          <p:nvPr/>
        </p:nvSpPr>
        <p:spPr>
          <a:xfrm>
            <a:off x="6019800" y="3027363"/>
            <a:ext cx="1430338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i="1" spc="-5" dirty="0">
                <a:solidFill>
                  <a:srgbClr val="16375E"/>
                </a:solidFill>
                <a:latin typeface="Calibri"/>
                <a:cs typeface="Calibri"/>
              </a:rPr>
              <a:t>Co</a:t>
            </a:r>
            <a:r>
              <a:rPr i="1" spc="-20" dirty="0">
                <a:solidFill>
                  <a:srgbClr val="16375E"/>
                </a:solidFill>
                <a:latin typeface="Calibri"/>
                <a:cs typeface="Calibri"/>
              </a:rPr>
              <a:t>n</a:t>
            </a:r>
            <a:r>
              <a:rPr i="1" spc="-40" dirty="0">
                <a:solidFill>
                  <a:srgbClr val="16375E"/>
                </a:solidFill>
                <a:latin typeface="Calibri"/>
                <a:cs typeface="Calibri"/>
              </a:rPr>
              <a:t>t</a:t>
            </a:r>
            <a:r>
              <a:rPr i="1" spc="-10" dirty="0">
                <a:solidFill>
                  <a:srgbClr val="16375E"/>
                </a:solidFill>
                <a:latin typeface="Calibri"/>
                <a:cs typeface="Calibri"/>
              </a:rPr>
              <a:t>e</a:t>
            </a:r>
            <a:r>
              <a:rPr i="1" spc="-20" dirty="0">
                <a:solidFill>
                  <a:srgbClr val="16375E"/>
                </a:solidFill>
                <a:latin typeface="Calibri"/>
                <a:cs typeface="Calibri"/>
              </a:rPr>
              <a:t>n</a:t>
            </a:r>
            <a:r>
              <a:rPr i="1" spc="-10" dirty="0">
                <a:solidFill>
                  <a:srgbClr val="16375E"/>
                </a:solidFill>
                <a:latin typeface="Calibri"/>
                <a:cs typeface="Calibri"/>
              </a:rPr>
              <a:t>t</a:t>
            </a:r>
            <a:r>
              <a:rPr i="1" spc="-45" dirty="0">
                <a:solidFill>
                  <a:srgbClr val="16375E"/>
                </a:solidFill>
                <a:latin typeface="Times New Roman"/>
                <a:cs typeface="Times New Roman"/>
              </a:rPr>
              <a:t> </a:t>
            </a:r>
            <a:r>
              <a:rPr i="1" spc="-10" dirty="0">
                <a:solidFill>
                  <a:srgbClr val="16375E"/>
                </a:solidFill>
                <a:latin typeface="Calibri"/>
                <a:cs typeface="Calibri"/>
              </a:rPr>
              <a:t>Border</a:t>
            </a:r>
            <a:endParaRPr>
              <a:latin typeface="Calibri"/>
              <a:cs typeface="Calibri"/>
            </a:endParaRPr>
          </a:p>
        </p:txBody>
      </p:sp>
      <p:sp>
        <p:nvSpPr>
          <p:cNvPr id="19464" name="object 8">
            <a:extLst>
              <a:ext uri="{FF2B5EF4-FFF2-40B4-BE49-F238E27FC236}">
                <a16:creationId xmlns:a16="http://schemas.microsoft.com/office/drawing/2014/main" id="{FDC2F856-FEF8-3D1D-1DF8-501C639CAE29}"/>
              </a:ext>
            </a:extLst>
          </p:cNvPr>
          <p:cNvSpPr>
            <a:spLocks/>
          </p:cNvSpPr>
          <p:nvPr/>
        </p:nvSpPr>
        <p:spPr bwMode="auto">
          <a:xfrm>
            <a:off x="3508375" y="3259138"/>
            <a:ext cx="107950" cy="381000"/>
          </a:xfrm>
          <a:custGeom>
            <a:avLst/>
            <a:gdLst>
              <a:gd name="T0" fmla="*/ 4995 w 107314"/>
              <a:gd name="T1" fmla="*/ 282945 h 381000"/>
              <a:gd name="T2" fmla="*/ 0 w 107314"/>
              <a:gd name="T3" fmla="*/ 289681 h 381000"/>
              <a:gd name="T4" fmla="*/ 53449 w 107314"/>
              <a:gd name="T5" fmla="*/ 380999 h 381000"/>
              <a:gd name="T6" fmla="*/ 45738 w 107314"/>
              <a:gd name="T7" fmla="*/ 365881 h 381000"/>
              <a:gd name="T8" fmla="*/ 15544 w 107314"/>
              <a:gd name="T9" fmla="*/ 285749 h 381000"/>
              <a:gd name="T10" fmla="*/ 8727 w 107314"/>
              <a:gd name="T11" fmla="*/ 280781 h 381000"/>
              <a:gd name="T12" fmla="*/ 45738 w 107314"/>
              <a:gd name="T13" fmla="*/ 365881 h 381000"/>
              <a:gd name="T14" fmla="*/ 61176 w 107314"/>
              <a:gd name="T15" fmla="*/ 362071 h 381000"/>
              <a:gd name="T16" fmla="*/ 53583 w 107314"/>
              <a:gd name="T17" fmla="*/ 350846 h 381000"/>
              <a:gd name="T18" fmla="*/ 99065 w 107314"/>
              <a:gd name="T19" fmla="*/ 281177 h 381000"/>
              <a:gd name="T20" fmla="*/ 92126 w 107314"/>
              <a:gd name="T21" fmla="*/ 285993 h 381000"/>
              <a:gd name="T22" fmla="*/ 61159 w 107314"/>
              <a:gd name="T23" fmla="*/ 365881 h 381000"/>
              <a:gd name="T24" fmla="*/ 105512 w 107314"/>
              <a:gd name="T25" fmla="*/ 293735 h 381000"/>
              <a:gd name="T26" fmla="*/ 106405 w 107314"/>
              <a:gd name="T27" fmla="*/ 285506 h 381000"/>
              <a:gd name="T28" fmla="*/ 99065 w 107314"/>
              <a:gd name="T29" fmla="*/ 281177 h 381000"/>
              <a:gd name="T30" fmla="*/ 46911 w 107314"/>
              <a:gd name="T31" fmla="*/ 362071 h 381000"/>
              <a:gd name="T32" fmla="*/ 53583 w 107314"/>
              <a:gd name="T33" fmla="*/ 350846 h 381000"/>
              <a:gd name="T34" fmla="*/ 53583 w 107314"/>
              <a:gd name="T35" fmla="*/ 350846 h 381000"/>
              <a:gd name="T36" fmla="*/ 61176 w 107314"/>
              <a:gd name="T37" fmla="*/ 362071 h 381000"/>
              <a:gd name="T38" fmla="*/ 54933 w 107314"/>
              <a:gd name="T39" fmla="*/ 30249 h 381000"/>
              <a:gd name="T40" fmla="*/ 45863 w 107314"/>
              <a:gd name="T41" fmla="*/ 337635 h 381000"/>
              <a:gd name="T42" fmla="*/ 61283 w 107314"/>
              <a:gd name="T43" fmla="*/ 337889 h 381000"/>
              <a:gd name="T44" fmla="*/ 54933 w 107314"/>
              <a:gd name="T45" fmla="*/ 30249 h 381000"/>
              <a:gd name="T46" fmla="*/ 62701 w 107314"/>
              <a:gd name="T47" fmla="*/ 15118 h 381000"/>
              <a:gd name="T48" fmla="*/ 93020 w 107314"/>
              <a:gd name="T49" fmla="*/ 95249 h 381000"/>
              <a:gd name="T50" fmla="*/ 99836 w 107314"/>
              <a:gd name="T51" fmla="*/ 100187 h 381000"/>
              <a:gd name="T52" fmla="*/ 108441 w 107314"/>
              <a:gd name="T53" fmla="*/ 91318 h 381000"/>
              <a:gd name="T54" fmla="*/ 55115 w 107314"/>
              <a:gd name="T55" fmla="*/ 0 h 381000"/>
              <a:gd name="T56" fmla="*/ 893 w 107314"/>
              <a:gd name="T57" fmla="*/ 90799 h 381000"/>
              <a:gd name="T58" fmla="*/ 5767 w 107314"/>
              <a:gd name="T59" fmla="*/ 97657 h 381000"/>
              <a:gd name="T60" fmla="*/ 14125 w 107314"/>
              <a:gd name="T61" fmla="*/ 98541 h 381000"/>
              <a:gd name="T62" fmla="*/ 47157 w 107314"/>
              <a:gd name="T63" fmla="*/ 43288 h 381000"/>
              <a:gd name="T64" fmla="*/ 63943 w 107314"/>
              <a:gd name="T65" fmla="*/ 15118 h 381000"/>
              <a:gd name="T66" fmla="*/ 62685 w 107314"/>
              <a:gd name="T67" fmla="*/ 18928 h 381000"/>
              <a:gd name="T68" fmla="*/ 54933 w 107314"/>
              <a:gd name="T69" fmla="*/ 30249 h 381000"/>
              <a:gd name="T70" fmla="*/ 62685 w 107314"/>
              <a:gd name="T71" fmla="*/ 18928 h 381000"/>
              <a:gd name="T72" fmla="*/ 47281 w 107314"/>
              <a:gd name="T73" fmla="*/ 15118 h 381000"/>
              <a:gd name="T74" fmla="*/ 54933 w 107314"/>
              <a:gd name="T75" fmla="*/ 30249 h 381000"/>
              <a:gd name="T76" fmla="*/ 62685 w 107314"/>
              <a:gd name="T77" fmla="*/ 18928 h 381000"/>
              <a:gd name="T78" fmla="*/ 61683 w 107314"/>
              <a:gd name="T79" fmla="*/ 18928 h 381000"/>
              <a:gd name="T80" fmla="*/ 54933 w 107314"/>
              <a:gd name="T81" fmla="*/ 30249 h 38100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07314" h="381000">
                <a:moveTo>
                  <a:pt x="8625" y="280781"/>
                </a:moveTo>
                <a:lnTo>
                  <a:pt x="4937" y="282945"/>
                </a:lnTo>
                <a:lnTo>
                  <a:pt x="1249" y="284987"/>
                </a:lnTo>
                <a:lnTo>
                  <a:pt x="0" y="289681"/>
                </a:lnTo>
                <a:lnTo>
                  <a:pt x="2164" y="293369"/>
                </a:lnTo>
                <a:lnTo>
                  <a:pt x="52821" y="380999"/>
                </a:lnTo>
                <a:lnTo>
                  <a:pt x="61735" y="365881"/>
                </a:lnTo>
                <a:lnTo>
                  <a:pt x="45201" y="365881"/>
                </a:lnTo>
                <a:lnTo>
                  <a:pt x="45324" y="337635"/>
                </a:lnTo>
                <a:lnTo>
                  <a:pt x="15361" y="285749"/>
                </a:lnTo>
                <a:lnTo>
                  <a:pt x="13197" y="282061"/>
                </a:lnTo>
                <a:lnTo>
                  <a:pt x="8625" y="280781"/>
                </a:lnTo>
                <a:close/>
              </a:path>
              <a:path w="107314" h="381000">
                <a:moveTo>
                  <a:pt x="45324" y="337635"/>
                </a:moveTo>
                <a:lnTo>
                  <a:pt x="45201" y="365881"/>
                </a:lnTo>
                <a:lnTo>
                  <a:pt x="60441" y="365881"/>
                </a:lnTo>
                <a:lnTo>
                  <a:pt x="60458" y="362071"/>
                </a:lnTo>
                <a:lnTo>
                  <a:pt x="46360" y="362071"/>
                </a:lnTo>
                <a:lnTo>
                  <a:pt x="52953" y="350846"/>
                </a:lnTo>
                <a:lnTo>
                  <a:pt x="45324" y="337635"/>
                </a:lnTo>
                <a:close/>
              </a:path>
              <a:path w="107314" h="381000">
                <a:moveTo>
                  <a:pt x="97901" y="281177"/>
                </a:moveTo>
                <a:lnTo>
                  <a:pt x="93207" y="282458"/>
                </a:lnTo>
                <a:lnTo>
                  <a:pt x="91043" y="285993"/>
                </a:lnTo>
                <a:lnTo>
                  <a:pt x="60563" y="337889"/>
                </a:lnTo>
                <a:lnTo>
                  <a:pt x="60441" y="365881"/>
                </a:lnTo>
                <a:lnTo>
                  <a:pt x="61735" y="365881"/>
                </a:lnTo>
                <a:lnTo>
                  <a:pt x="104272" y="293735"/>
                </a:lnTo>
                <a:lnTo>
                  <a:pt x="106405" y="290200"/>
                </a:lnTo>
                <a:lnTo>
                  <a:pt x="105155" y="285506"/>
                </a:lnTo>
                <a:lnTo>
                  <a:pt x="101467" y="283342"/>
                </a:lnTo>
                <a:lnTo>
                  <a:pt x="97901" y="281177"/>
                </a:lnTo>
                <a:close/>
              </a:path>
              <a:path w="107314" h="381000">
                <a:moveTo>
                  <a:pt x="52953" y="350846"/>
                </a:moveTo>
                <a:lnTo>
                  <a:pt x="46360" y="362071"/>
                </a:lnTo>
                <a:lnTo>
                  <a:pt x="59435" y="362071"/>
                </a:lnTo>
                <a:lnTo>
                  <a:pt x="52953" y="350846"/>
                </a:lnTo>
                <a:close/>
              </a:path>
              <a:path w="107314" h="381000">
                <a:moveTo>
                  <a:pt x="60563" y="337889"/>
                </a:moveTo>
                <a:lnTo>
                  <a:pt x="52953" y="350846"/>
                </a:lnTo>
                <a:lnTo>
                  <a:pt x="59435" y="362071"/>
                </a:lnTo>
                <a:lnTo>
                  <a:pt x="60458" y="362071"/>
                </a:lnTo>
                <a:lnTo>
                  <a:pt x="60563" y="337889"/>
                </a:lnTo>
                <a:close/>
              </a:path>
              <a:path w="107314" h="381000">
                <a:moveTo>
                  <a:pt x="54287" y="30249"/>
                </a:moveTo>
                <a:lnTo>
                  <a:pt x="46603" y="43288"/>
                </a:lnTo>
                <a:lnTo>
                  <a:pt x="45324" y="337635"/>
                </a:lnTo>
                <a:lnTo>
                  <a:pt x="52953" y="350846"/>
                </a:lnTo>
                <a:lnTo>
                  <a:pt x="60563" y="337889"/>
                </a:lnTo>
                <a:lnTo>
                  <a:pt x="61843" y="43297"/>
                </a:lnTo>
                <a:lnTo>
                  <a:pt x="54287" y="30249"/>
                </a:lnTo>
                <a:close/>
              </a:path>
              <a:path w="107314" h="381000">
                <a:moveTo>
                  <a:pt x="63191" y="15118"/>
                </a:moveTo>
                <a:lnTo>
                  <a:pt x="61965" y="15118"/>
                </a:lnTo>
                <a:lnTo>
                  <a:pt x="61843" y="43297"/>
                </a:lnTo>
                <a:lnTo>
                  <a:pt x="91927" y="95249"/>
                </a:lnTo>
                <a:lnTo>
                  <a:pt x="93969" y="98938"/>
                </a:lnTo>
                <a:lnTo>
                  <a:pt x="98663" y="100187"/>
                </a:lnTo>
                <a:lnTo>
                  <a:pt x="105917" y="96011"/>
                </a:lnTo>
                <a:lnTo>
                  <a:pt x="107167" y="91318"/>
                </a:lnTo>
                <a:lnTo>
                  <a:pt x="63191" y="15118"/>
                </a:lnTo>
                <a:close/>
              </a:path>
              <a:path w="107314" h="381000">
                <a:moveTo>
                  <a:pt x="54467" y="0"/>
                </a:moveTo>
                <a:lnTo>
                  <a:pt x="3047" y="87233"/>
                </a:lnTo>
                <a:lnTo>
                  <a:pt x="883" y="90799"/>
                </a:lnTo>
                <a:lnTo>
                  <a:pt x="2164" y="95493"/>
                </a:lnTo>
                <a:lnTo>
                  <a:pt x="5699" y="97657"/>
                </a:lnTo>
                <a:lnTo>
                  <a:pt x="9387" y="99821"/>
                </a:lnTo>
                <a:lnTo>
                  <a:pt x="13959" y="98541"/>
                </a:lnTo>
                <a:lnTo>
                  <a:pt x="16123" y="95006"/>
                </a:lnTo>
                <a:lnTo>
                  <a:pt x="46603" y="43288"/>
                </a:lnTo>
                <a:lnTo>
                  <a:pt x="46725" y="15118"/>
                </a:lnTo>
                <a:lnTo>
                  <a:pt x="63191" y="15118"/>
                </a:lnTo>
                <a:lnTo>
                  <a:pt x="54467" y="0"/>
                </a:lnTo>
                <a:close/>
              </a:path>
              <a:path w="107314" h="381000">
                <a:moveTo>
                  <a:pt x="61949" y="18928"/>
                </a:moveTo>
                <a:lnTo>
                  <a:pt x="60959" y="18928"/>
                </a:lnTo>
                <a:lnTo>
                  <a:pt x="54287" y="30249"/>
                </a:lnTo>
                <a:lnTo>
                  <a:pt x="61843" y="43297"/>
                </a:lnTo>
                <a:lnTo>
                  <a:pt x="61949" y="18928"/>
                </a:lnTo>
                <a:close/>
              </a:path>
              <a:path w="107314" h="381000">
                <a:moveTo>
                  <a:pt x="61965" y="15118"/>
                </a:moveTo>
                <a:lnTo>
                  <a:pt x="46725" y="15118"/>
                </a:lnTo>
                <a:lnTo>
                  <a:pt x="46603" y="43288"/>
                </a:lnTo>
                <a:lnTo>
                  <a:pt x="54287" y="30249"/>
                </a:lnTo>
                <a:lnTo>
                  <a:pt x="47731" y="18928"/>
                </a:lnTo>
                <a:lnTo>
                  <a:pt x="61949" y="18928"/>
                </a:lnTo>
                <a:lnTo>
                  <a:pt x="61965" y="15118"/>
                </a:lnTo>
                <a:close/>
              </a:path>
              <a:path w="107314" h="381000">
                <a:moveTo>
                  <a:pt x="60959" y="18928"/>
                </a:moveTo>
                <a:lnTo>
                  <a:pt x="47731" y="18928"/>
                </a:lnTo>
                <a:lnTo>
                  <a:pt x="54287" y="30249"/>
                </a:lnTo>
                <a:lnTo>
                  <a:pt x="60959" y="1892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19465" name="object 9">
            <a:extLst>
              <a:ext uri="{FF2B5EF4-FFF2-40B4-BE49-F238E27FC236}">
                <a16:creationId xmlns:a16="http://schemas.microsoft.com/office/drawing/2014/main" id="{25D51594-C8AE-26CD-13E4-497647BDF2C1}"/>
              </a:ext>
            </a:extLst>
          </p:cNvPr>
          <p:cNvSpPr>
            <a:spLocks/>
          </p:cNvSpPr>
          <p:nvPr/>
        </p:nvSpPr>
        <p:spPr bwMode="auto">
          <a:xfrm>
            <a:off x="6553200" y="5888038"/>
            <a:ext cx="1676400" cy="0"/>
          </a:xfrm>
          <a:custGeom>
            <a:avLst/>
            <a:gdLst>
              <a:gd name="T0" fmla="*/ 0 w 1676400"/>
              <a:gd name="T1" fmla="*/ 1676399 w 167640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676400">
                <a:moveTo>
                  <a:pt x="0" y="0"/>
                </a:moveTo>
                <a:lnTo>
                  <a:pt x="1676399" y="0"/>
                </a:lnTo>
              </a:path>
            </a:pathLst>
          </a:custGeom>
          <a:noFill/>
          <a:ln w="9143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19466" name="object 10">
            <a:extLst>
              <a:ext uri="{FF2B5EF4-FFF2-40B4-BE49-F238E27FC236}">
                <a16:creationId xmlns:a16="http://schemas.microsoft.com/office/drawing/2014/main" id="{46BD7236-00EF-02B5-4E81-7E48A881DEAA}"/>
              </a:ext>
            </a:extLst>
          </p:cNvPr>
          <p:cNvSpPr>
            <a:spLocks/>
          </p:cNvSpPr>
          <p:nvPr/>
        </p:nvSpPr>
        <p:spPr bwMode="auto">
          <a:xfrm>
            <a:off x="2438400" y="5888038"/>
            <a:ext cx="2438400" cy="0"/>
          </a:xfrm>
          <a:custGeom>
            <a:avLst/>
            <a:gdLst>
              <a:gd name="T0" fmla="*/ 0 w 2438400"/>
              <a:gd name="T1" fmla="*/ 2438399 w 243840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2438400">
                <a:moveTo>
                  <a:pt x="0" y="0"/>
                </a:moveTo>
                <a:lnTo>
                  <a:pt x="2438399" y="0"/>
                </a:lnTo>
              </a:path>
            </a:pathLst>
          </a:custGeom>
          <a:noFill/>
          <a:ln w="9143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19467" name="object 11">
            <a:extLst>
              <a:ext uri="{FF2B5EF4-FFF2-40B4-BE49-F238E27FC236}">
                <a16:creationId xmlns:a16="http://schemas.microsoft.com/office/drawing/2014/main" id="{810374D0-C7B6-23DD-FBE8-FC59F227CD41}"/>
              </a:ext>
            </a:extLst>
          </p:cNvPr>
          <p:cNvSpPr>
            <a:spLocks/>
          </p:cNvSpPr>
          <p:nvPr/>
        </p:nvSpPr>
        <p:spPr bwMode="auto">
          <a:xfrm>
            <a:off x="2438400" y="5235575"/>
            <a:ext cx="0" cy="654050"/>
          </a:xfrm>
          <a:custGeom>
            <a:avLst/>
            <a:gdLst>
              <a:gd name="T0" fmla="*/ 653759 h 654050"/>
              <a:gd name="T1" fmla="*/ 0 h 654050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654050">
                <a:moveTo>
                  <a:pt x="0" y="653759"/>
                </a:moveTo>
                <a:lnTo>
                  <a:pt x="0" y="0"/>
                </a:lnTo>
              </a:path>
            </a:pathLst>
          </a:custGeom>
          <a:noFill/>
          <a:ln w="9143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19468" name="object 12">
            <a:extLst>
              <a:ext uri="{FF2B5EF4-FFF2-40B4-BE49-F238E27FC236}">
                <a16:creationId xmlns:a16="http://schemas.microsoft.com/office/drawing/2014/main" id="{5E3C7100-A6FB-AC1A-C88E-07DAF4AB6960}"/>
              </a:ext>
            </a:extLst>
          </p:cNvPr>
          <p:cNvSpPr>
            <a:spLocks/>
          </p:cNvSpPr>
          <p:nvPr/>
        </p:nvSpPr>
        <p:spPr bwMode="auto">
          <a:xfrm>
            <a:off x="8210550" y="5235575"/>
            <a:ext cx="7938" cy="654050"/>
          </a:xfrm>
          <a:custGeom>
            <a:avLst/>
            <a:gdLst>
              <a:gd name="T0" fmla="*/ 8702 w 6984"/>
              <a:gd name="T1" fmla="*/ 653759 h 654050"/>
              <a:gd name="T2" fmla="*/ 0 w 6984"/>
              <a:gd name="T3" fmla="*/ 0 h 65405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984" h="654050">
                <a:moveTo>
                  <a:pt x="6736" y="653759"/>
                </a:moveTo>
                <a:lnTo>
                  <a:pt x="0" y="0"/>
                </a:lnTo>
              </a:path>
            </a:pathLst>
          </a:custGeom>
          <a:noFill/>
          <a:ln w="9143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013ABC7B-4DC6-A936-86C5-7CB093A5AAD5}"/>
              </a:ext>
            </a:extLst>
          </p:cNvPr>
          <p:cNvSpPr txBox="1"/>
          <p:nvPr/>
        </p:nvSpPr>
        <p:spPr>
          <a:xfrm>
            <a:off x="738188" y="3335338"/>
            <a:ext cx="4545012" cy="9525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indent="297878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solidFill>
                  <a:srgbClr val="C00000"/>
                </a:solidFill>
                <a:latin typeface="Calibri"/>
                <a:cs typeface="Calibri"/>
              </a:rPr>
              <a:t>Co</a:t>
            </a:r>
            <a:r>
              <a:rPr spc="-10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pc="-4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pc="-1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pc="-20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pc="-1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pc="-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pc="-55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dirty="0">
                <a:solidFill>
                  <a:srgbClr val="C00000"/>
                </a:solidFill>
                <a:latin typeface="Calibri"/>
                <a:cs typeface="Calibri"/>
              </a:rPr>
              <a:t>add</a:t>
            </a:r>
            <a:r>
              <a:rPr spc="-5" dirty="0">
                <a:solidFill>
                  <a:srgbClr val="C00000"/>
                </a:solidFill>
                <a:latin typeface="Calibri"/>
                <a:cs typeface="Calibri"/>
              </a:rPr>
              <a:t>ing</a:t>
            </a:r>
            <a:endParaRPr>
              <a:latin typeface="Calibri"/>
              <a:cs typeface="Calibri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Times New Roman"/>
              <a:cs typeface="Times New Roman"/>
            </a:endParaRPr>
          </a:p>
          <a:p>
            <a:pPr marL="12700" eaLnBrk="1" fontAlgn="auto" hangingPunct="1">
              <a:spcBef>
                <a:spcPts val="1260"/>
              </a:spcBef>
              <a:spcAft>
                <a:spcPts val="0"/>
              </a:spcAft>
              <a:defRPr/>
            </a:pPr>
            <a:r>
              <a:rPr spc="-5" dirty="0">
                <a:latin typeface="Calibri"/>
                <a:cs typeface="Calibri"/>
              </a:rPr>
              <a:t>Co</a:t>
            </a:r>
            <a:r>
              <a:rPr spc="-10" dirty="0">
                <a:latin typeface="Calibri"/>
                <a:cs typeface="Calibri"/>
              </a:rPr>
              <a:t>n</a:t>
            </a:r>
            <a:r>
              <a:rPr spc="-40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ai</a:t>
            </a:r>
            <a:r>
              <a:rPr spc="-15" dirty="0">
                <a:latin typeface="Calibri"/>
                <a:cs typeface="Calibri"/>
              </a:rPr>
              <a:t>ner</a:t>
            </a:r>
            <a:endParaRPr>
              <a:latin typeface="Calibri"/>
              <a:cs typeface="Calibri"/>
            </a:endParaRPr>
          </a:p>
        </p:txBody>
      </p:sp>
      <p:sp>
        <p:nvSpPr>
          <p:cNvPr id="19470" name="object 14">
            <a:extLst>
              <a:ext uri="{FF2B5EF4-FFF2-40B4-BE49-F238E27FC236}">
                <a16:creationId xmlns:a16="http://schemas.microsoft.com/office/drawing/2014/main" id="{404CD676-88B6-6C1B-31A4-F5C952634926}"/>
              </a:ext>
            </a:extLst>
          </p:cNvPr>
          <p:cNvSpPr>
            <a:spLocks/>
          </p:cNvSpPr>
          <p:nvPr/>
        </p:nvSpPr>
        <p:spPr bwMode="auto">
          <a:xfrm>
            <a:off x="1752600" y="4059238"/>
            <a:ext cx="304800" cy="228600"/>
          </a:xfrm>
          <a:custGeom>
            <a:avLst/>
            <a:gdLst>
              <a:gd name="T0" fmla="*/ 190499 w 304800"/>
              <a:gd name="T1" fmla="*/ 0 h 228600"/>
              <a:gd name="T2" fmla="*/ 190499 w 304800"/>
              <a:gd name="T3" fmla="*/ 57149 h 228600"/>
              <a:gd name="T4" fmla="*/ 0 w 304800"/>
              <a:gd name="T5" fmla="*/ 57149 h 228600"/>
              <a:gd name="T6" fmla="*/ 0 w 304800"/>
              <a:gd name="T7" fmla="*/ 171449 h 228600"/>
              <a:gd name="T8" fmla="*/ 190499 w 304800"/>
              <a:gd name="T9" fmla="*/ 171449 h 228600"/>
              <a:gd name="T10" fmla="*/ 190499 w 304800"/>
              <a:gd name="T11" fmla="*/ 228599 h 228600"/>
              <a:gd name="T12" fmla="*/ 304799 w 304800"/>
              <a:gd name="T13" fmla="*/ 114299 h 228600"/>
              <a:gd name="T14" fmla="*/ 190499 w 304800"/>
              <a:gd name="T15" fmla="*/ 0 h 228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04800" h="228600">
                <a:moveTo>
                  <a:pt x="190499" y="0"/>
                </a:moveTo>
                <a:lnTo>
                  <a:pt x="190499" y="57149"/>
                </a:lnTo>
                <a:lnTo>
                  <a:pt x="0" y="57149"/>
                </a:lnTo>
                <a:lnTo>
                  <a:pt x="0" y="171449"/>
                </a:lnTo>
                <a:lnTo>
                  <a:pt x="190499" y="171449"/>
                </a:lnTo>
                <a:lnTo>
                  <a:pt x="190499" y="228599"/>
                </a:lnTo>
                <a:lnTo>
                  <a:pt x="304799" y="114299"/>
                </a:lnTo>
                <a:lnTo>
                  <a:pt x="19049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19471" name="object 16">
            <a:extLst>
              <a:ext uri="{FF2B5EF4-FFF2-40B4-BE49-F238E27FC236}">
                <a16:creationId xmlns:a16="http://schemas.microsoft.com/office/drawing/2014/main" id="{0FBCC6DF-5112-5A8A-C704-0C3ED3CFD080}"/>
              </a:ext>
            </a:extLst>
          </p:cNvPr>
          <p:cNvSpPr>
            <a:spLocks/>
          </p:cNvSpPr>
          <p:nvPr/>
        </p:nvSpPr>
        <p:spPr bwMode="auto">
          <a:xfrm>
            <a:off x="3967163" y="2859088"/>
            <a:ext cx="107950" cy="381000"/>
          </a:xfrm>
          <a:custGeom>
            <a:avLst/>
            <a:gdLst>
              <a:gd name="T0" fmla="*/ 4995 w 107314"/>
              <a:gd name="T1" fmla="*/ 282945 h 381000"/>
              <a:gd name="T2" fmla="*/ 0 w 107314"/>
              <a:gd name="T3" fmla="*/ 289681 h 381000"/>
              <a:gd name="T4" fmla="*/ 53449 w 107314"/>
              <a:gd name="T5" fmla="*/ 380999 h 381000"/>
              <a:gd name="T6" fmla="*/ 45738 w 107314"/>
              <a:gd name="T7" fmla="*/ 365881 h 381000"/>
              <a:gd name="T8" fmla="*/ 15544 w 107314"/>
              <a:gd name="T9" fmla="*/ 285749 h 381000"/>
              <a:gd name="T10" fmla="*/ 8727 w 107314"/>
              <a:gd name="T11" fmla="*/ 280781 h 381000"/>
              <a:gd name="T12" fmla="*/ 45738 w 107314"/>
              <a:gd name="T13" fmla="*/ 365881 h 381000"/>
              <a:gd name="T14" fmla="*/ 61176 w 107314"/>
              <a:gd name="T15" fmla="*/ 362071 h 381000"/>
              <a:gd name="T16" fmla="*/ 53583 w 107314"/>
              <a:gd name="T17" fmla="*/ 350846 h 381000"/>
              <a:gd name="T18" fmla="*/ 99065 w 107314"/>
              <a:gd name="T19" fmla="*/ 281177 h 381000"/>
              <a:gd name="T20" fmla="*/ 92126 w 107314"/>
              <a:gd name="T21" fmla="*/ 285993 h 381000"/>
              <a:gd name="T22" fmla="*/ 61159 w 107314"/>
              <a:gd name="T23" fmla="*/ 365881 h 381000"/>
              <a:gd name="T24" fmla="*/ 105512 w 107314"/>
              <a:gd name="T25" fmla="*/ 293735 h 381000"/>
              <a:gd name="T26" fmla="*/ 106405 w 107314"/>
              <a:gd name="T27" fmla="*/ 285506 h 381000"/>
              <a:gd name="T28" fmla="*/ 99065 w 107314"/>
              <a:gd name="T29" fmla="*/ 281177 h 381000"/>
              <a:gd name="T30" fmla="*/ 46911 w 107314"/>
              <a:gd name="T31" fmla="*/ 362071 h 381000"/>
              <a:gd name="T32" fmla="*/ 53583 w 107314"/>
              <a:gd name="T33" fmla="*/ 350846 h 381000"/>
              <a:gd name="T34" fmla="*/ 53583 w 107314"/>
              <a:gd name="T35" fmla="*/ 350846 h 381000"/>
              <a:gd name="T36" fmla="*/ 61176 w 107314"/>
              <a:gd name="T37" fmla="*/ 362071 h 381000"/>
              <a:gd name="T38" fmla="*/ 54933 w 107314"/>
              <a:gd name="T39" fmla="*/ 30249 h 381000"/>
              <a:gd name="T40" fmla="*/ 45863 w 107314"/>
              <a:gd name="T41" fmla="*/ 337635 h 381000"/>
              <a:gd name="T42" fmla="*/ 61283 w 107314"/>
              <a:gd name="T43" fmla="*/ 337889 h 381000"/>
              <a:gd name="T44" fmla="*/ 54933 w 107314"/>
              <a:gd name="T45" fmla="*/ 30249 h 381000"/>
              <a:gd name="T46" fmla="*/ 62701 w 107314"/>
              <a:gd name="T47" fmla="*/ 15118 h 381000"/>
              <a:gd name="T48" fmla="*/ 93020 w 107314"/>
              <a:gd name="T49" fmla="*/ 95249 h 381000"/>
              <a:gd name="T50" fmla="*/ 99836 w 107314"/>
              <a:gd name="T51" fmla="*/ 100187 h 381000"/>
              <a:gd name="T52" fmla="*/ 108441 w 107314"/>
              <a:gd name="T53" fmla="*/ 91318 h 381000"/>
              <a:gd name="T54" fmla="*/ 55115 w 107314"/>
              <a:gd name="T55" fmla="*/ 0 h 381000"/>
              <a:gd name="T56" fmla="*/ 893 w 107314"/>
              <a:gd name="T57" fmla="*/ 90799 h 381000"/>
              <a:gd name="T58" fmla="*/ 5767 w 107314"/>
              <a:gd name="T59" fmla="*/ 97657 h 381000"/>
              <a:gd name="T60" fmla="*/ 14125 w 107314"/>
              <a:gd name="T61" fmla="*/ 98541 h 381000"/>
              <a:gd name="T62" fmla="*/ 47157 w 107314"/>
              <a:gd name="T63" fmla="*/ 43288 h 381000"/>
              <a:gd name="T64" fmla="*/ 63943 w 107314"/>
              <a:gd name="T65" fmla="*/ 15118 h 381000"/>
              <a:gd name="T66" fmla="*/ 62685 w 107314"/>
              <a:gd name="T67" fmla="*/ 18928 h 381000"/>
              <a:gd name="T68" fmla="*/ 54933 w 107314"/>
              <a:gd name="T69" fmla="*/ 30249 h 381000"/>
              <a:gd name="T70" fmla="*/ 62685 w 107314"/>
              <a:gd name="T71" fmla="*/ 18928 h 381000"/>
              <a:gd name="T72" fmla="*/ 47281 w 107314"/>
              <a:gd name="T73" fmla="*/ 15118 h 381000"/>
              <a:gd name="T74" fmla="*/ 54933 w 107314"/>
              <a:gd name="T75" fmla="*/ 30249 h 381000"/>
              <a:gd name="T76" fmla="*/ 62685 w 107314"/>
              <a:gd name="T77" fmla="*/ 18928 h 381000"/>
              <a:gd name="T78" fmla="*/ 61683 w 107314"/>
              <a:gd name="T79" fmla="*/ 18928 h 381000"/>
              <a:gd name="T80" fmla="*/ 54933 w 107314"/>
              <a:gd name="T81" fmla="*/ 30249 h 38100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07314" h="381000">
                <a:moveTo>
                  <a:pt x="8625" y="280781"/>
                </a:moveTo>
                <a:lnTo>
                  <a:pt x="4937" y="282945"/>
                </a:lnTo>
                <a:lnTo>
                  <a:pt x="1249" y="284987"/>
                </a:lnTo>
                <a:lnTo>
                  <a:pt x="0" y="289681"/>
                </a:lnTo>
                <a:lnTo>
                  <a:pt x="2164" y="293369"/>
                </a:lnTo>
                <a:lnTo>
                  <a:pt x="52821" y="380999"/>
                </a:lnTo>
                <a:lnTo>
                  <a:pt x="61735" y="365881"/>
                </a:lnTo>
                <a:lnTo>
                  <a:pt x="45201" y="365881"/>
                </a:lnTo>
                <a:lnTo>
                  <a:pt x="45324" y="337635"/>
                </a:lnTo>
                <a:lnTo>
                  <a:pt x="15361" y="285749"/>
                </a:lnTo>
                <a:lnTo>
                  <a:pt x="13197" y="282061"/>
                </a:lnTo>
                <a:lnTo>
                  <a:pt x="8625" y="280781"/>
                </a:lnTo>
                <a:close/>
              </a:path>
              <a:path w="107314" h="381000">
                <a:moveTo>
                  <a:pt x="45324" y="337635"/>
                </a:moveTo>
                <a:lnTo>
                  <a:pt x="45201" y="365881"/>
                </a:lnTo>
                <a:lnTo>
                  <a:pt x="60441" y="365881"/>
                </a:lnTo>
                <a:lnTo>
                  <a:pt x="60458" y="362071"/>
                </a:lnTo>
                <a:lnTo>
                  <a:pt x="46360" y="362071"/>
                </a:lnTo>
                <a:lnTo>
                  <a:pt x="52953" y="350846"/>
                </a:lnTo>
                <a:lnTo>
                  <a:pt x="45324" y="337635"/>
                </a:lnTo>
                <a:close/>
              </a:path>
              <a:path w="107314" h="381000">
                <a:moveTo>
                  <a:pt x="97901" y="281177"/>
                </a:moveTo>
                <a:lnTo>
                  <a:pt x="93207" y="282458"/>
                </a:lnTo>
                <a:lnTo>
                  <a:pt x="91043" y="285993"/>
                </a:lnTo>
                <a:lnTo>
                  <a:pt x="60563" y="337889"/>
                </a:lnTo>
                <a:lnTo>
                  <a:pt x="60441" y="365881"/>
                </a:lnTo>
                <a:lnTo>
                  <a:pt x="61735" y="365881"/>
                </a:lnTo>
                <a:lnTo>
                  <a:pt x="104272" y="293735"/>
                </a:lnTo>
                <a:lnTo>
                  <a:pt x="106405" y="290200"/>
                </a:lnTo>
                <a:lnTo>
                  <a:pt x="105155" y="285506"/>
                </a:lnTo>
                <a:lnTo>
                  <a:pt x="101467" y="283342"/>
                </a:lnTo>
                <a:lnTo>
                  <a:pt x="97901" y="281177"/>
                </a:lnTo>
                <a:close/>
              </a:path>
              <a:path w="107314" h="381000">
                <a:moveTo>
                  <a:pt x="52953" y="350846"/>
                </a:moveTo>
                <a:lnTo>
                  <a:pt x="46360" y="362071"/>
                </a:lnTo>
                <a:lnTo>
                  <a:pt x="59435" y="362071"/>
                </a:lnTo>
                <a:lnTo>
                  <a:pt x="52953" y="350846"/>
                </a:lnTo>
                <a:close/>
              </a:path>
              <a:path w="107314" h="381000">
                <a:moveTo>
                  <a:pt x="60563" y="337889"/>
                </a:moveTo>
                <a:lnTo>
                  <a:pt x="52953" y="350846"/>
                </a:lnTo>
                <a:lnTo>
                  <a:pt x="59435" y="362071"/>
                </a:lnTo>
                <a:lnTo>
                  <a:pt x="60458" y="362071"/>
                </a:lnTo>
                <a:lnTo>
                  <a:pt x="60563" y="337889"/>
                </a:lnTo>
                <a:close/>
              </a:path>
              <a:path w="107314" h="381000">
                <a:moveTo>
                  <a:pt x="54287" y="30249"/>
                </a:moveTo>
                <a:lnTo>
                  <a:pt x="46603" y="43288"/>
                </a:lnTo>
                <a:lnTo>
                  <a:pt x="45324" y="337635"/>
                </a:lnTo>
                <a:lnTo>
                  <a:pt x="52953" y="350846"/>
                </a:lnTo>
                <a:lnTo>
                  <a:pt x="60563" y="337889"/>
                </a:lnTo>
                <a:lnTo>
                  <a:pt x="61843" y="43297"/>
                </a:lnTo>
                <a:lnTo>
                  <a:pt x="54287" y="30249"/>
                </a:lnTo>
                <a:close/>
              </a:path>
              <a:path w="107314" h="381000">
                <a:moveTo>
                  <a:pt x="63191" y="15118"/>
                </a:moveTo>
                <a:lnTo>
                  <a:pt x="61965" y="15118"/>
                </a:lnTo>
                <a:lnTo>
                  <a:pt x="61843" y="43297"/>
                </a:lnTo>
                <a:lnTo>
                  <a:pt x="91927" y="95249"/>
                </a:lnTo>
                <a:lnTo>
                  <a:pt x="93969" y="98938"/>
                </a:lnTo>
                <a:lnTo>
                  <a:pt x="98663" y="100187"/>
                </a:lnTo>
                <a:lnTo>
                  <a:pt x="105917" y="96011"/>
                </a:lnTo>
                <a:lnTo>
                  <a:pt x="107167" y="91318"/>
                </a:lnTo>
                <a:lnTo>
                  <a:pt x="63191" y="15118"/>
                </a:lnTo>
                <a:close/>
              </a:path>
              <a:path w="107314" h="381000">
                <a:moveTo>
                  <a:pt x="54467" y="0"/>
                </a:moveTo>
                <a:lnTo>
                  <a:pt x="3047" y="87233"/>
                </a:lnTo>
                <a:lnTo>
                  <a:pt x="883" y="90799"/>
                </a:lnTo>
                <a:lnTo>
                  <a:pt x="2164" y="95493"/>
                </a:lnTo>
                <a:lnTo>
                  <a:pt x="5699" y="97657"/>
                </a:lnTo>
                <a:lnTo>
                  <a:pt x="9387" y="99821"/>
                </a:lnTo>
                <a:lnTo>
                  <a:pt x="13959" y="98541"/>
                </a:lnTo>
                <a:lnTo>
                  <a:pt x="16123" y="95006"/>
                </a:lnTo>
                <a:lnTo>
                  <a:pt x="46603" y="43288"/>
                </a:lnTo>
                <a:lnTo>
                  <a:pt x="46725" y="15118"/>
                </a:lnTo>
                <a:lnTo>
                  <a:pt x="63191" y="15118"/>
                </a:lnTo>
                <a:lnTo>
                  <a:pt x="54467" y="0"/>
                </a:lnTo>
                <a:close/>
              </a:path>
              <a:path w="107314" h="381000">
                <a:moveTo>
                  <a:pt x="61949" y="18928"/>
                </a:moveTo>
                <a:lnTo>
                  <a:pt x="60959" y="18928"/>
                </a:lnTo>
                <a:lnTo>
                  <a:pt x="54287" y="30249"/>
                </a:lnTo>
                <a:lnTo>
                  <a:pt x="61843" y="43297"/>
                </a:lnTo>
                <a:lnTo>
                  <a:pt x="61949" y="18928"/>
                </a:lnTo>
                <a:close/>
              </a:path>
              <a:path w="107314" h="381000">
                <a:moveTo>
                  <a:pt x="61965" y="15118"/>
                </a:moveTo>
                <a:lnTo>
                  <a:pt x="46725" y="15118"/>
                </a:lnTo>
                <a:lnTo>
                  <a:pt x="46603" y="43288"/>
                </a:lnTo>
                <a:lnTo>
                  <a:pt x="54287" y="30249"/>
                </a:lnTo>
                <a:lnTo>
                  <a:pt x="47731" y="18928"/>
                </a:lnTo>
                <a:lnTo>
                  <a:pt x="61949" y="18928"/>
                </a:lnTo>
                <a:lnTo>
                  <a:pt x="61965" y="15118"/>
                </a:lnTo>
                <a:close/>
              </a:path>
              <a:path w="107314" h="381000">
                <a:moveTo>
                  <a:pt x="60959" y="18928"/>
                </a:moveTo>
                <a:lnTo>
                  <a:pt x="47731" y="18928"/>
                </a:lnTo>
                <a:lnTo>
                  <a:pt x="54287" y="30249"/>
                </a:lnTo>
                <a:lnTo>
                  <a:pt x="60959" y="1892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DC30CCB8-2F05-1FD7-060B-6CD05B4498C2}"/>
              </a:ext>
            </a:extLst>
          </p:cNvPr>
          <p:cNvSpPr txBox="1"/>
          <p:nvPr/>
        </p:nvSpPr>
        <p:spPr>
          <a:xfrm>
            <a:off x="4089400" y="2951163"/>
            <a:ext cx="1484313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solidFill>
                  <a:srgbClr val="C00000"/>
                </a:solidFill>
                <a:latin typeface="Calibri"/>
                <a:cs typeface="Calibri"/>
              </a:rPr>
              <a:t>Co</a:t>
            </a:r>
            <a:r>
              <a:rPr spc="-10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pc="-4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pc="-1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pc="-20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pc="-1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pc="-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pc="-15" dirty="0">
                <a:solidFill>
                  <a:srgbClr val="C00000"/>
                </a:solidFill>
                <a:latin typeface="Calibri"/>
                <a:cs typeface="Calibri"/>
              </a:rPr>
              <a:t>Ma</a:t>
            </a:r>
            <a:r>
              <a:rPr spc="-4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dirty="0">
                <a:solidFill>
                  <a:srgbClr val="C00000"/>
                </a:solidFill>
                <a:latin typeface="Calibri"/>
                <a:cs typeface="Calibri"/>
              </a:rPr>
              <a:t>gin</a:t>
            </a:r>
            <a:endParaRPr>
              <a:latin typeface="Calibri"/>
              <a:cs typeface="Calibri"/>
            </a:endParaRPr>
          </a:p>
        </p:txBody>
      </p:sp>
      <p:graphicFrame>
        <p:nvGraphicFramePr>
          <p:cNvPr id="15" name="object 15">
            <a:extLst>
              <a:ext uri="{FF2B5EF4-FFF2-40B4-BE49-F238E27FC236}">
                <a16:creationId xmlns:a16="http://schemas.microsoft.com/office/drawing/2014/main" id="{6A968138-A967-E58D-90AF-3CD1DF967803}"/>
              </a:ext>
            </a:extLst>
          </p:cNvPr>
          <p:cNvGraphicFramePr>
            <a:graphicFrameLocks noGrp="1"/>
          </p:cNvGraphicFramePr>
          <p:nvPr/>
        </p:nvGraphicFramePr>
        <p:xfrm>
          <a:off x="2646363" y="3602038"/>
          <a:ext cx="5333999" cy="16700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4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5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78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18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49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41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405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763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7443">
                <a:tc>
                  <a:txBody>
                    <a:bodyPr/>
                    <a:lstStyle/>
                    <a:p>
                      <a:pPr marL="479425">
                        <a:lnSpc>
                          <a:spcPct val="100000"/>
                        </a:lnSpc>
                      </a:pP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xt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5907">
                      <a:solidFill>
                        <a:srgbClr val="4F80BC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</a:pP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xt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</a:pP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xt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</a:pP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xt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</a:pP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xt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</a:pP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xt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</a:pP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xt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</a:pP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xt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</a:pP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xt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5907">
                      <a:solidFill>
                        <a:srgbClr val="4F80BC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445">
                <a:tc>
                  <a:txBody>
                    <a:bodyPr/>
                    <a:lstStyle/>
                    <a:p>
                      <a:pPr marL="479425">
                        <a:lnSpc>
                          <a:spcPct val="100000"/>
                        </a:lnSpc>
                      </a:pP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xt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5907">
                      <a:solidFill>
                        <a:srgbClr val="4F80BC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</a:pP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xt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</a:pP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xt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</a:pP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xt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</a:pP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xt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</a:pP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xt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</a:pP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xt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</a:pP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xt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</a:pP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xt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5907">
                      <a:solidFill>
                        <a:srgbClr val="4F80BC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5">
                <a:tc>
                  <a:txBody>
                    <a:bodyPr/>
                    <a:lstStyle/>
                    <a:p>
                      <a:pPr marL="479425">
                        <a:lnSpc>
                          <a:spcPct val="100000"/>
                        </a:lnSpc>
                      </a:pP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xt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5907">
                      <a:solidFill>
                        <a:srgbClr val="4F80BC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</a:pP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xt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</a:pP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xt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</a:pP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xt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</a:pP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xt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</a:pP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xt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</a:pP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xt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</a:pP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xt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</a:pP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xt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5907">
                      <a:solidFill>
                        <a:srgbClr val="4F80BC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5">
                <a:tc>
                  <a:txBody>
                    <a:bodyPr/>
                    <a:lstStyle/>
                    <a:p>
                      <a:pPr marL="479425">
                        <a:lnSpc>
                          <a:spcPct val="100000"/>
                        </a:lnSpc>
                      </a:pP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xt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5907">
                      <a:solidFill>
                        <a:srgbClr val="4F80BC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</a:pP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xt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</a:pP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xt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</a:pP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xt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</a:pP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xt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</a:pP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xt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</a:pP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xt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</a:pP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xt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</a:pP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xt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5907">
                      <a:solidFill>
                        <a:srgbClr val="4F80BC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445">
                <a:tc>
                  <a:txBody>
                    <a:bodyPr/>
                    <a:lstStyle/>
                    <a:p>
                      <a:pPr marL="479425">
                        <a:lnSpc>
                          <a:spcPct val="100000"/>
                        </a:lnSpc>
                      </a:pP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xt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5907">
                      <a:solidFill>
                        <a:srgbClr val="4F80BC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</a:pP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xt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</a:pP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xt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</a:pP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xt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</a:pP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xt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</a:pP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xt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</a:pP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xt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</a:pP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xt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</a:pP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xt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5907">
                      <a:solidFill>
                        <a:srgbClr val="4F80BC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445">
                <a:tc>
                  <a:txBody>
                    <a:bodyPr/>
                    <a:lstStyle/>
                    <a:p>
                      <a:pPr marL="479425">
                        <a:lnSpc>
                          <a:spcPct val="100000"/>
                        </a:lnSpc>
                      </a:pP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xt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5907">
                      <a:solidFill>
                        <a:srgbClr val="4F80BC"/>
                      </a:solidFill>
                      <a:prstDash val="solid"/>
                    </a:lnL>
                    <a:lnB w="25907">
                      <a:solidFill>
                        <a:srgbClr val="4F80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</a:pP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xt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25907">
                      <a:solidFill>
                        <a:srgbClr val="4F80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</a:pP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xt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25907">
                      <a:solidFill>
                        <a:srgbClr val="4F80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</a:pP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xt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25907">
                      <a:solidFill>
                        <a:srgbClr val="4F80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</a:pP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xt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25907">
                      <a:solidFill>
                        <a:srgbClr val="4F80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</a:pP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xt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25907">
                      <a:solidFill>
                        <a:srgbClr val="4F80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</a:pP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xt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25907">
                      <a:solidFill>
                        <a:srgbClr val="4F80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</a:pP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xt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25907">
                      <a:solidFill>
                        <a:srgbClr val="4F80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</a:pP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xt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5907">
                      <a:solidFill>
                        <a:srgbClr val="4F80BC"/>
                      </a:solidFill>
                      <a:prstDash val="solid"/>
                    </a:lnR>
                    <a:lnB w="25907">
                      <a:solidFill>
                        <a:srgbClr val="4F80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31f51937-8e29-4b40-a668-05018e7ff55d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</TotalTime>
  <Words>1506</Words>
  <Application>Microsoft Office PowerPoint</Application>
  <PresentationFormat>On-screen Show (4:3)</PresentationFormat>
  <Paragraphs>329</Paragraphs>
  <Slides>29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Calibri Light</vt:lpstr>
      <vt:lpstr>Consolas</vt:lpstr>
      <vt:lpstr>Courier New</vt:lpstr>
      <vt:lpstr>Microsoft Sans Serif</vt:lpstr>
      <vt:lpstr>Times New Roman</vt:lpstr>
      <vt:lpstr>Office Theme</vt:lpstr>
      <vt:lpstr>6G4Z0024 Web Development   Lecture 3: Cascading Style Sheets </vt:lpstr>
      <vt:lpstr>Learning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Styling the layout… floating (last week)</vt:lpstr>
      <vt:lpstr>PowerPoint Presentation</vt:lpstr>
      <vt:lpstr>Styling the layout… nested boxes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Yanlong Zhang</cp:lastModifiedBy>
  <cp:revision>8</cp:revision>
  <dcterms:created xsi:type="dcterms:W3CDTF">2023-01-29T17:22:30Z</dcterms:created>
  <dcterms:modified xsi:type="dcterms:W3CDTF">2024-02-13T08:33:02Z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2023-01-29T00:00:00Z</vt:filetime>
  </property>
  <property fmtid="{D5CDD505-2E9C-101B-9397-08002B2CF9AE}" pid="3" name="LastSaved">
    <vt:filetime>2023-01-29T00:00:00Z</vt:filetime>
  </property>
</Properties>
</file>