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69" r:id="rId2"/>
    <p:sldId id="258" r:id="rId3"/>
    <p:sldId id="290" r:id="rId4"/>
    <p:sldId id="271" r:id="rId5"/>
    <p:sldId id="355" r:id="rId6"/>
    <p:sldId id="356" r:id="rId7"/>
    <p:sldId id="358" r:id="rId8"/>
    <p:sldId id="357" r:id="rId9"/>
    <p:sldId id="360" r:id="rId10"/>
    <p:sldId id="370" r:id="rId11"/>
    <p:sldId id="361" r:id="rId12"/>
    <p:sldId id="362" r:id="rId13"/>
    <p:sldId id="363" r:id="rId14"/>
    <p:sldId id="359" r:id="rId15"/>
    <p:sldId id="364" r:id="rId16"/>
    <p:sldId id="365" r:id="rId17"/>
    <p:sldId id="366" r:id="rId18"/>
    <p:sldId id="368" r:id="rId19"/>
    <p:sldId id="354" r:id="rId20"/>
    <p:sldId id="352" r:id="rId21"/>
    <p:sldId id="329" r:id="rId22"/>
    <p:sldId id="30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E840C-900B-47A2-8B0C-7FD45CFE7CE3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314C0-F575-44E9-A7EF-360D6CEF68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80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471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260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8E35-7F15-2E44-EA06-5AE7C19F7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1BE5A-AC90-1C87-80BF-813CDE1DC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DEC41-CE4D-FE0F-DFE4-18D32D67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762E-5C4C-4EFE-8CDB-C85926BCCAA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455C0-90A2-8AEE-5ED9-79EF8364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14885-B2EC-C9D4-D777-13462DE9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FA9F-263E-4AD3-9EA4-72204EF9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91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0369-1654-867C-A831-ECA8382C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F2960-E8BD-9849-8CE5-7A6113347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01CA9-3605-26FF-3255-FC3A3010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762E-5C4C-4EFE-8CDB-C85926BCCAA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DDF6C-5591-CA7E-F740-FFCBB55A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09B6E-6AFC-A4EA-A880-93EDE62A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FA9F-263E-4AD3-9EA4-72204EF9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21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14CA2-E076-B40D-7B04-1370D9D1F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661D5-D0D6-8FCE-A5EC-F9255F7FC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3A565-E6F7-CD02-874F-7FF23BBB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762E-5C4C-4EFE-8CDB-C85926BCCAA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8A7AB-3EE9-CF49-653C-9CD5BA24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7C23A-58C4-4C1E-21DA-46B05243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FA9F-263E-4AD3-9EA4-72204EF9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03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32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71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952B-A51A-B078-46C6-202D29F2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428EF-747C-BFEA-12B3-33C9BEA1F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F29EA-9132-B4F9-9EE3-0E39D81F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762E-5C4C-4EFE-8CDB-C85926BCCAA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872BF-C417-DBF3-B3D6-C366DE05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1A383-AE34-E370-1635-A0F51D20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FA9F-263E-4AD3-9EA4-72204EF9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18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D219-890B-5BF0-4B86-B83575AC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58988-54EE-34BD-1E46-A20B17614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ABFF7-3DEE-5256-9063-C314BD95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762E-5C4C-4EFE-8CDB-C85926BCCAA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93343-F8E1-5C31-293F-6761E1CD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93661-6391-A055-C8D5-2583174B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FA9F-263E-4AD3-9EA4-72204EF9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31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892F6-BB7E-43DE-F719-EB7C45C6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8555-92B6-81DA-089C-B8B267D96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D53F2-9898-221B-BDD3-AD162F111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6E00E-F753-E619-405E-415744BC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762E-5C4C-4EFE-8CDB-C85926BCCAA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F034E-BFD0-BEF0-19AC-765FAF72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797F9-F1C8-1759-49E5-DFD9E2AF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FA9F-263E-4AD3-9EA4-72204EF9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26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235E-8B14-AC9D-F5B0-7AD8BA75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8154D-E205-35DA-6025-80B3555B7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B25FF-A1C0-4507-13FF-27ACDA698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170A3-9CEF-7CEA-E765-6AF8BAA0F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3C96E-218F-41E7-E958-76D39BC66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05CCC-C37F-BF51-4756-5CB3E4F4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762E-5C4C-4EFE-8CDB-C85926BCCAA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B9CCD-F52A-09ED-6924-BD9E4939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C23463-13F5-6D2B-57E1-E38E2CB8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FA9F-263E-4AD3-9EA4-72204EF9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28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F281-D54E-008C-2284-DDD8E090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698339-CFFC-CD1E-1A05-612C907C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762E-5C4C-4EFE-8CDB-C85926BCCAA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D717B-CD1D-59F4-D6E6-B6EFB80D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A6C9D-429B-3AFB-9263-50D766DE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FA9F-263E-4AD3-9EA4-72204EF9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87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A6522-3601-B0A1-716E-FB8791D8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762E-5C4C-4EFE-8CDB-C85926BCCAA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8CF8A-5927-F2F3-AE7E-857A56FD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2A2C2-2683-E401-51D4-F9036BF6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FA9F-263E-4AD3-9EA4-72204EF9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73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E82D-70A6-6DD0-F9BD-A8AC0364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AB6EA-2A51-A41F-934F-4F457CFF3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68A12-A275-0293-9FDC-D782C947F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BB5B4-4AF1-07CA-2B6C-5F2E837A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762E-5C4C-4EFE-8CDB-C85926BCCAA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C42AF-135E-8BD8-D823-32846586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D5A72-D93A-0013-7D7D-3A422C2E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FA9F-263E-4AD3-9EA4-72204EF9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0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EB1D-BC1A-A00A-1769-A9049E6C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E1944-575F-D871-4351-B2FDFA475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DE021-6867-0CD7-C43E-DABB7D76A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12317-43DA-C7CF-CB6B-67BCC722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762E-5C4C-4EFE-8CDB-C85926BCCAA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2A20F-56EE-CF5E-10AD-4043315F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953AC-49A6-25F6-4C4F-994D3FB0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FA9F-263E-4AD3-9EA4-72204EF9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43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89848-F992-CB4D-C193-C57E1711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DE5C6-D623-2B39-A2F0-6348E9CC1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ABEE9-9C65-4242-FAB4-5DAA672CF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9762E-5C4C-4EFE-8CDB-C85926BCCAA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AEEF-14B3-4A92-BDD1-EDA164071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EE333-42AC-2119-9D85-A09184A93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DFA9F-263E-4AD3-9EA4-72204EF9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93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ACEA-30D3-4E33-BD1E-580B4C14B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228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GB" sz="48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6G4Z0024 Web Development</a:t>
            </a:r>
            <a:br>
              <a:rPr lang="en-GB" sz="4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4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4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600" u="sng" dirty="0">
                <a:latin typeface="Calibri" panose="020F0502020204030204" pitchFamily="34" charset="0"/>
                <a:cs typeface="Calibri" panose="020F0502020204030204" pitchFamily="34" charset="0"/>
              </a:rPr>
              <a:t>Lecture 9: Dynamic pages with JS</a:t>
            </a:r>
            <a:br>
              <a:rPr lang="en-GB" sz="32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3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32287-8B0B-4618-8C3F-C02AD52B6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2243"/>
            <a:ext cx="9144000" cy="1655762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3200" dirty="0"/>
              <a:t>Yanlong Zhang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3200" dirty="0"/>
              <a:t>Y.Zhang@mmu.ac.uk</a:t>
            </a:r>
          </a:p>
        </p:txBody>
      </p:sp>
      <p:sp>
        <p:nvSpPr>
          <p:cNvPr id="4" name="Lightning Bolt 3" descr="-">
            <a:extLst>
              <a:ext uri="{FF2B5EF4-FFF2-40B4-BE49-F238E27FC236}">
                <a16:creationId xmlns:a16="http://schemas.microsoft.com/office/drawing/2014/main" id="{1DBDD615-5D15-465D-8925-4038B3EF399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ightning Bolt 4" descr="-">
            <a:extLst>
              <a:ext uri="{FF2B5EF4-FFF2-40B4-BE49-F238E27FC236}">
                <a16:creationId xmlns:a16="http://schemas.microsoft.com/office/drawing/2014/main" id="{04D2B405-6E8A-4893-B69A-3A0BAF4ABDD1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31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8674-880D-2D99-BB16-CF11FFBD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40" y="843133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JS Promise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BE0907-5AC5-0646-7A3A-F7C9025C7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97" y="1458003"/>
            <a:ext cx="7296453" cy="498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29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F52-A9BD-4618-BADD-F6069A7B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750918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Handling HTTP in code: button clicks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D0743-C6DF-413B-BDA8-17C0C51BE8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139" y="1451244"/>
            <a:ext cx="5795740" cy="3955511"/>
          </a:xfrm>
        </p:spPr>
        <p:txBody>
          <a:bodyPr>
            <a:normAutofit/>
          </a:bodyPr>
          <a:lstStyle/>
          <a:p>
            <a:r>
              <a:rPr lang="en-GB" sz="2300" dirty="0"/>
              <a:t>The Fetch function returns a JS Promise</a:t>
            </a:r>
          </a:p>
          <a:p>
            <a:r>
              <a:rPr lang="en-GB" sz="2300" dirty="0"/>
              <a:t>Multiple .then() functions can be chained together</a:t>
            </a:r>
          </a:p>
          <a:p>
            <a:r>
              <a:rPr lang="en-GB" sz="2300" dirty="0"/>
              <a:t>We check the status code to see if the request was successful</a:t>
            </a:r>
          </a:p>
          <a:p>
            <a:r>
              <a:rPr lang="en-GB" sz="2300" dirty="0"/>
              <a:t>A .catch() can be added to the end for handling errors</a:t>
            </a:r>
          </a:p>
          <a:p>
            <a:r>
              <a:rPr lang="en-GB" sz="2300" b="1" dirty="0">
                <a:solidFill>
                  <a:srgbClr val="FF0000"/>
                </a:solidFill>
              </a:rPr>
              <a:t>Very important slide for your assignment!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8D422-D419-4A3E-B84B-BE5C971E4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067" y="1209764"/>
            <a:ext cx="5400854" cy="544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76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583A-92F1-4658-8E76-E1F26BDF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40" y="750918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Handling HTTP in code: button clicks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40BE9-23E5-43DC-A60F-0C2822B36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6696555" cy="3705226"/>
          </a:xfrm>
        </p:spPr>
        <p:txBody>
          <a:bodyPr/>
          <a:lstStyle/>
          <a:p>
            <a:r>
              <a:rPr lang="en-GB" dirty="0"/>
              <a:t>Test its worked by entering a movie into the HTML form</a:t>
            </a:r>
          </a:p>
          <a:p>
            <a:r>
              <a:rPr lang="en-GB" dirty="0"/>
              <a:t>Try some bad data and see how its handled</a:t>
            </a:r>
          </a:p>
          <a:p>
            <a:r>
              <a:rPr lang="en-GB" dirty="0"/>
              <a:t>Try some good data and test that it has been added with Postman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D42FEB-F9B8-4DFA-88B3-939891F0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344" y="1230850"/>
            <a:ext cx="4398633" cy="5461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BE05F6-F041-587D-B47B-06F5BCCBD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46" y="4700556"/>
            <a:ext cx="6635027" cy="46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75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583A-92F1-4658-8E76-E1F26BDF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894897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Handling HTTP in code: button clicks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40BE9-23E5-43DC-A60F-0C2822B36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6696555" cy="3705226"/>
          </a:xfrm>
        </p:spPr>
        <p:txBody>
          <a:bodyPr/>
          <a:lstStyle/>
          <a:p>
            <a:r>
              <a:rPr lang="en-GB" dirty="0"/>
              <a:t>Instead of ugly alert boxes, why don’t we update a div like with the validation last week…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D41EC9-24C4-42A5-B114-335A67D71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62" y="4420828"/>
            <a:ext cx="4195810" cy="8588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93284C-C1DA-4927-8D49-43D6F64B7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62" y="3429000"/>
            <a:ext cx="3881120" cy="703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EE3E3C-36ED-4168-B498-1C50E101B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416" y="3302848"/>
            <a:ext cx="6622444" cy="210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94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590B-9C5D-4529-93B8-ABAE78FF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1073953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Handling HTTP in code: page loads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909CB-37A4-4768-A6E7-61B7E158BD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We are already using the </a:t>
            </a:r>
            <a:r>
              <a:rPr lang="en-GB" dirty="0" err="1"/>
              <a:t>window.onload</a:t>
            </a:r>
            <a:r>
              <a:rPr lang="en-GB" dirty="0"/>
              <a:t> function</a:t>
            </a:r>
          </a:p>
          <a:p>
            <a:r>
              <a:rPr lang="en-GB" dirty="0"/>
              <a:t>Let’s call a function in it to load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2A9FA-A0CB-40B1-9007-947CB6392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772" y="3572741"/>
            <a:ext cx="4084455" cy="250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590B-9C5D-4529-93B8-ABAE78FF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750918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Handling HTTP in code: page loads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909CB-37A4-4768-A6E7-61B7E158BD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7098337" cy="3705226"/>
          </a:xfrm>
        </p:spPr>
        <p:txBody>
          <a:bodyPr/>
          <a:lstStyle/>
          <a:p>
            <a:r>
              <a:rPr lang="en-GB" dirty="0"/>
              <a:t>Before we write the function, we need somewhere for the movies to be displayed</a:t>
            </a:r>
          </a:p>
          <a:p>
            <a:r>
              <a:rPr lang="en-GB" dirty="0"/>
              <a:t>We can create a HTML table which currently has no body</a:t>
            </a:r>
          </a:p>
          <a:p>
            <a:r>
              <a:rPr lang="en-GB" dirty="0"/>
              <a:t>We give the body an ID so that we can use it in the JS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D77D68-F3D9-4CE2-A3A7-6BB152185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127" y="2341336"/>
            <a:ext cx="3813464" cy="332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58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590B-9C5D-4529-93B8-ABAE78FF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1001203"/>
            <a:ext cx="5174304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Handling HTTP in code: page loads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909CB-37A4-4768-A6E7-61B7E158BD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5546627" cy="3705226"/>
          </a:xfrm>
        </p:spPr>
        <p:txBody>
          <a:bodyPr/>
          <a:lstStyle/>
          <a:p>
            <a:r>
              <a:rPr lang="en-GB" dirty="0"/>
              <a:t>We use the fetch function like before</a:t>
            </a:r>
          </a:p>
          <a:p>
            <a:r>
              <a:rPr lang="en-GB" dirty="0"/>
              <a:t>This time, it’s a GET request and we send no body</a:t>
            </a:r>
          </a:p>
          <a:p>
            <a:r>
              <a:rPr lang="en-GB" dirty="0"/>
              <a:t>We loop through the responses to build up a string.</a:t>
            </a:r>
          </a:p>
          <a:p>
            <a:r>
              <a:rPr lang="en-GB" dirty="0"/>
              <a:t>The string is inputted into the table to be displayed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26B672-DF3D-4C12-BD2A-888BDB2ED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154" y="443884"/>
            <a:ext cx="6091903" cy="62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26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590B-9C5D-4529-93B8-ABAE78FF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750918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Handling HTTP in code: page loads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909CB-37A4-4768-A6E7-61B7E158BD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5546627" cy="3705226"/>
          </a:xfrm>
        </p:spPr>
        <p:txBody>
          <a:bodyPr/>
          <a:lstStyle/>
          <a:p>
            <a:r>
              <a:rPr lang="en-GB" dirty="0"/>
              <a:t>Test by reloading your page</a:t>
            </a:r>
          </a:p>
          <a:p>
            <a:r>
              <a:rPr lang="en-GB" dirty="0"/>
              <a:t>One issue, when we add a movie, the table doesn’t automatically update…</a:t>
            </a:r>
          </a:p>
          <a:p>
            <a:r>
              <a:rPr lang="en-GB" dirty="0"/>
              <a:t>How can we fix this?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DF41D-6BA5-4752-99E6-DCABEB2A3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597" y="4181042"/>
            <a:ext cx="60769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10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590B-9C5D-4529-93B8-ABAE78FF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852011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Handling HTTP in code: page loads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909CB-37A4-4768-A6E7-61B7E158BD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5546627" cy="3705226"/>
          </a:xfrm>
        </p:spPr>
        <p:txBody>
          <a:bodyPr/>
          <a:lstStyle/>
          <a:p>
            <a:r>
              <a:rPr lang="en-GB" dirty="0"/>
              <a:t>Simple!</a:t>
            </a:r>
          </a:p>
          <a:p>
            <a:pPr lvl="1"/>
            <a:r>
              <a:rPr lang="en-GB" dirty="0"/>
              <a:t>Just call the </a:t>
            </a:r>
            <a:r>
              <a:rPr lang="en-GB" dirty="0" err="1"/>
              <a:t>getMovieData</a:t>
            </a:r>
            <a:r>
              <a:rPr lang="en-GB" dirty="0"/>
              <a:t> function again when a movie is successfully added </a:t>
            </a:r>
          </a:p>
          <a:p>
            <a:r>
              <a:rPr lang="en-GB" dirty="0"/>
              <a:t>Now we can create dynamic pages that automatically update!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D8CC3-250B-45A2-8F5E-381274941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745" y="3504769"/>
            <a:ext cx="6000750" cy="1104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A5947F-FD77-4115-BA67-204E19DDF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431" y="4984489"/>
            <a:ext cx="61436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40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4253-4411-4A70-B5A4-14CEE5D4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93" y="1144974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Demo: Interact with the assignment API in Postman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CE325-B198-42C1-A82A-134198FC56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10039266" cy="370522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dirty="0"/>
              <a:t>POST https://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mudfoot.doc.stu.mmu.ac.uk/node/api/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creditcard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JSON object containing “</a:t>
            </a:r>
            <a:r>
              <a:rPr lang="en-GB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master_card</a:t>
            </a: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”, “</a:t>
            </a:r>
            <a:r>
              <a:rPr lang="en-GB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exp_year</a:t>
            </a: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”, “</a:t>
            </a:r>
            <a:r>
              <a:rPr lang="en-GB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exp_month</a:t>
            </a: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”, and “</a:t>
            </a:r>
            <a:r>
              <a:rPr lang="en-GB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cvv_code</a:t>
            </a: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pPr lvl="2"/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An example: </a:t>
            </a:r>
            <a:r>
              <a:rPr lang="en-GB" dirty="0"/>
              <a:t>{ “</a:t>
            </a:r>
            <a:r>
              <a:rPr lang="en-GB" dirty="0" err="1"/>
              <a:t>master_card</a:t>
            </a:r>
            <a:r>
              <a:rPr lang="en-GB" dirty="0"/>
              <a:t>”: 5222123412341234, “</a:t>
            </a:r>
            <a:r>
              <a:rPr lang="en-GB" dirty="0" err="1"/>
              <a:t>exp_year</a:t>
            </a:r>
            <a:r>
              <a:rPr lang="en-GB" dirty="0"/>
              <a:t>”: 2025, “</a:t>
            </a:r>
            <a:r>
              <a:rPr lang="en-GB" dirty="0" err="1"/>
              <a:t>exp_month</a:t>
            </a:r>
            <a:r>
              <a:rPr lang="en-GB" dirty="0"/>
              <a:t>”: 11, “</a:t>
            </a:r>
            <a:r>
              <a:rPr lang="en-GB" dirty="0" err="1"/>
              <a:t>cvv_code</a:t>
            </a:r>
            <a:r>
              <a:rPr lang="en-GB" dirty="0"/>
              <a:t>”: “089” }</a:t>
            </a:r>
            <a:endParaRPr lang="en-GB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68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CF8A-3879-4066-899C-D2AFE3C3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45" y="1001203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AACAA-5BE2-4525-80C4-3ACBA19EEC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To understand how to interact with REST APIs using JavaScript</a:t>
            </a:r>
          </a:p>
          <a:p>
            <a:r>
              <a:rPr lang="en-GB" dirty="0"/>
              <a:t>Be familiar with alternatives to APIs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686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9221-4966-4F3B-87BB-A91361DA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Alternatives to REST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2DF15-DF56-4E01-9478-DEF21FB787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9600" dirty="0"/>
              <a:t>Out of scope for the Unit, but good to be aware of:</a:t>
            </a:r>
          </a:p>
          <a:p>
            <a:pPr lvl="1"/>
            <a:endParaRPr lang="en-GB" sz="8000" dirty="0"/>
          </a:p>
          <a:p>
            <a:pPr lvl="1"/>
            <a:r>
              <a:rPr lang="en-GB" sz="8000" dirty="0"/>
              <a:t>SOAP – Simple Object Access Protocol</a:t>
            </a:r>
          </a:p>
          <a:p>
            <a:pPr lvl="2"/>
            <a:r>
              <a:rPr lang="en-GB" sz="8000" dirty="0"/>
              <a:t>Language, platform and transport independent (REST uses HTTP)</a:t>
            </a:r>
          </a:p>
          <a:p>
            <a:pPr lvl="2"/>
            <a:r>
              <a:rPr lang="en-GB" sz="8000" dirty="0"/>
              <a:t>REST is easier to use and more flexible</a:t>
            </a:r>
          </a:p>
          <a:p>
            <a:pPr lvl="1"/>
            <a:endParaRPr lang="en-GB" sz="8000" dirty="0"/>
          </a:p>
          <a:p>
            <a:pPr lvl="1"/>
            <a:r>
              <a:rPr lang="en-GB" sz="8000" dirty="0" err="1"/>
              <a:t>GraphQL</a:t>
            </a:r>
            <a:endParaRPr lang="en-GB" sz="8000" dirty="0"/>
          </a:p>
          <a:p>
            <a:pPr lvl="2"/>
            <a:r>
              <a:rPr lang="en-GB" sz="7200" dirty="0"/>
              <a:t>One endpoint only (POST /</a:t>
            </a:r>
            <a:r>
              <a:rPr lang="en-GB" sz="7200" dirty="0" err="1"/>
              <a:t>graphql</a:t>
            </a:r>
            <a:r>
              <a:rPr lang="en-GB" sz="7200" dirty="0"/>
              <a:t>) (REST is multiple endpoints)</a:t>
            </a:r>
          </a:p>
          <a:p>
            <a:pPr lvl="2"/>
            <a:r>
              <a:rPr lang="en-GB" sz="7200" dirty="0"/>
              <a:t>JSON, stateless, independent of server/front end – all like REST</a:t>
            </a:r>
          </a:p>
          <a:p>
            <a:pPr lvl="2"/>
            <a:r>
              <a:rPr lang="en-GB" sz="7200" dirty="0"/>
              <a:t>Standard body (like querying a DB)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171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6C59-945E-4E2F-8550-81DFE68D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16" y="1215995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This week's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5141F-4929-4017-B478-66560EF9B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Use JS to send and receive data using HTTP</a:t>
            </a:r>
          </a:p>
          <a:p>
            <a:r>
              <a:rPr lang="en-GB" dirty="0"/>
              <a:t>Make progress on your assignment</a:t>
            </a:r>
          </a:p>
        </p:txBody>
      </p:sp>
    </p:spTree>
    <p:extLst>
      <p:ext uri="{BB962C8B-B14F-4D97-AF65-F5344CB8AC3E}">
        <p14:creationId xmlns:p14="http://schemas.microsoft.com/office/powerpoint/2010/main" val="3271843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8CFB-5570-42D8-8BC8-ADAAE1193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2265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458A-12A1-475E-BBE3-40ACA848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60" y="896258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Last week 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1056D-ADD9-4360-BE3E-6CC56DDCDF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Understanding concept of RESTful APIs</a:t>
            </a:r>
          </a:p>
          <a:p>
            <a:r>
              <a:rPr lang="en-GB" dirty="0"/>
              <a:t>Use of API tool, postman</a:t>
            </a:r>
          </a:p>
        </p:txBody>
      </p:sp>
    </p:spTree>
    <p:extLst>
      <p:ext uri="{BB962C8B-B14F-4D97-AF65-F5344CB8AC3E}">
        <p14:creationId xmlns:p14="http://schemas.microsoft.com/office/powerpoint/2010/main" val="390472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8CFB-5570-42D8-8BC8-ADAAE1193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986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1659-10E0-40ED-B8B1-2BB4045B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39" y="1001203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Making HTTP requests in 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E3E93-D919-483A-9117-671001B3D8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dirty="0"/>
              <a:t>When would we want to make HTTP requests in a web application?</a:t>
            </a:r>
          </a:p>
          <a:p>
            <a:pPr lvl="1"/>
            <a:r>
              <a:rPr lang="en-GB" b="1" dirty="0"/>
              <a:t>On click of a button </a:t>
            </a:r>
          </a:p>
          <a:p>
            <a:pPr lvl="2">
              <a:spcAft>
                <a:spcPts val="1800"/>
              </a:spcAft>
            </a:pPr>
            <a:r>
              <a:rPr lang="en-GB" dirty="0"/>
              <a:t>e.g. enter details into a login form, click submit, code sends request to the server to process the login</a:t>
            </a:r>
          </a:p>
          <a:p>
            <a:pPr lvl="1"/>
            <a:r>
              <a:rPr lang="en-GB" b="1" dirty="0"/>
              <a:t>On page load</a:t>
            </a:r>
          </a:p>
          <a:p>
            <a:pPr lvl="2">
              <a:spcAft>
                <a:spcPts val="1800"/>
              </a:spcAft>
            </a:pPr>
            <a:r>
              <a:rPr lang="en-GB" dirty="0"/>
              <a:t>e.g. a user navigates to their profile, a request is made to get the profile data and recent posts to display on the page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57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F52-A9BD-4618-BADD-F6069A7B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931909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Handling HTTP in code: button clicks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D0743-C6DF-413B-BDA8-17C0C51BE8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First of all, what can we do already?</a:t>
            </a:r>
          </a:p>
          <a:p>
            <a:pPr lvl="1"/>
            <a:r>
              <a:rPr lang="en-GB" dirty="0"/>
              <a:t>Create the form in HTML</a:t>
            </a:r>
          </a:p>
          <a:p>
            <a:pPr lvl="1"/>
            <a:r>
              <a:rPr lang="en-GB" dirty="0"/>
              <a:t>Listen for a click and get the form values validated into JS</a:t>
            </a:r>
          </a:p>
          <a:p>
            <a:endParaRPr lang="en-GB" dirty="0"/>
          </a:p>
          <a:p>
            <a:r>
              <a:rPr lang="en-GB" dirty="0"/>
              <a:t>What’s left to do?</a:t>
            </a:r>
          </a:p>
          <a:p>
            <a:pPr lvl="1"/>
            <a:r>
              <a:rPr lang="en-GB" dirty="0"/>
              <a:t>Send the HTTP request</a:t>
            </a:r>
          </a:p>
          <a:p>
            <a:pPr lvl="1"/>
            <a:r>
              <a:rPr lang="en-GB" dirty="0"/>
              <a:t>Handle the HTTP response</a:t>
            </a:r>
          </a:p>
        </p:txBody>
      </p:sp>
    </p:spTree>
    <p:extLst>
      <p:ext uri="{BB962C8B-B14F-4D97-AF65-F5344CB8AC3E}">
        <p14:creationId xmlns:p14="http://schemas.microsoft.com/office/powerpoint/2010/main" val="14331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F52-A9BD-4618-BADD-F6069A7B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5" y="750918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Handling HTTP in code: button clicks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D0743-C6DF-413B-BDA8-17C0C51BE8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FDB73-0168-499A-BE8D-9894CBD7D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15" y="2652141"/>
            <a:ext cx="4962525" cy="2733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E2B98E-98F3-4B63-9030-25D55DF39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917" y="2774813"/>
            <a:ext cx="6229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1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F52-A9BD-4618-BADD-F6069A7B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750918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Handling HTTP in code: button clicks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D0743-C6DF-413B-BDA8-17C0C51BE8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077968"/>
            <a:ext cx="11425767" cy="3705226"/>
          </a:xfrm>
        </p:spPr>
        <p:txBody>
          <a:bodyPr/>
          <a:lstStyle/>
          <a:p>
            <a:r>
              <a:rPr lang="en-GB" dirty="0"/>
              <a:t>First, let's create the data object ready to send</a:t>
            </a:r>
          </a:p>
          <a:p>
            <a:r>
              <a:rPr lang="en-GB" dirty="0"/>
              <a:t>Format should be the same as in Postman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EC9D28-2F13-4999-BA67-7343F4C6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60" y="3690884"/>
            <a:ext cx="5215197" cy="192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F52-A9BD-4618-BADD-F6069A7B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1001203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Handling HTTP in code: button clicks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D0743-C6DF-413B-BDA8-17C0C51BE8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6" y="1938507"/>
            <a:ext cx="11425767" cy="3705226"/>
          </a:xfrm>
        </p:spPr>
        <p:txBody>
          <a:bodyPr/>
          <a:lstStyle/>
          <a:p>
            <a:r>
              <a:rPr lang="en-GB" dirty="0"/>
              <a:t>Send the request using the Fetch API (built into JS)</a:t>
            </a:r>
          </a:p>
          <a:p>
            <a:r>
              <a:rPr lang="en-GB" dirty="0"/>
              <a:t>Take in two parameters: the URL, and an object with all of the HTTP request information</a:t>
            </a:r>
          </a:p>
          <a:p>
            <a:r>
              <a:rPr lang="en-GB" dirty="0" err="1"/>
              <a:t>Stringify</a:t>
            </a:r>
            <a:r>
              <a:rPr lang="en-GB" dirty="0"/>
              <a:t> the body so that it can be submitted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546C85-5331-43C5-BC6B-F3083CAE4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778" y="4258623"/>
            <a:ext cx="5180444" cy="209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8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758</Words>
  <Application>Microsoft Office PowerPoint</Application>
  <PresentationFormat>Widescreen</PresentationFormat>
  <Paragraphs>88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6G4Z0024 Web Development   Lecture 9: Dynamic pages with JS </vt:lpstr>
      <vt:lpstr>Learning Objectives</vt:lpstr>
      <vt:lpstr>Last week recap</vt:lpstr>
      <vt:lpstr>PowerPoint Presentation</vt:lpstr>
      <vt:lpstr>Making HTTP requests in JS</vt:lpstr>
      <vt:lpstr>Handling HTTP in code: button clicks</vt:lpstr>
      <vt:lpstr>Handling HTTP in code: button clicks</vt:lpstr>
      <vt:lpstr>Handling HTTP in code: button clicks</vt:lpstr>
      <vt:lpstr>Handling HTTP in code: button clicks</vt:lpstr>
      <vt:lpstr>JS Promise</vt:lpstr>
      <vt:lpstr>Handling HTTP in code: button clicks</vt:lpstr>
      <vt:lpstr>Handling HTTP in code: button clicks</vt:lpstr>
      <vt:lpstr>Handling HTTP in code: button clicks</vt:lpstr>
      <vt:lpstr>Handling HTTP in code: page loads</vt:lpstr>
      <vt:lpstr>Handling HTTP in code: page loads</vt:lpstr>
      <vt:lpstr>Handling HTTP in code: page loads</vt:lpstr>
      <vt:lpstr>Handling HTTP in code: page loads</vt:lpstr>
      <vt:lpstr>Handling HTTP in code: page loads</vt:lpstr>
      <vt:lpstr>Demo: Interact with the assignment API in Postman</vt:lpstr>
      <vt:lpstr>Alternatives to REST APIs</vt:lpstr>
      <vt:lpstr>This week's lab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Yanlong Zhang</dc:creator>
  <cp:lastModifiedBy>Sophie</cp:lastModifiedBy>
  <cp:revision>6</cp:revision>
  <dcterms:created xsi:type="dcterms:W3CDTF">2023-03-11T18:12:54Z</dcterms:created>
  <dcterms:modified xsi:type="dcterms:W3CDTF">2023-03-26T23:46:41Z</dcterms:modified>
</cp:coreProperties>
</file>