
<file path=[Content_Types].xml><?xml version="1.0" encoding="utf-8"?>
<Types xmlns="http://schemas.openxmlformats.org/package/2006/content-types">
  <Default Extension="bin" ContentType="audio/unknown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  <p:sldMasterId id="2147483696" r:id="rId3"/>
    <p:sldMasterId id="2147483708" r:id="rId4"/>
    <p:sldMasterId id="2147483720" r:id="rId5"/>
    <p:sldMasterId id="2147483798" r:id="rId6"/>
    <p:sldMasterId id="2147484983" r:id="rId7"/>
    <p:sldMasterId id="2147484995" r:id="rId8"/>
    <p:sldMasterId id="2147486054" r:id="rId9"/>
  </p:sldMasterIdLst>
  <p:notesMasterIdLst>
    <p:notesMasterId r:id="rId56"/>
  </p:notesMasterIdLst>
  <p:handoutMasterIdLst>
    <p:handoutMasterId r:id="rId57"/>
  </p:handoutMasterIdLst>
  <p:sldIdLst>
    <p:sldId id="256" r:id="rId10"/>
    <p:sldId id="258" r:id="rId11"/>
    <p:sldId id="290" r:id="rId12"/>
    <p:sldId id="486" r:id="rId13"/>
    <p:sldId id="487" r:id="rId14"/>
    <p:sldId id="488" r:id="rId15"/>
    <p:sldId id="489" r:id="rId16"/>
    <p:sldId id="491" r:id="rId17"/>
    <p:sldId id="492" r:id="rId18"/>
    <p:sldId id="495" r:id="rId19"/>
    <p:sldId id="496" r:id="rId20"/>
    <p:sldId id="497" r:id="rId21"/>
    <p:sldId id="498" r:id="rId22"/>
    <p:sldId id="499" r:id="rId23"/>
    <p:sldId id="469" r:id="rId24"/>
    <p:sldId id="470" r:id="rId25"/>
    <p:sldId id="393" r:id="rId26"/>
    <p:sldId id="473" r:id="rId27"/>
    <p:sldId id="428" r:id="rId28"/>
    <p:sldId id="358" r:id="rId29"/>
    <p:sldId id="361" r:id="rId30"/>
    <p:sldId id="360" r:id="rId31"/>
    <p:sldId id="359" r:id="rId32"/>
    <p:sldId id="363" r:id="rId33"/>
    <p:sldId id="364" r:id="rId34"/>
    <p:sldId id="366" r:id="rId35"/>
    <p:sldId id="368" r:id="rId36"/>
    <p:sldId id="370" r:id="rId37"/>
    <p:sldId id="514" r:id="rId38"/>
    <p:sldId id="372" r:id="rId39"/>
    <p:sldId id="373" r:id="rId40"/>
    <p:sldId id="374" r:id="rId41"/>
    <p:sldId id="378" r:id="rId42"/>
    <p:sldId id="382" r:id="rId43"/>
    <p:sldId id="513" r:id="rId44"/>
    <p:sldId id="474" r:id="rId45"/>
    <p:sldId id="471" r:id="rId46"/>
    <p:sldId id="475" r:id="rId47"/>
    <p:sldId id="508" r:id="rId48"/>
    <p:sldId id="509" r:id="rId49"/>
    <p:sldId id="515" r:id="rId50"/>
    <p:sldId id="510" r:id="rId51"/>
    <p:sldId id="516" r:id="rId52"/>
    <p:sldId id="518" r:id="rId53"/>
    <p:sldId id="517" r:id="rId54"/>
    <p:sldId id="519" r:id="rId5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FCF"/>
    <a:srgbClr val="AEFFCF"/>
    <a:srgbClr val="005C00"/>
    <a:srgbClr val="B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viewProps" Target="view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5241A74-579A-C648-9623-4A343C19786C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03167CC-4AE7-534B-AD50-2862173ADC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5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45DF4F6-A3D7-734E-BE55-E435DFFC6619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44332F-389D-DB4E-BF3B-A2977E0E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40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471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8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6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8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418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1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1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8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0471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8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40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892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962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3124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5459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1805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5522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A1B51-79F8-E641-B80F-CFEB9E5D090C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F1611-C56A-4A44-A61C-13EF1B5C8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545B8-41A1-9144-86A0-457B683124F4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171DD-6965-3845-93E5-0B36B2A25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3565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3137" y="178594"/>
            <a:ext cx="1951137" cy="606325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727" y="178594"/>
            <a:ext cx="5746254" cy="606325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9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AC66A-9F86-644B-BB03-CEC54257129B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EE8BD-9AC3-9842-933F-DD60F45E1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651001"/>
            <a:ext cx="78867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7339" y="2151571"/>
            <a:ext cx="8569325" cy="3705226"/>
          </a:xfrm>
        </p:spPr>
        <p:txBody>
          <a:bodyPr/>
          <a:lstStyle>
            <a:lvl1pPr>
              <a:lnSpc>
                <a:spcPts val="234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234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234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234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234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23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8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9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1158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727" y="1821656"/>
            <a:ext cx="3848695" cy="442019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821656"/>
            <a:ext cx="3848695" cy="442019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38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6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59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13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66B2-4E59-1845-8847-A8F4DFC06808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407D5-3834-894C-A305-4908066D3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9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1991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0642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404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3137" y="178594"/>
            <a:ext cx="1951137" cy="606325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727" y="178594"/>
            <a:ext cx="5746254" cy="606325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59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1"/>
            <a:ext cx="6400354" cy="1752451"/>
          </a:xfrm>
          <a:prstGeom prst="rect">
            <a:avLst/>
          </a:prstGeom>
        </p:spPr>
        <p:txBody>
          <a:bodyPr vert="horz" lIns="64277" tIns="32139" rIns="64277" bIns="32139"/>
          <a:lstStyle>
            <a:lvl1pPr marL="0" indent="0" algn="ctr">
              <a:buNone/>
              <a:defRPr/>
            </a:lvl1pPr>
            <a:lvl2pPr marL="321391" indent="0" algn="ctr">
              <a:buNone/>
              <a:defRPr/>
            </a:lvl2pPr>
            <a:lvl3pPr marL="642783" indent="0" algn="ctr">
              <a:buNone/>
              <a:defRPr/>
            </a:lvl3pPr>
            <a:lvl4pPr marL="964174" indent="0" algn="ctr">
              <a:buNone/>
              <a:defRPr/>
            </a:lvl4pPr>
            <a:lvl5pPr marL="1285565" indent="0" algn="ctr">
              <a:buNone/>
              <a:defRPr/>
            </a:lvl5pPr>
            <a:lvl6pPr marL="1606959" indent="0" algn="ctr">
              <a:buNone/>
              <a:defRPr/>
            </a:lvl6pPr>
            <a:lvl7pPr marL="1928348" indent="0" algn="ctr">
              <a:buNone/>
              <a:defRPr/>
            </a:lvl7pPr>
            <a:lvl8pPr marL="2249741" indent="0" algn="ctr">
              <a:buNone/>
              <a:defRPr/>
            </a:lvl8pPr>
            <a:lvl9pPr marL="2571133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79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1"/>
            <a:ext cx="8228707" cy="4525119"/>
          </a:xfrm>
          <a:prstGeom prst="rect">
            <a:avLst/>
          </a:prstGeom>
        </p:spPr>
        <p:txBody>
          <a:bodyPr vert="horz" lIns="64277" tIns="32139" rIns="64277" bIns="32139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528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77" tIns="32139" rIns="64277" bIns="32139" anchor="b"/>
          <a:lstStyle>
            <a:lvl1pPr marL="0" indent="0">
              <a:buNone/>
              <a:defRPr sz="1400"/>
            </a:lvl1pPr>
            <a:lvl2pPr marL="321391" indent="0">
              <a:buNone/>
              <a:defRPr sz="1300"/>
            </a:lvl2pPr>
            <a:lvl3pPr marL="642783" indent="0">
              <a:buNone/>
              <a:defRPr sz="1100"/>
            </a:lvl3pPr>
            <a:lvl4pPr marL="964174" indent="0">
              <a:buNone/>
              <a:defRPr sz="1000"/>
            </a:lvl4pPr>
            <a:lvl5pPr marL="1285565" indent="0">
              <a:buNone/>
              <a:defRPr sz="1000"/>
            </a:lvl5pPr>
            <a:lvl6pPr marL="1606959" indent="0">
              <a:buNone/>
              <a:defRPr sz="1000"/>
            </a:lvl6pPr>
            <a:lvl7pPr marL="1928348" indent="0">
              <a:buNone/>
              <a:defRPr sz="1000"/>
            </a:lvl7pPr>
            <a:lvl8pPr marL="2249741" indent="0">
              <a:buNone/>
              <a:defRPr sz="1000"/>
            </a:lvl8pPr>
            <a:lvl9pPr marL="257113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9340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1"/>
            <a:ext cx="4060775" cy="4525119"/>
          </a:xfrm>
          <a:prstGeom prst="rect">
            <a:avLst/>
          </a:prstGeom>
        </p:spPr>
        <p:txBody>
          <a:bodyPr vert="horz" lIns="64277" tIns="32139" rIns="64277" bIns="32139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1"/>
            <a:ext cx="4060775" cy="4525119"/>
          </a:xfrm>
          <a:prstGeom prst="rect">
            <a:avLst/>
          </a:prstGeom>
        </p:spPr>
        <p:txBody>
          <a:bodyPr vert="horz" lIns="64277" tIns="32139" rIns="64277" bIns="32139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44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77" tIns="32139" rIns="64277" bIns="32139" anchor="b"/>
          <a:lstStyle>
            <a:lvl1pPr marL="0" indent="0">
              <a:buNone/>
              <a:defRPr sz="1700" b="1"/>
            </a:lvl1pPr>
            <a:lvl2pPr marL="321391" indent="0">
              <a:buNone/>
              <a:defRPr sz="1400" b="1"/>
            </a:lvl2pPr>
            <a:lvl3pPr marL="642783" indent="0">
              <a:buNone/>
              <a:defRPr sz="1300" b="1"/>
            </a:lvl3pPr>
            <a:lvl4pPr marL="964174" indent="0">
              <a:buNone/>
              <a:defRPr sz="1100" b="1"/>
            </a:lvl4pPr>
            <a:lvl5pPr marL="1285565" indent="0">
              <a:buNone/>
              <a:defRPr sz="1100" b="1"/>
            </a:lvl5pPr>
            <a:lvl6pPr marL="1606959" indent="0">
              <a:buNone/>
              <a:defRPr sz="1100" b="1"/>
            </a:lvl6pPr>
            <a:lvl7pPr marL="1928348" indent="0">
              <a:buNone/>
              <a:defRPr sz="1100" b="1"/>
            </a:lvl7pPr>
            <a:lvl8pPr marL="2249741" indent="0">
              <a:buNone/>
              <a:defRPr sz="1100" b="1"/>
            </a:lvl8pPr>
            <a:lvl9pPr marL="2571133" indent="0">
              <a:buNone/>
              <a:defRPr sz="1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77" tIns="32139" rIns="64277" bIns="32139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77" tIns="32139" rIns="64277" bIns="32139" anchor="b"/>
          <a:lstStyle>
            <a:lvl1pPr marL="0" indent="0">
              <a:buNone/>
              <a:defRPr sz="1700" b="1"/>
            </a:lvl1pPr>
            <a:lvl2pPr marL="321391" indent="0">
              <a:buNone/>
              <a:defRPr sz="1400" b="1"/>
            </a:lvl2pPr>
            <a:lvl3pPr marL="642783" indent="0">
              <a:buNone/>
              <a:defRPr sz="1300" b="1"/>
            </a:lvl3pPr>
            <a:lvl4pPr marL="964174" indent="0">
              <a:buNone/>
              <a:defRPr sz="1100" b="1"/>
            </a:lvl4pPr>
            <a:lvl5pPr marL="1285565" indent="0">
              <a:buNone/>
              <a:defRPr sz="1100" b="1"/>
            </a:lvl5pPr>
            <a:lvl6pPr marL="1606959" indent="0">
              <a:buNone/>
              <a:defRPr sz="1100" b="1"/>
            </a:lvl6pPr>
            <a:lvl7pPr marL="1928348" indent="0">
              <a:buNone/>
              <a:defRPr sz="1100" b="1"/>
            </a:lvl7pPr>
            <a:lvl8pPr marL="2249741" indent="0">
              <a:buNone/>
              <a:defRPr sz="1100" b="1"/>
            </a:lvl8pPr>
            <a:lvl9pPr marL="2571133" indent="0">
              <a:buNone/>
              <a:defRPr sz="1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77" tIns="32139" rIns="64277" bIns="32139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67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07A2F-AD48-774A-A537-0B2546B56C78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041D0-57C0-414A-8ADC-A8983F447E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91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539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1" y="273477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77" tIns="32139" rIns="64277" bIns="3213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1" y="1435448"/>
            <a:ext cx="3008189" cy="4690318"/>
          </a:xfrm>
          <a:prstGeom prst="rect">
            <a:avLst/>
          </a:prstGeom>
        </p:spPr>
        <p:txBody>
          <a:bodyPr vert="horz" lIns="64277" tIns="32139" rIns="64277" bIns="32139"/>
          <a:lstStyle>
            <a:lvl1pPr marL="0" indent="0">
              <a:buNone/>
              <a:defRPr sz="1000"/>
            </a:lvl1pPr>
            <a:lvl2pPr marL="321391" indent="0">
              <a:buNone/>
              <a:defRPr sz="800"/>
            </a:lvl2pPr>
            <a:lvl3pPr marL="642783" indent="0">
              <a:buNone/>
              <a:defRPr sz="700"/>
            </a:lvl3pPr>
            <a:lvl4pPr marL="964174" indent="0">
              <a:buNone/>
              <a:defRPr sz="600"/>
            </a:lvl4pPr>
            <a:lvl5pPr marL="1285565" indent="0">
              <a:buNone/>
              <a:defRPr sz="600"/>
            </a:lvl5pPr>
            <a:lvl6pPr marL="1606959" indent="0">
              <a:buNone/>
              <a:defRPr sz="600"/>
            </a:lvl6pPr>
            <a:lvl7pPr marL="1928348" indent="0">
              <a:buNone/>
              <a:defRPr sz="600"/>
            </a:lvl7pPr>
            <a:lvl8pPr marL="2249741" indent="0">
              <a:buNone/>
              <a:defRPr sz="600"/>
            </a:lvl8pPr>
            <a:lvl9pPr marL="2571133" indent="0">
              <a:buNone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1560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9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9" y="612800"/>
            <a:ext cx="5486177" cy="4114354"/>
          </a:xfrm>
          <a:prstGeom prst="rect">
            <a:avLst/>
          </a:prstGeom>
        </p:spPr>
        <p:txBody>
          <a:bodyPr vert="horz" lIns="64277" tIns="32139" rIns="64277" bIns="32139"/>
          <a:lstStyle>
            <a:lvl1pPr marL="0" indent="0">
              <a:buNone/>
              <a:defRPr sz="2200"/>
            </a:lvl1pPr>
            <a:lvl2pPr marL="321391" indent="0">
              <a:buNone/>
              <a:defRPr sz="2000"/>
            </a:lvl2pPr>
            <a:lvl3pPr marL="642783" indent="0">
              <a:buNone/>
              <a:defRPr sz="1700"/>
            </a:lvl3pPr>
            <a:lvl4pPr marL="964174" indent="0">
              <a:buNone/>
              <a:defRPr sz="1400"/>
            </a:lvl4pPr>
            <a:lvl5pPr marL="1285565" indent="0">
              <a:buNone/>
              <a:defRPr sz="1400"/>
            </a:lvl5pPr>
            <a:lvl6pPr marL="1606959" indent="0">
              <a:buNone/>
              <a:defRPr sz="1400"/>
            </a:lvl6pPr>
            <a:lvl7pPr marL="1928348" indent="0">
              <a:buNone/>
              <a:defRPr sz="1400"/>
            </a:lvl7pPr>
            <a:lvl8pPr marL="2249741" indent="0">
              <a:buNone/>
              <a:defRPr sz="1400"/>
            </a:lvl8pPr>
            <a:lvl9pPr marL="2571133" indent="0">
              <a:buNone/>
              <a:defRPr sz="1400"/>
            </a:lvl9pPr>
          </a:lstStyle>
          <a:p>
            <a:pPr lvl="0"/>
            <a:endParaRPr 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9" y="5367860"/>
            <a:ext cx="5486177" cy="804788"/>
          </a:xfrm>
          <a:prstGeom prst="rect">
            <a:avLst/>
          </a:prstGeom>
        </p:spPr>
        <p:txBody>
          <a:bodyPr vert="horz" lIns="64277" tIns="32139" rIns="64277" bIns="32139"/>
          <a:lstStyle>
            <a:lvl1pPr marL="0" indent="0">
              <a:buNone/>
              <a:defRPr sz="1000"/>
            </a:lvl1pPr>
            <a:lvl2pPr marL="321391" indent="0">
              <a:buNone/>
              <a:defRPr sz="800"/>
            </a:lvl2pPr>
            <a:lvl3pPr marL="642783" indent="0">
              <a:buNone/>
              <a:defRPr sz="700"/>
            </a:lvl3pPr>
            <a:lvl4pPr marL="964174" indent="0">
              <a:buNone/>
              <a:defRPr sz="600"/>
            </a:lvl4pPr>
            <a:lvl5pPr marL="1285565" indent="0">
              <a:buNone/>
              <a:defRPr sz="600"/>
            </a:lvl5pPr>
            <a:lvl6pPr marL="1606959" indent="0">
              <a:buNone/>
              <a:defRPr sz="600"/>
            </a:lvl6pPr>
            <a:lvl7pPr marL="1928348" indent="0">
              <a:buNone/>
              <a:defRPr sz="600"/>
            </a:lvl7pPr>
            <a:lvl8pPr marL="2249741" indent="0">
              <a:buNone/>
              <a:defRPr sz="600"/>
            </a:lvl8pPr>
            <a:lvl9pPr marL="2571133" indent="0">
              <a:buNone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47033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1"/>
            <a:ext cx="8228707" cy="4525119"/>
          </a:xfrm>
          <a:prstGeom prst="rect">
            <a:avLst/>
          </a:prstGeom>
        </p:spPr>
        <p:txBody>
          <a:bodyPr vert="eaVert" lIns="64277" tIns="32139" rIns="64277" bIns="32139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99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688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50844" cy="6856884"/>
          </a:xfrm>
          <a:prstGeom prst="rect">
            <a:avLst/>
          </a:prstGeom>
        </p:spPr>
        <p:txBody>
          <a:bodyPr vert="eaVert" lIns="64277" tIns="32139" rIns="64277" bIns="32139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385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2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374" indent="0" algn="ctr">
              <a:buNone/>
              <a:defRPr/>
            </a:lvl2pPr>
            <a:lvl3pPr marL="642750" indent="0" algn="ctr">
              <a:buNone/>
              <a:defRPr/>
            </a:lvl3pPr>
            <a:lvl4pPr marL="964124" indent="0" algn="ctr">
              <a:buNone/>
              <a:defRPr/>
            </a:lvl4pPr>
            <a:lvl5pPr marL="1285500" indent="0" algn="ctr">
              <a:buNone/>
              <a:defRPr/>
            </a:lvl5pPr>
            <a:lvl6pPr marL="1606877" indent="0" algn="ctr">
              <a:buNone/>
              <a:defRPr/>
            </a:lvl6pPr>
            <a:lvl7pPr marL="1928250" indent="0" algn="ctr">
              <a:buNone/>
              <a:defRPr/>
            </a:lvl7pPr>
            <a:lvl8pPr marL="2249626" indent="0" algn="ctr">
              <a:buNone/>
              <a:defRPr/>
            </a:lvl8pPr>
            <a:lvl9pPr marL="2571001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251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96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374" indent="0">
              <a:buNone/>
              <a:defRPr sz="1300"/>
            </a:lvl2pPr>
            <a:lvl3pPr marL="642750" indent="0">
              <a:buNone/>
              <a:defRPr sz="1100"/>
            </a:lvl3pPr>
            <a:lvl4pPr marL="964124" indent="0">
              <a:buNone/>
              <a:defRPr sz="1000"/>
            </a:lvl4pPr>
            <a:lvl5pPr marL="1285500" indent="0">
              <a:buNone/>
              <a:defRPr sz="1000"/>
            </a:lvl5pPr>
            <a:lvl6pPr marL="1606877" indent="0">
              <a:buNone/>
              <a:defRPr sz="1000"/>
            </a:lvl6pPr>
            <a:lvl7pPr marL="1928250" indent="0">
              <a:buNone/>
              <a:defRPr sz="1000"/>
            </a:lvl7pPr>
            <a:lvl8pPr marL="2249626" indent="0">
              <a:buNone/>
              <a:defRPr sz="1000"/>
            </a:lvl8pPr>
            <a:lvl9pPr marL="2571001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895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727" y="1821656"/>
            <a:ext cx="3848695" cy="442019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821656"/>
            <a:ext cx="3848695" cy="442019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806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74" indent="0">
              <a:buNone/>
              <a:defRPr sz="1400" b="1"/>
            </a:lvl2pPr>
            <a:lvl3pPr marL="642750" indent="0">
              <a:buNone/>
              <a:defRPr sz="1300" b="1"/>
            </a:lvl3pPr>
            <a:lvl4pPr marL="964124" indent="0">
              <a:buNone/>
              <a:defRPr sz="1100" b="1"/>
            </a:lvl4pPr>
            <a:lvl5pPr marL="1285500" indent="0">
              <a:buNone/>
              <a:defRPr sz="1100" b="1"/>
            </a:lvl5pPr>
            <a:lvl6pPr marL="1606877" indent="0">
              <a:buNone/>
              <a:defRPr sz="1100" b="1"/>
            </a:lvl6pPr>
            <a:lvl7pPr marL="1928250" indent="0">
              <a:buNone/>
              <a:defRPr sz="1100" b="1"/>
            </a:lvl7pPr>
            <a:lvl8pPr marL="2249626" indent="0">
              <a:buNone/>
              <a:defRPr sz="1100" b="1"/>
            </a:lvl8pPr>
            <a:lvl9pPr marL="2571001" indent="0">
              <a:buNone/>
              <a:defRPr sz="1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74" indent="0">
              <a:buNone/>
              <a:defRPr sz="1400" b="1"/>
            </a:lvl2pPr>
            <a:lvl3pPr marL="642750" indent="0">
              <a:buNone/>
              <a:defRPr sz="1300" b="1"/>
            </a:lvl3pPr>
            <a:lvl4pPr marL="964124" indent="0">
              <a:buNone/>
              <a:defRPr sz="1100" b="1"/>
            </a:lvl4pPr>
            <a:lvl5pPr marL="1285500" indent="0">
              <a:buNone/>
              <a:defRPr sz="1100" b="1"/>
            </a:lvl5pPr>
            <a:lvl6pPr marL="1606877" indent="0">
              <a:buNone/>
              <a:defRPr sz="1100" b="1"/>
            </a:lvl6pPr>
            <a:lvl7pPr marL="1928250" indent="0">
              <a:buNone/>
              <a:defRPr sz="1100" b="1"/>
            </a:lvl7pPr>
            <a:lvl8pPr marL="2249626" indent="0">
              <a:buNone/>
              <a:defRPr sz="1100" b="1"/>
            </a:lvl8pPr>
            <a:lvl9pPr marL="2571001" indent="0">
              <a:buNone/>
              <a:defRPr sz="1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0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4544-4FFF-B64A-A490-B75D6C561A6C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BBC92-8420-C747-8383-E0E1EF157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0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583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2804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2" y="273478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2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74" indent="0">
              <a:buNone/>
              <a:defRPr sz="800"/>
            </a:lvl2pPr>
            <a:lvl3pPr marL="642750" indent="0">
              <a:buNone/>
              <a:defRPr sz="700"/>
            </a:lvl3pPr>
            <a:lvl4pPr marL="964124" indent="0">
              <a:buNone/>
              <a:defRPr sz="600"/>
            </a:lvl4pPr>
            <a:lvl5pPr marL="1285500" indent="0">
              <a:buNone/>
              <a:defRPr sz="600"/>
            </a:lvl5pPr>
            <a:lvl6pPr marL="1606877" indent="0">
              <a:buNone/>
              <a:defRPr sz="600"/>
            </a:lvl6pPr>
            <a:lvl7pPr marL="1928250" indent="0">
              <a:buNone/>
              <a:defRPr sz="600"/>
            </a:lvl7pPr>
            <a:lvl8pPr marL="2249626" indent="0">
              <a:buNone/>
              <a:defRPr sz="600"/>
            </a:lvl8pPr>
            <a:lvl9pPr marL="2571001" indent="0">
              <a:buNone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05607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0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0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74" indent="0">
              <a:buNone/>
              <a:defRPr sz="2000"/>
            </a:lvl2pPr>
            <a:lvl3pPr marL="642750" indent="0">
              <a:buNone/>
              <a:defRPr sz="1700"/>
            </a:lvl3pPr>
            <a:lvl4pPr marL="964124" indent="0">
              <a:buNone/>
              <a:defRPr sz="1400"/>
            </a:lvl4pPr>
            <a:lvl5pPr marL="1285500" indent="0">
              <a:buNone/>
              <a:defRPr sz="1400"/>
            </a:lvl5pPr>
            <a:lvl6pPr marL="1606877" indent="0">
              <a:buNone/>
              <a:defRPr sz="1400"/>
            </a:lvl6pPr>
            <a:lvl7pPr marL="1928250" indent="0">
              <a:buNone/>
              <a:defRPr sz="1400"/>
            </a:lvl7pPr>
            <a:lvl8pPr marL="2249626" indent="0">
              <a:buNone/>
              <a:defRPr sz="1400"/>
            </a:lvl8pPr>
            <a:lvl9pPr marL="2571001" indent="0">
              <a:buNone/>
              <a:defRPr sz="1400"/>
            </a:lvl9pPr>
          </a:lstStyle>
          <a:p>
            <a:pPr lvl="0"/>
            <a:endParaRPr 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0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74" indent="0">
              <a:buNone/>
              <a:defRPr sz="800"/>
            </a:lvl2pPr>
            <a:lvl3pPr marL="642750" indent="0">
              <a:buNone/>
              <a:defRPr sz="700"/>
            </a:lvl3pPr>
            <a:lvl4pPr marL="964124" indent="0">
              <a:buNone/>
              <a:defRPr sz="600"/>
            </a:lvl4pPr>
            <a:lvl5pPr marL="1285500" indent="0">
              <a:buNone/>
              <a:defRPr sz="600"/>
            </a:lvl5pPr>
            <a:lvl6pPr marL="1606877" indent="0">
              <a:buNone/>
              <a:defRPr sz="600"/>
            </a:lvl6pPr>
            <a:lvl7pPr marL="1928250" indent="0">
              <a:buNone/>
              <a:defRPr sz="600"/>
            </a:lvl7pPr>
            <a:lvl8pPr marL="2249626" indent="0">
              <a:buNone/>
              <a:defRPr sz="600"/>
            </a:lvl8pPr>
            <a:lvl9pPr marL="2571001" indent="0">
              <a:buNone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5343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707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3137" y="178594"/>
            <a:ext cx="1951137" cy="606325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727" y="178594"/>
            <a:ext cx="5746254" cy="606325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512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0"/>
            <a:ext cx="6400354" cy="1752451"/>
          </a:xfrm>
          <a:prstGeom prst="rect">
            <a:avLst/>
          </a:prstGeom>
        </p:spPr>
        <p:txBody>
          <a:bodyPr vert="horz" lIns="64281" tIns="32140" rIns="64281" bIns="32140"/>
          <a:lstStyle>
            <a:lvl1pPr marL="0" indent="0" algn="ctr">
              <a:buNone/>
              <a:defRPr/>
            </a:lvl1pPr>
            <a:lvl2pPr marL="321407" indent="0" algn="ctr">
              <a:buNone/>
              <a:defRPr/>
            </a:lvl2pPr>
            <a:lvl3pPr marL="642816" indent="0" algn="ctr">
              <a:buNone/>
              <a:defRPr/>
            </a:lvl3pPr>
            <a:lvl4pPr marL="964224" indent="0" algn="ctr">
              <a:buNone/>
              <a:defRPr/>
            </a:lvl4pPr>
            <a:lvl5pPr marL="1285631" indent="0" algn="ctr">
              <a:buNone/>
              <a:defRPr/>
            </a:lvl5pPr>
            <a:lvl6pPr marL="1607041" indent="0" algn="ctr">
              <a:buNone/>
              <a:defRPr/>
            </a:lvl6pPr>
            <a:lvl7pPr marL="1928447" indent="0" algn="ctr">
              <a:buNone/>
              <a:defRPr/>
            </a:lvl7pPr>
            <a:lvl8pPr marL="2249856" indent="0" algn="ctr">
              <a:buNone/>
              <a:defRPr/>
            </a:lvl8pPr>
            <a:lvl9pPr marL="2571264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15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0"/>
            <a:ext cx="8228707" cy="4525119"/>
          </a:xfrm>
          <a:prstGeom prst="rect">
            <a:avLst/>
          </a:prstGeom>
        </p:spPr>
        <p:txBody>
          <a:bodyPr vert="horz" lIns="64281" tIns="32140" rIns="64281" bIns="3214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20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81" tIns="32140" rIns="64281" bIns="32140" anchor="b"/>
          <a:lstStyle>
            <a:lvl1pPr marL="0" indent="0">
              <a:buNone/>
              <a:defRPr sz="1400"/>
            </a:lvl1pPr>
            <a:lvl2pPr marL="321407" indent="0">
              <a:buNone/>
              <a:defRPr sz="1300"/>
            </a:lvl2pPr>
            <a:lvl3pPr marL="642816" indent="0">
              <a:buNone/>
              <a:defRPr sz="1100"/>
            </a:lvl3pPr>
            <a:lvl4pPr marL="964224" indent="0">
              <a:buNone/>
              <a:defRPr sz="1000"/>
            </a:lvl4pPr>
            <a:lvl5pPr marL="1285631" indent="0">
              <a:buNone/>
              <a:defRPr sz="1000"/>
            </a:lvl5pPr>
            <a:lvl6pPr marL="1607041" indent="0">
              <a:buNone/>
              <a:defRPr sz="1000"/>
            </a:lvl6pPr>
            <a:lvl7pPr marL="1928447" indent="0">
              <a:buNone/>
              <a:defRPr sz="1000"/>
            </a:lvl7pPr>
            <a:lvl8pPr marL="2249856" indent="0">
              <a:buNone/>
              <a:defRPr sz="1000"/>
            </a:lvl8pPr>
            <a:lvl9pPr marL="2571264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1958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0"/>
            <a:ext cx="4060775" cy="4525119"/>
          </a:xfrm>
          <a:prstGeom prst="rect">
            <a:avLst/>
          </a:prstGeom>
        </p:spPr>
        <p:txBody>
          <a:bodyPr vert="horz" lIns="64281" tIns="32140" rIns="64281" bIns="3214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0"/>
            <a:ext cx="4060775" cy="4525119"/>
          </a:xfrm>
          <a:prstGeom prst="rect">
            <a:avLst/>
          </a:prstGeom>
        </p:spPr>
        <p:txBody>
          <a:bodyPr vert="horz" lIns="64281" tIns="32140" rIns="64281" bIns="3214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C1328-2178-AC4D-87BF-1FAE05A88F98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E4EE9-5A19-CA43-975B-42FF3B2644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358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81" tIns="32140" rIns="64281" bIns="32140"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81" tIns="32140" rIns="64281" bIns="3214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81" tIns="32140" rIns="64281" bIns="32140"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81" tIns="32140" rIns="64281" bIns="3214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554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112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3273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0" y="273476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81" tIns="32140" rIns="64281" bIns="32140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0" y="1435448"/>
            <a:ext cx="3008189" cy="4690318"/>
          </a:xfrm>
          <a:prstGeom prst="rect">
            <a:avLst/>
          </a:prstGeom>
        </p:spPr>
        <p:txBody>
          <a:bodyPr vert="horz" lIns="64281" tIns="32140" rIns="64281" bIns="32140"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488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8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8" y="612800"/>
            <a:ext cx="5486177" cy="4114354"/>
          </a:xfrm>
          <a:prstGeom prst="rect">
            <a:avLst/>
          </a:prstGeom>
        </p:spPr>
        <p:txBody>
          <a:bodyPr vert="horz" lIns="64281" tIns="32140" rIns="64281" bIns="32140"/>
          <a:lstStyle>
            <a:lvl1pPr marL="0" indent="0">
              <a:buNone/>
              <a:defRPr sz="2200"/>
            </a:lvl1pPr>
            <a:lvl2pPr marL="321407" indent="0">
              <a:buNone/>
              <a:defRPr sz="2000"/>
            </a:lvl2pPr>
            <a:lvl3pPr marL="642816" indent="0">
              <a:buNone/>
              <a:defRPr sz="1700"/>
            </a:lvl3pPr>
            <a:lvl4pPr marL="964224" indent="0">
              <a:buNone/>
              <a:defRPr sz="1400"/>
            </a:lvl4pPr>
            <a:lvl5pPr marL="1285631" indent="0">
              <a:buNone/>
              <a:defRPr sz="1400"/>
            </a:lvl5pPr>
            <a:lvl6pPr marL="1607041" indent="0">
              <a:buNone/>
              <a:defRPr sz="1400"/>
            </a:lvl6pPr>
            <a:lvl7pPr marL="1928447" indent="0">
              <a:buNone/>
              <a:defRPr sz="1400"/>
            </a:lvl7pPr>
            <a:lvl8pPr marL="2249856" indent="0">
              <a:buNone/>
              <a:defRPr sz="1400"/>
            </a:lvl8pPr>
            <a:lvl9pPr marL="2571264" indent="0">
              <a:buNone/>
              <a:defRPr sz="1400"/>
            </a:lvl9pPr>
          </a:lstStyle>
          <a:p>
            <a:pPr lvl="0"/>
            <a:endParaRPr 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8" y="5367860"/>
            <a:ext cx="5486177" cy="804788"/>
          </a:xfrm>
          <a:prstGeom prst="rect">
            <a:avLst/>
          </a:prstGeom>
        </p:spPr>
        <p:txBody>
          <a:bodyPr vert="horz" lIns="64281" tIns="32140" rIns="64281" bIns="32140"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2705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0"/>
            <a:ext cx="8228707" cy="4525119"/>
          </a:xfrm>
          <a:prstGeom prst="rect">
            <a:avLst/>
          </a:prstGeom>
        </p:spPr>
        <p:txBody>
          <a:bodyPr vert="eaVert" lIns="64281" tIns="32140" rIns="64281" bIns="3214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76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688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50844" cy="6856884"/>
          </a:xfrm>
          <a:prstGeom prst="rect">
            <a:avLst/>
          </a:prstGeom>
        </p:spPr>
        <p:txBody>
          <a:bodyPr vert="eaVert" lIns="64281" tIns="32140" rIns="64281" bIns="3214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75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8F8FE-E587-A746-B259-8C7FEB6196CD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215F0-2480-4C41-9A7D-96C9214B9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224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D0A9-9977-E94E-B4DE-0CE970D8782A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7C535-C1BE-0A43-A0D7-CDCB9BD6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829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350AD-DCD4-D240-9CC6-133610F62259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00350-A229-2644-9786-7E64B66DB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1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8BE28-03D4-2C4D-B226-B3AA75308867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C1182-40AD-8C42-8854-31C569E8F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4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D85AD-3407-554F-B434-95742FE8CA37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4E94F-DE4E-164E-9113-B3EB458A6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268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EB81B-2085-924F-B00E-056D07410DA0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F7AE3-8FDD-E64B-8B57-97583AADA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716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DC629-DD8F-D04D-B42C-344D72EB5B67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A43B4-CC66-8E44-A983-191CF2797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61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7343C-C6D7-5A40-8ADB-A456AF8F357C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DADC0-B32D-0743-9E9F-42425CA88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098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84B87-7BC2-F242-8A9E-BF88750720A2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4B8B7-165D-6D41-9C47-A8F09ED0B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408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lvl1pPr indent="-2825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 charset="0"/>
              <a:buNone/>
              <a:defRPr/>
            </a:pPr>
            <a:endParaRPr lang="en-US" sz="3200">
              <a:solidFill>
                <a:prstClr val="black"/>
              </a:solidFill>
              <a:latin typeface="Gill Sans MT" charset="0"/>
            </a:endParaRPr>
          </a:p>
        </p:txBody>
      </p:sp>
      <p:sp>
        <p:nvSpPr>
          <p:cNvPr id="6" name="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7" name="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7ED91-EA8B-9C41-875F-B8C4643FE612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8C549-8B51-954E-93DA-3B1B7D88A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07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3CFC3-3DF9-254C-8280-D6BCB557CDF1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A078C-E1B8-4245-90CA-1BCF39228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441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9F03B-A9A4-354F-A037-B4CA42E22AE8}" type="datetime1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FD467-F3DD-6E48-A8AB-5296F16AE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178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C8127-448F-B546-A789-70EEABFC19AC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7257A-617A-AF44-A013-871B1F527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975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EC595-870F-7145-B070-261F5ED46F1D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4FC27-0EB2-8848-809F-DB00CE75B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5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3AC05-D156-A24D-A78E-FE9FAFA8454C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5A27-43AC-B84E-9F28-7AEC66FD4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66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9AB80-C1C1-2442-B63A-408F743760DF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AA466-15E4-824D-8129-8E6A5E95D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860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D849D-A45D-174C-B776-0C5A8C11F689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BF35A-2013-464A-9C21-1AA0ABB20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334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28554-A8B6-0A40-86CF-A5CA841A4580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27D7F-305B-3A44-92BC-1846DAB2B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830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5CBF2-D96E-BE4F-A197-AF846AA46ABD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C9D3D-50C8-F744-B335-44A370D1E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4530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6B2E0-01C2-A04B-8D3D-65A75FEFC137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19EF0-40F7-F242-8FD2-F4B3E6490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982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E2A65-466B-694E-9DC1-FE95C279FC77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5B51C-B1D1-6942-9D75-CED74AC491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8245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263D4-ED56-9F41-AC22-9609FB3DA177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9396B-C995-754B-BEEC-9F0648CBDD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454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61DE7-4F2C-FD40-A646-C90ED70FF2A3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3C49F-869D-BF4A-B881-DBBDC5AA0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4448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BD7AB-E4B5-A447-B93E-40C1C57AA54B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A9C5F-040B-3642-A00D-5230562658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1058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A6E6F-F108-CC4F-A722-08F34E9E8A38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F5F03-3468-374C-B0D4-DAF8F169B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7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75896-16A1-CE41-9712-27C4A06EDD58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EC52F-1440-4B43-8DDC-1C485E36F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116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6CA9F-3967-1245-8D5C-65AD34FF6E5E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159DD-26DA-D748-AC6E-5EF7537F5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404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F1A9F-E98E-EC40-B306-6C0633DDF7DC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9BF50-FF3C-6E40-8701-4742C40E5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3525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6D732-9152-4140-9E0A-D3A875357E43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BF236-94FC-A643-8EB9-1F65644D6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345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9763C-3034-D542-81A3-A9DCBB6CAD25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8FB46-C1E7-2A4C-AAB4-666A5B0B0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9891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543F5-524E-B645-8CB6-2D49F05A1F64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4DC63-E237-B640-86B2-CDBF38669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3465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F1559-436E-C047-870F-868BAFE9559B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8D148-3539-7B43-85E1-C050B0742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123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E7D2A-12CC-9C42-BB3D-24A965844057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C236F-C58E-D44F-8D29-0E9CE34EA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535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3FD49-7636-2D4E-BA41-47DFC12DF2E5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A238-98DF-7847-BD38-D84A5CA58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6599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0BB6D-D68A-A946-8F71-FE2517B630C9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8BF47-E82D-8640-A54E-CCCE15E0F5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BA676-14E2-C042-AA0E-10671B13218E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5FE2E-CEEE-4A41-AC65-98DC17D51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F37B4-ABF8-B142-AAA5-7F7E5141CD1E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11C6B-2FF9-E343-B6E3-F5C92B4DC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3741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3145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027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40" indent="0">
              <a:buNone/>
              <a:defRPr sz="1300"/>
            </a:lvl2pPr>
            <a:lvl3pPr marL="642882" indent="0">
              <a:buNone/>
              <a:defRPr sz="1100"/>
            </a:lvl3pPr>
            <a:lvl4pPr marL="964323" indent="0">
              <a:buNone/>
              <a:defRPr sz="1000"/>
            </a:lvl4pPr>
            <a:lvl5pPr marL="1285763" indent="0">
              <a:buNone/>
              <a:defRPr sz="1000"/>
            </a:lvl5pPr>
            <a:lvl6pPr marL="1607205" indent="0">
              <a:buNone/>
              <a:defRPr sz="1000"/>
            </a:lvl6pPr>
            <a:lvl7pPr marL="1928645" indent="0">
              <a:buNone/>
              <a:defRPr sz="1000"/>
            </a:lvl7pPr>
            <a:lvl8pPr marL="2250086" indent="0">
              <a:buNone/>
              <a:defRPr sz="1000"/>
            </a:lvl8pPr>
            <a:lvl9pPr marL="2571527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691000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727" y="1821656"/>
            <a:ext cx="3848695" cy="442019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821656"/>
            <a:ext cx="3848695" cy="442019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8565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40" indent="0">
              <a:buNone/>
              <a:defRPr sz="1400" b="1"/>
            </a:lvl2pPr>
            <a:lvl3pPr marL="642882" indent="0">
              <a:buNone/>
              <a:defRPr sz="1300" b="1"/>
            </a:lvl3pPr>
            <a:lvl4pPr marL="964323" indent="0">
              <a:buNone/>
              <a:defRPr sz="1100" b="1"/>
            </a:lvl4pPr>
            <a:lvl5pPr marL="1285763" indent="0">
              <a:buNone/>
              <a:defRPr sz="1100" b="1"/>
            </a:lvl5pPr>
            <a:lvl6pPr marL="1607205" indent="0">
              <a:buNone/>
              <a:defRPr sz="1100" b="1"/>
            </a:lvl6pPr>
            <a:lvl7pPr marL="1928645" indent="0">
              <a:buNone/>
              <a:defRPr sz="1100" b="1"/>
            </a:lvl7pPr>
            <a:lvl8pPr marL="2250086" indent="0">
              <a:buNone/>
              <a:defRPr sz="1100" b="1"/>
            </a:lvl8pPr>
            <a:lvl9pPr marL="2571527" indent="0">
              <a:buNone/>
              <a:defRPr sz="1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40" indent="0">
              <a:buNone/>
              <a:defRPr sz="1400" b="1"/>
            </a:lvl2pPr>
            <a:lvl3pPr marL="642882" indent="0">
              <a:buNone/>
              <a:defRPr sz="1300" b="1"/>
            </a:lvl3pPr>
            <a:lvl4pPr marL="964323" indent="0">
              <a:buNone/>
              <a:defRPr sz="1100" b="1"/>
            </a:lvl4pPr>
            <a:lvl5pPr marL="1285763" indent="0">
              <a:buNone/>
              <a:defRPr sz="1100" b="1"/>
            </a:lvl5pPr>
            <a:lvl6pPr marL="1607205" indent="0">
              <a:buNone/>
              <a:defRPr sz="1100" b="1"/>
            </a:lvl6pPr>
            <a:lvl7pPr marL="1928645" indent="0">
              <a:buNone/>
              <a:defRPr sz="1100" b="1"/>
            </a:lvl7pPr>
            <a:lvl8pPr marL="2250086" indent="0">
              <a:buNone/>
              <a:defRPr sz="1100" b="1"/>
            </a:lvl8pPr>
            <a:lvl9pPr marL="2571527" indent="0">
              <a:buNone/>
              <a:defRPr sz="1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04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7614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42158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8" y="273474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8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40" indent="0">
              <a:buNone/>
              <a:defRPr sz="800"/>
            </a:lvl2pPr>
            <a:lvl3pPr marL="642882" indent="0">
              <a:buNone/>
              <a:defRPr sz="700"/>
            </a:lvl3pPr>
            <a:lvl4pPr marL="964323" indent="0">
              <a:buNone/>
              <a:defRPr sz="600"/>
            </a:lvl4pPr>
            <a:lvl5pPr marL="1285763" indent="0">
              <a:buNone/>
              <a:defRPr sz="600"/>
            </a:lvl5pPr>
            <a:lvl6pPr marL="1607205" indent="0">
              <a:buNone/>
              <a:defRPr sz="600"/>
            </a:lvl6pPr>
            <a:lvl7pPr marL="1928645" indent="0">
              <a:buNone/>
              <a:defRPr sz="600"/>
            </a:lvl7pPr>
            <a:lvl8pPr marL="2250086" indent="0">
              <a:buNone/>
              <a:defRPr sz="600"/>
            </a:lvl8pPr>
            <a:lvl9pPr marL="2571527" indent="0">
              <a:buNone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320248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6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6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40" indent="0">
              <a:buNone/>
              <a:defRPr sz="2000"/>
            </a:lvl2pPr>
            <a:lvl3pPr marL="642882" indent="0">
              <a:buNone/>
              <a:defRPr sz="1700"/>
            </a:lvl3pPr>
            <a:lvl4pPr marL="964323" indent="0">
              <a:buNone/>
              <a:defRPr sz="1400"/>
            </a:lvl4pPr>
            <a:lvl5pPr marL="1285763" indent="0">
              <a:buNone/>
              <a:defRPr sz="1400"/>
            </a:lvl5pPr>
            <a:lvl6pPr marL="1607205" indent="0">
              <a:buNone/>
              <a:defRPr sz="1400"/>
            </a:lvl6pPr>
            <a:lvl7pPr marL="1928645" indent="0">
              <a:buNone/>
              <a:defRPr sz="1400"/>
            </a:lvl7pPr>
            <a:lvl8pPr marL="2250086" indent="0">
              <a:buNone/>
              <a:defRPr sz="1400"/>
            </a:lvl8pPr>
            <a:lvl9pPr marL="2571527" indent="0">
              <a:buNone/>
              <a:defRPr sz="1400"/>
            </a:lvl9pPr>
          </a:lstStyle>
          <a:p>
            <a:pPr lvl="0"/>
            <a:endParaRPr 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6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40" indent="0">
              <a:buNone/>
              <a:defRPr sz="800"/>
            </a:lvl2pPr>
            <a:lvl3pPr marL="642882" indent="0">
              <a:buNone/>
              <a:defRPr sz="700"/>
            </a:lvl3pPr>
            <a:lvl4pPr marL="964323" indent="0">
              <a:buNone/>
              <a:defRPr sz="600"/>
            </a:lvl4pPr>
            <a:lvl5pPr marL="1285763" indent="0">
              <a:buNone/>
              <a:defRPr sz="600"/>
            </a:lvl5pPr>
            <a:lvl6pPr marL="1607205" indent="0">
              <a:buNone/>
              <a:defRPr sz="600"/>
            </a:lvl6pPr>
            <a:lvl7pPr marL="1928645" indent="0">
              <a:buNone/>
              <a:defRPr sz="600"/>
            </a:lvl7pPr>
            <a:lvl8pPr marL="2250086" indent="0">
              <a:buNone/>
              <a:defRPr sz="600"/>
            </a:lvl8pPr>
            <a:lvl9pPr marL="2571527" indent="0">
              <a:buNone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820264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4BAEE0-11DD-B648-959F-3CA5286367BC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E1A8715-3DC8-7B47-A4A9-89F57A852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89" r:id="rId1"/>
    <p:sldLayoutId id="2147485890" r:id="rId2"/>
    <p:sldLayoutId id="2147485891" r:id="rId3"/>
    <p:sldLayoutId id="2147485892" r:id="rId4"/>
    <p:sldLayoutId id="2147485893" r:id="rId5"/>
    <p:sldLayoutId id="2147485894" r:id="rId6"/>
    <p:sldLayoutId id="2147485895" r:id="rId7"/>
    <p:sldLayoutId id="2147485896" r:id="rId8"/>
    <p:sldLayoutId id="2147485897" r:id="rId9"/>
    <p:sldLayoutId id="2147485898" r:id="rId10"/>
    <p:sldLayoutId id="2147485899" r:id="rId11"/>
    <p:sldLayoutId id="214748606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23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/>
          </p:cNvSpPr>
          <p:nvPr>
            <p:ph type="title"/>
          </p:nvPr>
        </p:nvSpPr>
        <p:spPr bwMode="auto">
          <a:xfrm>
            <a:off x="669925" y="179388"/>
            <a:ext cx="780415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Light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/>
          </p:cNvSpPr>
          <p:nvPr>
            <p:ph type="body" idx="1"/>
          </p:nvPr>
        </p:nvSpPr>
        <p:spPr bwMode="auto">
          <a:xfrm>
            <a:off x="669925" y="1820863"/>
            <a:ext cx="7804150" cy="442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Light" charset="0"/>
              </a:rPr>
              <a:t>Click to edit Master text styles</a:t>
            </a:r>
          </a:p>
          <a:p>
            <a:pPr lvl="1"/>
            <a:r>
              <a:rPr lang="en-US">
                <a:sym typeface="Helvetica Light" charset="0"/>
              </a:rPr>
              <a:t>Second level</a:t>
            </a:r>
          </a:p>
          <a:p>
            <a:pPr lvl="2"/>
            <a:r>
              <a:rPr lang="en-US">
                <a:sym typeface="Helvetica Light" charset="0"/>
              </a:rPr>
              <a:t>Third level</a:t>
            </a:r>
          </a:p>
          <a:p>
            <a:pPr lvl="3"/>
            <a:r>
              <a:rPr lang="en-US">
                <a:sym typeface="Helvetica Light" charset="0"/>
              </a:rPr>
              <a:t>Fourth level</a:t>
            </a:r>
          </a:p>
          <a:p>
            <a:pPr lvl="4"/>
            <a:r>
              <a:rPr lang="en-US">
                <a:sym typeface="Helvetica Light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00" r:id="rId1"/>
    <p:sldLayoutId id="2147485901" r:id="rId2"/>
    <p:sldLayoutId id="2147485902" r:id="rId3"/>
    <p:sldLayoutId id="2147485903" r:id="rId4"/>
    <p:sldLayoutId id="2147485904" r:id="rId5"/>
    <p:sldLayoutId id="2147485905" r:id="rId6"/>
    <p:sldLayoutId id="2147485906" r:id="rId7"/>
    <p:sldLayoutId id="2147485907" r:id="rId8"/>
    <p:sldLayoutId id="2147485908" r:id="rId9"/>
    <p:sldLayoutId id="2147485909" r:id="rId10"/>
    <p:sldLayoutId id="2147485910" r:id="rId11"/>
  </p:sldLayoutIdLst>
  <p:txStyles>
    <p:titleStyle>
      <a:lvl1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+mj-lt"/>
          <a:ea typeface="ＭＳ Ｐゴシック" charset="0"/>
          <a:cs typeface="+mj-cs"/>
          <a:sym typeface="Helvetica Light" charset="0"/>
        </a:defRPr>
      </a:lvl1pPr>
      <a:lvl2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2pPr>
      <a:lvl3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3pPr>
      <a:lvl4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4pPr>
      <a:lvl5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5pPr>
      <a:lvl6pPr marL="321457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915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372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829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27025" indent="-327025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ＭＳ Ｐゴシック" charset="0"/>
          <a:cs typeface="+mn-cs"/>
          <a:sym typeface="Helvetica Light" charset="0"/>
        </a:defRPr>
      </a:lvl1pPr>
      <a:lvl2pPr marL="639763" indent="-327025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2pPr>
      <a:lvl3pPr marL="952500" indent="-327025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3pPr>
      <a:lvl4pPr marL="1265238" indent="-327025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4pPr>
      <a:lvl5pPr marL="1577975" indent="-327025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5pPr>
      <a:lvl6pPr marL="1899723" indent="-328154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6pPr>
      <a:lvl7pPr marL="2221181" indent="-328154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7pPr>
      <a:lvl8pPr marL="2542638" indent="-328154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8pPr>
      <a:lvl9pPr marL="2864095" indent="-328154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7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2756" tIns="892756" rIns="892756" bIns="8927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Light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11" r:id="rId1"/>
    <p:sldLayoutId id="2147485912" r:id="rId2"/>
    <p:sldLayoutId id="2147485913" r:id="rId3"/>
    <p:sldLayoutId id="2147485914" r:id="rId4"/>
    <p:sldLayoutId id="2147485915" r:id="rId5"/>
    <p:sldLayoutId id="2147485916" r:id="rId6"/>
    <p:sldLayoutId id="2147485917" r:id="rId7"/>
    <p:sldLayoutId id="2147485918" r:id="rId8"/>
    <p:sldLayoutId id="2147485919" r:id="rId9"/>
    <p:sldLayoutId id="2147485920" r:id="rId10"/>
    <p:sldLayoutId id="2147485921" r:id="rId11"/>
  </p:sldLayoutIdLst>
  <p:txStyles>
    <p:titleStyle>
      <a:lvl1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+mj-lt"/>
          <a:ea typeface="ＭＳ Ｐゴシック" charset="0"/>
          <a:cs typeface="+mj-cs"/>
          <a:sym typeface="Helvetica Light" charset="0"/>
        </a:defRPr>
      </a:lvl1pPr>
      <a:lvl2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2pPr>
      <a:lvl3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3pPr>
      <a:lvl4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4pPr>
      <a:lvl5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5pPr>
      <a:lvl6pPr marL="321391" algn="ctr" defTabSz="410667" rtl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783" algn="ctr" defTabSz="410667" rtl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174" algn="ctr" defTabSz="410667" rtl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565" algn="ctr" defTabSz="410667" rtl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27025" indent="-327025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ＭＳ Ｐゴシック" charset="0"/>
          <a:cs typeface="+mn-cs"/>
          <a:sym typeface="Helvetica Light" charset="0"/>
        </a:defRPr>
      </a:lvl1pPr>
      <a:lvl2pPr marL="639763" indent="-327025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2pPr>
      <a:lvl3pPr marL="952500" indent="-327025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3pPr>
      <a:lvl4pPr marL="1265238" indent="-327025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4pPr>
      <a:lvl5pPr marL="1576388" indent="-327025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5pPr>
      <a:lvl6pPr marL="1899335" indent="-328086" algn="l" defTabSz="410667" rtl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6pPr>
      <a:lvl7pPr marL="2220727" indent="-328086" algn="l" defTabSz="410667" rtl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7pPr>
      <a:lvl8pPr marL="2542118" indent="-328086" algn="l" defTabSz="410667" rtl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8pPr>
      <a:lvl9pPr marL="2863508" indent="-328086" algn="l" defTabSz="410667" rtl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1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3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4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65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59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48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41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33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23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/>
          </p:cNvSpPr>
          <p:nvPr>
            <p:ph type="title"/>
          </p:nvPr>
        </p:nvSpPr>
        <p:spPr bwMode="auto">
          <a:xfrm>
            <a:off x="669925" y="179388"/>
            <a:ext cx="780415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Light" charset="0"/>
              </a:rPr>
              <a:t>Click to edit Master title style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body" idx="1"/>
          </p:nvPr>
        </p:nvSpPr>
        <p:spPr bwMode="auto">
          <a:xfrm>
            <a:off x="669925" y="1820863"/>
            <a:ext cx="7804150" cy="442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Light" charset="0"/>
              </a:rPr>
              <a:t>Click to edit Master text styles</a:t>
            </a:r>
          </a:p>
          <a:p>
            <a:pPr lvl="1"/>
            <a:r>
              <a:rPr lang="en-US">
                <a:sym typeface="Helvetica Light" charset="0"/>
              </a:rPr>
              <a:t>Second level</a:t>
            </a:r>
          </a:p>
          <a:p>
            <a:pPr lvl="2"/>
            <a:r>
              <a:rPr lang="en-US">
                <a:sym typeface="Helvetica Light" charset="0"/>
              </a:rPr>
              <a:t>Third level</a:t>
            </a:r>
          </a:p>
          <a:p>
            <a:pPr lvl="3"/>
            <a:r>
              <a:rPr lang="en-US">
                <a:sym typeface="Helvetica Light" charset="0"/>
              </a:rPr>
              <a:t>Fourth level</a:t>
            </a:r>
          </a:p>
          <a:p>
            <a:pPr lvl="4"/>
            <a:r>
              <a:rPr lang="en-US">
                <a:sym typeface="Helvetica Light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22" r:id="rId1"/>
    <p:sldLayoutId id="2147485923" r:id="rId2"/>
    <p:sldLayoutId id="2147485924" r:id="rId3"/>
    <p:sldLayoutId id="2147485925" r:id="rId4"/>
    <p:sldLayoutId id="2147485926" r:id="rId5"/>
    <p:sldLayoutId id="2147485927" r:id="rId6"/>
    <p:sldLayoutId id="2147485928" r:id="rId7"/>
    <p:sldLayoutId id="2147485929" r:id="rId8"/>
    <p:sldLayoutId id="2147485930" r:id="rId9"/>
    <p:sldLayoutId id="2147485931" r:id="rId10"/>
    <p:sldLayoutId id="2147485932" r:id="rId11"/>
  </p:sldLayoutIdLst>
  <p:txStyles>
    <p:titleStyle>
      <a:lvl1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+mj-lt"/>
          <a:ea typeface="ＭＳ Ｐゴシック" charset="0"/>
          <a:cs typeface="+mj-cs"/>
          <a:sym typeface="Helvetica Light" charset="0"/>
        </a:defRPr>
      </a:lvl1pPr>
      <a:lvl2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2pPr>
      <a:lvl3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3pPr>
      <a:lvl4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4pPr>
      <a:lvl5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5pPr>
      <a:lvl6pPr marL="321374" algn="ctr" defTabSz="410646" rtl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750" algn="ctr" defTabSz="410646" rtl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124" algn="ctr" defTabSz="410646" rtl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500" algn="ctr" defTabSz="410646" rtl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27025" indent="-327025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ＭＳ Ｐゴシック" charset="0"/>
          <a:cs typeface="+mn-cs"/>
          <a:sym typeface="Helvetica Light" charset="0"/>
        </a:defRPr>
      </a:lvl1pPr>
      <a:lvl2pPr marL="639763" indent="-327025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2pPr>
      <a:lvl3pPr marL="952500" indent="-327025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3pPr>
      <a:lvl4pPr marL="1265238" indent="-327025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4pPr>
      <a:lvl5pPr marL="1576388" indent="-327025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5pPr>
      <a:lvl6pPr marL="1899238" indent="-328069" algn="l" defTabSz="410646" rtl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6pPr>
      <a:lvl7pPr marL="2220613" indent="-328069" algn="l" defTabSz="410646" rtl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7pPr>
      <a:lvl8pPr marL="2541988" indent="-328069" algn="l" defTabSz="410646" rtl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8pPr>
      <a:lvl9pPr marL="2863361" indent="-328069" algn="l" defTabSz="410646" rtl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7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2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0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877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2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626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001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7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2801" tIns="892801" rIns="892801" bIns="8928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Light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33" r:id="rId1"/>
    <p:sldLayoutId id="2147485934" r:id="rId2"/>
    <p:sldLayoutId id="2147485935" r:id="rId3"/>
    <p:sldLayoutId id="2147485936" r:id="rId4"/>
    <p:sldLayoutId id="2147485937" r:id="rId5"/>
    <p:sldLayoutId id="2147485938" r:id="rId6"/>
    <p:sldLayoutId id="2147485939" r:id="rId7"/>
    <p:sldLayoutId id="2147485940" r:id="rId8"/>
    <p:sldLayoutId id="2147485941" r:id="rId9"/>
    <p:sldLayoutId id="2147485942" r:id="rId10"/>
    <p:sldLayoutId id="2147485943" r:id="rId11"/>
  </p:sldLayoutIdLst>
  <p:txStyles>
    <p:titleStyle>
      <a:lvl1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+mj-lt"/>
          <a:ea typeface="ＭＳ Ｐゴシック" charset="0"/>
          <a:cs typeface="+mj-cs"/>
          <a:sym typeface="Helvetica Light" charset="0"/>
        </a:defRPr>
      </a:lvl1pPr>
      <a:lvl2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2pPr>
      <a:lvl3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3pPr>
      <a:lvl4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4pPr>
      <a:lvl5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5pPr>
      <a:lvl6pPr marL="321407" algn="ctr" defTabSz="410688" rtl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816" algn="ctr" defTabSz="410688" rtl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224" algn="ctr" defTabSz="410688" rtl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631" algn="ctr" defTabSz="410688" rtl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27025" indent="-327025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ＭＳ Ｐゴシック" charset="0"/>
          <a:cs typeface="+mn-cs"/>
          <a:sym typeface="Helvetica Light" charset="0"/>
        </a:defRPr>
      </a:lvl1pPr>
      <a:lvl2pPr marL="639763" indent="-327025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2pPr>
      <a:lvl3pPr marL="952500" indent="-327025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3pPr>
      <a:lvl4pPr marL="1265238" indent="-327025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4pPr>
      <a:lvl5pPr marL="1577975" indent="-327025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5pPr>
      <a:lvl6pPr marL="1899432" indent="-328103" algn="l" defTabSz="410688" rtl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6pPr>
      <a:lvl7pPr marL="2220840" indent="-328103" algn="l" defTabSz="410688" rtl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7pPr>
      <a:lvl8pPr marL="2542248" indent="-328103" algn="l" defTabSz="410688" rtl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8pPr>
      <a:lvl9pPr marL="2863655" indent="-328103" algn="l" defTabSz="410688" rtl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0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1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2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3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04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44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85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26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741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5A788"/>
                </a:solidFill>
                <a:latin typeface="Gill Sans MT" charset="0"/>
              </a:defRPr>
            </a:lvl1pPr>
          </a:lstStyle>
          <a:p>
            <a:pPr>
              <a:defRPr/>
            </a:pPr>
            <a:r>
              <a:rPr lang="en-US"/>
              <a:t>P.McKenna@mmu.ac.uk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E7DEC9">
                    <a:shade val="50000"/>
                    <a:satMod val="200000"/>
                  </a:srgbClr>
                </a:solidFill>
                <a:effectLst/>
                <a:latin typeface="Gill Sans M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5A788"/>
                </a:solidFill>
                <a:latin typeface="Gill Sans MT" charset="0"/>
              </a:defRPr>
            </a:lvl1pPr>
          </a:lstStyle>
          <a:p>
            <a:pPr>
              <a:defRPr/>
            </a:pPr>
            <a:fld id="{6ED14AD9-8222-9C4C-B87C-DC2E7B4BB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28316" y="0"/>
            <a:ext cx="6315684" cy="141127"/>
          </a:xfrm>
          <a:prstGeom prst="rect">
            <a:avLst/>
          </a:prstGeom>
          <a:gradFill flip="none" rotWithShape="1">
            <a:gsLst>
              <a:gs pos="0">
                <a:srgbClr val="961414"/>
              </a:gs>
              <a:gs pos="100000">
                <a:srgbClr val="E42B35"/>
              </a:gs>
            </a:gsLst>
            <a:lin ang="0" scaled="1"/>
            <a:tileRect/>
          </a:gradFill>
          <a:ln w="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17423" name="Picture 12" descr="CC_by-nc-sa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7788"/>
            <a:ext cx="10128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10" r:id="rId1"/>
    <p:sldLayoutId id="2147486011" r:id="rId2"/>
    <p:sldLayoutId id="2147486012" r:id="rId3"/>
    <p:sldLayoutId id="2147486013" r:id="rId4"/>
    <p:sldLayoutId id="2147486014" r:id="rId5"/>
    <p:sldLayoutId id="2147486015" r:id="rId6"/>
    <p:sldLayoutId id="2147486016" r:id="rId7"/>
    <p:sldLayoutId id="2147486017" r:id="rId8"/>
    <p:sldLayoutId id="2147486018" r:id="rId9"/>
    <p:sldLayoutId id="2147486019" r:id="rId10"/>
    <p:sldLayoutId id="21474860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-112" charset="-18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-112" charset="-18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-112" charset="-18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-112" charset="-18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-112" charset="-18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-112" charset="-18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-112" charset="-18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-112" charset="-18"/>
          <a:ea typeface="ＭＳ Ｐゴシック" pitchFamily="-112" charset="-128"/>
          <a:cs typeface="ＭＳ Ｐゴシック" pitchFamily="-112" charset="-128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0"/>
        <a:buChar char="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charset="0"/>
        <a:buChar char="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charset="0"/>
        <a:buChar char="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86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E2863EA1-08E5-A84B-B67D-54B21BE560B6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5D100136-E9A9-3044-863E-36AC7B3FA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7" r:id="rId1"/>
    <p:sldLayoutId id="2147485978" r:id="rId2"/>
    <p:sldLayoutId id="2147485979" r:id="rId3"/>
    <p:sldLayoutId id="2147485980" r:id="rId4"/>
    <p:sldLayoutId id="2147485981" r:id="rId5"/>
    <p:sldLayoutId id="2147485982" r:id="rId6"/>
    <p:sldLayoutId id="2147485983" r:id="rId7"/>
    <p:sldLayoutId id="2147485984" r:id="rId8"/>
    <p:sldLayoutId id="2147485985" r:id="rId9"/>
    <p:sldLayoutId id="2147485986" r:id="rId10"/>
    <p:sldLayoutId id="214748598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08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4BFA8349-8AC5-9C4C-B158-F36119FB3310}" type="datetimeFigureOut">
              <a:rPr lang="en-US"/>
              <a:pPr>
                <a:defRPr/>
              </a:pPr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7929DD1E-9EEF-3D44-8E41-D998BB712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8" r:id="rId1"/>
    <p:sldLayoutId id="2147485989" r:id="rId2"/>
    <p:sldLayoutId id="2147485990" r:id="rId3"/>
    <p:sldLayoutId id="2147485991" r:id="rId4"/>
    <p:sldLayoutId id="2147485992" r:id="rId5"/>
    <p:sldLayoutId id="2147485993" r:id="rId6"/>
    <p:sldLayoutId id="2147485994" r:id="rId7"/>
    <p:sldLayoutId id="2147485995" r:id="rId8"/>
    <p:sldLayoutId id="2147485996" r:id="rId9"/>
    <p:sldLayoutId id="2147485997" r:id="rId10"/>
    <p:sldLayoutId id="2147485998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23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669727" y="178594"/>
            <a:ext cx="7804547" cy="151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Light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669727" y="1821656"/>
            <a:ext cx="7804547" cy="442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Light" charset="0"/>
              </a:rPr>
              <a:t>Click to edit Master text styles</a:t>
            </a:r>
          </a:p>
          <a:p>
            <a:pPr lvl="1"/>
            <a:r>
              <a:rPr lang="en-US">
                <a:sym typeface="Helvetica Light" charset="0"/>
              </a:rPr>
              <a:t>Second level</a:t>
            </a:r>
          </a:p>
          <a:p>
            <a:pPr lvl="2"/>
            <a:r>
              <a:rPr lang="en-US">
                <a:sym typeface="Helvetica Light" charset="0"/>
              </a:rPr>
              <a:t>Third level</a:t>
            </a:r>
          </a:p>
          <a:p>
            <a:pPr lvl="3"/>
            <a:r>
              <a:rPr lang="en-US">
                <a:sym typeface="Helvetica Light" charset="0"/>
              </a:rPr>
              <a:t>Fourth level</a:t>
            </a:r>
          </a:p>
          <a:p>
            <a:pPr lvl="4"/>
            <a:r>
              <a:rPr lang="en-US">
                <a:sym typeface="Helvetica Light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7995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6055" r:id="rId1"/>
    <p:sldLayoutId id="2147486056" r:id="rId2"/>
    <p:sldLayoutId id="2147486057" r:id="rId3"/>
    <p:sldLayoutId id="2147486058" r:id="rId4"/>
    <p:sldLayoutId id="2147486059" r:id="rId5"/>
    <p:sldLayoutId id="2147486060" r:id="rId6"/>
    <p:sldLayoutId id="2147486061" r:id="rId7"/>
    <p:sldLayoutId id="2147486062" r:id="rId8"/>
    <p:sldLayoutId id="2147486063" r:id="rId9"/>
    <p:sldLayoutId id="2147486064" r:id="rId10"/>
    <p:sldLayoutId id="2147486065" r:id="rId11"/>
  </p:sldLayoutIdLst>
  <p:txStyles>
    <p:titleStyle>
      <a:lvl1pPr algn="ctr" defTabSz="40963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+mj-lt"/>
          <a:ea typeface="ＭＳ Ｐゴシック" charset="0"/>
          <a:cs typeface="+mj-cs"/>
          <a:sym typeface="Helvetica Light" charset="0"/>
        </a:defRPr>
      </a:lvl1pPr>
      <a:lvl2pPr algn="ctr" defTabSz="40963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2pPr>
      <a:lvl3pPr algn="ctr" defTabSz="40963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3pPr>
      <a:lvl4pPr algn="ctr" defTabSz="40963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4pPr>
      <a:lvl5pPr algn="ctr" defTabSz="409635" rtl="0" eaLnBrk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5pPr>
      <a:lvl6pPr marL="321440" algn="ctr" defTabSz="410730" rtl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882" algn="ctr" defTabSz="410730" rtl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323" algn="ctr" defTabSz="410730" rtl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763" algn="ctr" defTabSz="410730" rtl="0" fontAlgn="base" hangingPunct="0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27039" indent="-327039" algn="l" defTabSz="409635" rtl="0" eaLnBrk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ＭＳ Ｐゴシック" charset="0"/>
          <a:cs typeface="+mn-cs"/>
          <a:sym typeface="Helvetica Light" charset="0"/>
        </a:defRPr>
      </a:lvl1pPr>
      <a:lvl2pPr marL="639566" indent="-327039" algn="l" defTabSz="409635" rtl="0" eaLnBrk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2pPr>
      <a:lvl3pPr marL="952094" indent="-327039" algn="l" defTabSz="409635" rtl="0" eaLnBrk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3pPr>
      <a:lvl4pPr marL="1264622" indent="-327039" algn="l" defTabSz="409635" rtl="0" eaLnBrk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4pPr>
      <a:lvl5pPr marL="1577150" indent="-327039" algn="l" defTabSz="409635" rtl="0" eaLnBrk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5pPr>
      <a:lvl6pPr marL="1899626" indent="-328137" algn="l" defTabSz="410730" rtl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6pPr>
      <a:lvl7pPr marL="2221068" indent="-328137" algn="l" defTabSz="410730" rtl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7pPr>
      <a:lvl8pPr marL="2542508" indent="-328137" algn="l" defTabSz="410730" rtl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8pPr>
      <a:lvl9pPr marL="2863948" indent="-328137" algn="l" defTabSz="410730" rtl="0" fontAlgn="base" hangingPunct="0">
        <a:spcBef>
          <a:spcPts val="2953"/>
        </a:spcBef>
        <a:spcAft>
          <a:spcPct val="0"/>
        </a:spcAft>
        <a:buSzPct val="75000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ACEA-30D3-4E33-BD1E-580B4C14B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316921"/>
            <a:ext cx="6858000" cy="179070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6G4Z0024 Web Development</a:t>
            </a:r>
            <a:br>
              <a:rPr lang="en-GB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700" u="sng" dirty="0">
                <a:latin typeface="Calibri" panose="020F0502020204030204" pitchFamily="34" charset="0"/>
                <a:cs typeface="Calibri" panose="020F0502020204030204" pitchFamily="34" charset="0"/>
              </a:rPr>
              <a:t>Lecture 6: Event listener and handler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32287-8B0B-4618-8C3F-C02AD52B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18932"/>
            <a:ext cx="6858000" cy="1241822"/>
          </a:xfrm>
        </p:spPr>
        <p:txBody>
          <a:bodyPr>
            <a:normAutofit fontScale="77500" lnSpcReduction="20000"/>
          </a:bodyPr>
          <a:lstStyle/>
          <a:p>
            <a:pPr algn="l">
              <a:spcBef>
                <a:spcPts val="0"/>
              </a:spcBef>
            </a:pPr>
            <a:endParaRPr lang="en-GB" dirty="0"/>
          </a:p>
          <a:p>
            <a:pPr algn="l">
              <a:spcBef>
                <a:spcPts val="0"/>
              </a:spcBef>
            </a:pPr>
            <a:endParaRPr lang="en-GB" dirty="0"/>
          </a:p>
          <a:p>
            <a:pPr algn="l">
              <a:spcBef>
                <a:spcPts val="0"/>
              </a:spcBef>
            </a:pPr>
            <a:r>
              <a:rPr lang="en-GB" sz="2400" dirty="0"/>
              <a:t>Yanlong Zhang</a:t>
            </a:r>
          </a:p>
          <a:p>
            <a:pPr algn="l">
              <a:spcBef>
                <a:spcPts val="0"/>
              </a:spcBef>
            </a:pPr>
            <a:r>
              <a:rPr lang="en-GB" sz="2400" dirty="0"/>
              <a:t>Y.Zhang@mmu.ac.uk</a:t>
            </a:r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1DBDD615-5D15-465D-8925-4038B3EF3996}"/>
              </a:ext>
            </a:extLst>
          </p:cNvPr>
          <p:cNvSpPr/>
          <p:nvPr/>
        </p:nvSpPr>
        <p:spPr>
          <a:xfrm>
            <a:off x="0" y="85725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04D2B405-6E8A-4893-B69A-3A0BAF4ABDD1}"/>
              </a:ext>
            </a:extLst>
          </p:cNvPr>
          <p:cNvSpPr/>
          <p:nvPr/>
        </p:nvSpPr>
        <p:spPr>
          <a:xfrm>
            <a:off x="0" y="85725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3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483328" cy="6856884"/>
          </a:xfrm>
        </p:spPr>
        <p:txBody>
          <a:bodyPr lIns="892081" tIns="892081" rIns="892081" bIns="892081"/>
          <a:lstStyle/>
          <a:p>
            <a:pPr algn="l" eaLnBrk="1"/>
            <a:r>
              <a:rPr lang="en-US" sz="3400" dirty="0">
                <a:solidFill>
                  <a:srgbClr val="FF6600"/>
                </a:solidFill>
                <a:latin typeface="Courier" charset="0"/>
                <a:cs typeface="Courier" charset="0"/>
                <a:sym typeface="Courier" charset="0"/>
              </a:rPr>
              <a:t>// </a:t>
            </a:r>
            <a:r>
              <a:rPr lang="en-US" sz="3400" dirty="0">
                <a:latin typeface="Courier" charset="0"/>
                <a:cs typeface="Courier" charset="0"/>
                <a:sym typeface="Courier" charset="0"/>
              </a:rPr>
              <a:t>use comments to explain </a:t>
            </a:r>
            <a:br>
              <a:rPr lang="en-US" sz="3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3400" dirty="0">
                <a:solidFill>
                  <a:srgbClr val="FF6600"/>
                </a:solidFill>
                <a:latin typeface="Courier" charset="0"/>
                <a:cs typeface="Courier" charset="0"/>
                <a:sym typeface="Courier" charset="0"/>
              </a:rPr>
              <a:t>// </a:t>
            </a:r>
            <a:r>
              <a:rPr lang="en-US" sz="3400" dirty="0">
                <a:solidFill>
                  <a:srgbClr val="CCFFCC"/>
                </a:solidFill>
                <a:latin typeface="Courier" charset="0"/>
                <a:cs typeface="Courier" charset="0"/>
                <a:sym typeface="Courier" charset="0"/>
              </a:rPr>
              <a:t>don’t just repeat the code</a:t>
            </a:r>
            <a:br>
              <a:rPr lang="en-US" sz="3400" dirty="0">
                <a:solidFill>
                  <a:srgbClr val="CCFFCC"/>
                </a:solidFill>
                <a:latin typeface="Courier" charset="0"/>
                <a:cs typeface="Courier" charset="0"/>
                <a:sym typeface="Courier" charset="0"/>
              </a:rPr>
            </a:br>
            <a:r>
              <a:rPr lang="en-US" sz="3400" dirty="0">
                <a:solidFill>
                  <a:srgbClr val="FF6600"/>
                </a:solidFill>
                <a:latin typeface="Courier" charset="0"/>
                <a:cs typeface="Courier" charset="0"/>
                <a:sym typeface="Courier" charset="0"/>
              </a:rPr>
              <a:t>// </a:t>
            </a:r>
            <a:r>
              <a:rPr lang="en-US" sz="3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" charset="0"/>
                <a:cs typeface="Courier" charset="0"/>
                <a:sym typeface="Courier" charset="0"/>
              </a:rPr>
              <a:t>write for other people</a:t>
            </a:r>
            <a:br>
              <a:rPr lang="en-US" sz="3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" charset="0"/>
                <a:cs typeface="Courier" charset="0"/>
                <a:sym typeface="Courier" charset="0"/>
              </a:rPr>
            </a:br>
            <a:endParaRPr lang="en-US" sz="1100" dirty="0">
              <a:solidFill>
                <a:schemeClr val="accent2">
                  <a:lumMod val="20000"/>
                  <a:lumOff val="80000"/>
                </a:schemeClr>
              </a:solidFill>
              <a:latin typeface="Helvetica Light" charset="0"/>
            </a:endParaRPr>
          </a:p>
        </p:txBody>
      </p:sp>
      <p:pic>
        <p:nvPicPr>
          <p:cNvPr id="17410" name="Picture 2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923" y="6232923"/>
            <a:ext cx="445369" cy="44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158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coders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b="1" dirty="0"/>
              <a:t> </a:t>
            </a:r>
            <a:r>
              <a:rPr lang="en-US" dirty="0"/>
              <a:t>popular in their teams!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998" y="1892299"/>
            <a:ext cx="4478867" cy="446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3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mments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34" y="205410"/>
            <a:ext cx="4948851" cy="62711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48731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A6AC">
                    <a:lumMod val="20000"/>
                    <a:lumOff val="80000"/>
                  </a:srgbClr>
                </a:solidFill>
                <a:latin typeface="Helvetica Light"/>
                <a:ea typeface="Helvetica Light"/>
                <a:cs typeface="Helvetica Light"/>
              </a:rPr>
              <a:t>https://</a:t>
            </a:r>
            <a:r>
              <a:rPr lang="en-US" sz="1400" dirty="0" err="1">
                <a:solidFill>
                  <a:srgbClr val="00A6AC">
                    <a:lumMod val="20000"/>
                    <a:lumOff val="80000"/>
                  </a:srgbClr>
                </a:solidFill>
                <a:latin typeface="Helvetica Light"/>
                <a:ea typeface="Helvetica Light"/>
                <a:cs typeface="Helvetica Light"/>
              </a:rPr>
              <a:t>medium.com</a:t>
            </a:r>
            <a:r>
              <a:rPr lang="en-US" sz="1400" dirty="0">
                <a:solidFill>
                  <a:srgbClr val="00A6AC">
                    <a:lumMod val="20000"/>
                    <a:lumOff val="80000"/>
                  </a:srgbClr>
                </a:solidFill>
                <a:latin typeface="Helvetica Light"/>
                <a:ea typeface="Helvetica Light"/>
                <a:cs typeface="Helvetica Light"/>
              </a:rPr>
              <a:t>/@</a:t>
            </a:r>
            <a:r>
              <a:rPr lang="en-US" sz="1400" dirty="0" err="1">
                <a:solidFill>
                  <a:srgbClr val="00A6AC">
                    <a:lumMod val="20000"/>
                    <a:lumOff val="80000"/>
                  </a:srgbClr>
                </a:solidFill>
                <a:latin typeface="Helvetica Light"/>
                <a:ea typeface="Helvetica Light"/>
                <a:cs typeface="Helvetica Light"/>
              </a:rPr>
              <a:t>biratkirat</a:t>
            </a:r>
            <a:r>
              <a:rPr lang="en-US" sz="1400" dirty="0">
                <a:solidFill>
                  <a:srgbClr val="00A6AC">
                    <a:lumMod val="20000"/>
                    <a:lumOff val="80000"/>
                  </a:srgbClr>
                </a:solidFill>
                <a:latin typeface="Helvetica Light"/>
                <a:ea typeface="Helvetica Light"/>
                <a:cs typeface="Helvetica Light"/>
              </a:rPr>
              <a:t>/step-17-comment-only-what-the-code-cannot-say-kevin-henney-8d06337f168a</a:t>
            </a:r>
          </a:p>
        </p:txBody>
      </p:sp>
    </p:spTree>
    <p:extLst>
      <p:ext uri="{BB962C8B-B14F-4D97-AF65-F5344CB8AC3E}">
        <p14:creationId xmlns:p14="http://schemas.microsoft.com/office/powerpoint/2010/main" val="379652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083712"/>
            <a:ext cx="9483328" cy="6856884"/>
          </a:xfrm>
        </p:spPr>
        <p:txBody>
          <a:bodyPr lIns="892081" tIns="892081" rIns="892081" bIns="892081"/>
          <a:lstStyle/>
          <a:p>
            <a:pPr algn="l" eaLnBrk="1"/>
            <a:r>
              <a:rPr lang="en-US" sz="4800" dirty="0">
                <a:solidFill>
                  <a:srgbClr val="FF6600"/>
                </a:solidFill>
                <a:latin typeface="Courier" charset="0"/>
                <a:cs typeface="Courier" charset="0"/>
                <a:sym typeface="Courier" charset="0"/>
              </a:rPr>
              <a:t>// </a:t>
            </a:r>
            <a:r>
              <a:rPr lang="en-US" sz="4800" dirty="0">
                <a:latin typeface="Courier" charset="0"/>
                <a:cs typeface="Courier" charset="0"/>
                <a:sym typeface="Courier" charset="0"/>
              </a:rPr>
              <a:t>lecture</a:t>
            </a:r>
            <a:br>
              <a:rPr lang="en-US" sz="48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4800" dirty="0">
                <a:solidFill>
                  <a:srgbClr val="FF6600"/>
                </a:solidFill>
                <a:latin typeface="Courier" charset="0"/>
                <a:cs typeface="Courier" charset="0"/>
                <a:sym typeface="Courier" charset="0"/>
              </a:rPr>
              <a:t>// </a:t>
            </a:r>
            <a:r>
              <a:rPr lang="en-US" sz="4800" dirty="0">
                <a:solidFill>
                  <a:srgbClr val="CCFFCC"/>
                </a:solidFill>
                <a:latin typeface="Courier" charset="0"/>
                <a:cs typeface="Courier" charset="0"/>
                <a:sym typeface="Courier" charset="0"/>
              </a:rPr>
              <a:t>Lab notes</a:t>
            </a:r>
            <a:br>
              <a:rPr lang="en-US" sz="4800" dirty="0">
                <a:solidFill>
                  <a:srgbClr val="CCFFCC"/>
                </a:solidFill>
                <a:latin typeface="Courier" charset="0"/>
                <a:cs typeface="Courier" charset="0"/>
                <a:sym typeface="Courier" charset="0"/>
              </a:rPr>
            </a:br>
            <a:r>
              <a:rPr lang="en-US" sz="4800" dirty="0">
                <a:solidFill>
                  <a:srgbClr val="FF6600"/>
                </a:solidFill>
                <a:latin typeface="Courier" charset="0"/>
                <a:cs typeface="Courier" charset="0"/>
                <a:sym typeface="Courier" charset="0"/>
              </a:rPr>
              <a:t>// </a:t>
            </a:r>
            <a:r>
              <a:rPr lang="en-US" sz="4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" charset="0"/>
                <a:cs typeface="Courier" charset="0"/>
                <a:sym typeface="Courier" charset="0"/>
              </a:rPr>
              <a:t>reference sources</a:t>
            </a:r>
            <a:br>
              <a:rPr lang="en-US" sz="4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" charset="0"/>
                <a:cs typeface="Courier" charset="0"/>
                <a:sym typeface="Courier" charset="0"/>
              </a:rPr>
            </a:br>
            <a:br>
              <a:rPr lang="en-US" sz="4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" charset="0"/>
                <a:cs typeface="Courier" charset="0"/>
                <a:sym typeface="Courier" charset="0"/>
              </a:rPr>
            </a:br>
            <a:r>
              <a:rPr lang="en-US" sz="4800" dirty="0">
                <a:latin typeface="Courier" charset="0"/>
                <a:cs typeface="Courier" charset="0"/>
                <a:sym typeface="Courier" charset="0"/>
              </a:rPr>
              <a:t>express your own understanding</a:t>
            </a:r>
            <a:endParaRPr lang="en-US" sz="1800" dirty="0">
              <a:latin typeface="Helvetica Light" charset="0"/>
            </a:endParaRPr>
          </a:p>
        </p:txBody>
      </p:sp>
      <p:pic>
        <p:nvPicPr>
          <p:cNvPr id="17410" name="Picture 2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923" y="6232923"/>
            <a:ext cx="445369" cy="44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9734" y="355600"/>
            <a:ext cx="7150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rgbClr val="32302E">
                    <a:lumMod val="10000"/>
                    <a:lumOff val="90000"/>
                  </a:srgbClr>
                </a:solidFill>
                <a:latin typeface="Helvetica Light"/>
                <a:ea typeface="Helvetica Light"/>
                <a:cs typeface="Helvetica Light"/>
              </a:rPr>
              <a:t>Sources for comments</a:t>
            </a:r>
          </a:p>
        </p:txBody>
      </p:sp>
    </p:spTree>
    <p:extLst>
      <p:ext uri="{BB962C8B-B14F-4D97-AF65-F5344CB8AC3E}">
        <p14:creationId xmlns:p14="http://schemas.microsoft.com/office/powerpoint/2010/main" val="1070888006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27" y="626038"/>
            <a:ext cx="7804547" cy="1516930"/>
          </a:xfrm>
        </p:spPr>
        <p:txBody>
          <a:bodyPr/>
          <a:lstStyle/>
          <a:p>
            <a:r>
              <a:rPr lang="en-US" dirty="0"/>
              <a:t>Also use comments to </a:t>
            </a:r>
            <a:r>
              <a:rPr lang="en-US" dirty="0" err="1"/>
              <a:t>summarise</a:t>
            </a:r>
            <a:r>
              <a:rPr lang="en-US" dirty="0"/>
              <a:t> authorship and sections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17409"/>
            <a:ext cx="9144000" cy="7711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25800"/>
            <a:ext cx="9144000" cy="3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338138" y="20638"/>
            <a:ext cx="8534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90"/>
                </a:solidFill>
                <a:latin typeface="Calibri" charset="0"/>
                <a:ea typeface="+mj-ea"/>
                <a:cs typeface="+mj-cs"/>
              </a:rPr>
              <a:t>Where we’re up to with DOM scripting:</a:t>
            </a:r>
            <a:endParaRPr lang="en-US" sz="4900" dirty="0">
              <a:solidFill>
                <a:srgbClr val="000090"/>
              </a:solidFill>
              <a:latin typeface="Calibri" charset="0"/>
              <a:ea typeface="+mj-ea"/>
              <a:cs typeface="+mj-cs"/>
            </a:endParaRPr>
          </a:p>
        </p:txBody>
      </p:sp>
      <p:sp>
        <p:nvSpPr>
          <p:cNvPr id="148482" name="Content Placeholder 2"/>
          <p:cNvSpPr>
            <a:spLocks noGrp="1"/>
          </p:cNvSpPr>
          <p:nvPr>
            <p:ph idx="1"/>
          </p:nvPr>
        </p:nvSpPr>
        <p:spPr>
          <a:xfrm>
            <a:off x="457200" y="1317625"/>
            <a:ext cx="8229600" cy="90011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4800" b="1">
                <a:solidFill>
                  <a:srgbClr val="008000"/>
                </a:solidFill>
                <a:latin typeface="Calibri" charset="0"/>
              </a:rPr>
              <a:t>Properties and Methods</a:t>
            </a:r>
            <a:r>
              <a:rPr lang="en-US" sz="4400">
                <a:latin typeface="Calibri" charset="0"/>
              </a:rPr>
              <a:t>: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09600" y="2098675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>
                <a:solidFill>
                  <a:srgbClr val="000000"/>
                </a:solidFill>
              </a:rPr>
              <a:t>object.property;</a:t>
            </a:r>
          </a:p>
          <a:p>
            <a:pPr eaLnBrk="1" hangingPunct="1"/>
            <a:r>
              <a:rPr lang="en-US" sz="4400">
                <a:solidFill>
                  <a:srgbClr val="000000"/>
                </a:solidFill>
              </a:rPr>
              <a:t>object.method();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   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          Things happen in response to </a:t>
            </a:r>
            <a:r>
              <a:rPr lang="en-US" sz="4800" dirty="0"/>
              <a:t>events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7" name="Picture 1"/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435100"/>
            <a:ext cx="8128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78" name="Title 3"/>
          <p:cNvSpPr>
            <a:spLocks noGrp="1"/>
          </p:cNvSpPr>
          <p:nvPr>
            <p:ph type="ctrTitle"/>
          </p:nvPr>
        </p:nvSpPr>
        <p:spPr>
          <a:xfrm>
            <a:off x="685800" y="568325"/>
            <a:ext cx="7772400" cy="1470025"/>
          </a:xfrm>
        </p:spPr>
        <p:txBody>
          <a:bodyPr/>
          <a:lstStyle/>
          <a:p>
            <a:r>
              <a:rPr lang="en-US">
                <a:solidFill>
                  <a:srgbClr val="005C00"/>
                </a:solidFill>
                <a:latin typeface="Calibri" charset="0"/>
              </a:rPr>
              <a:t>Handling Events with </a:t>
            </a:r>
            <a:br>
              <a:rPr lang="en-US">
                <a:solidFill>
                  <a:srgbClr val="005C00"/>
                </a:solidFill>
                <a:latin typeface="Calibri" charset="0"/>
              </a:rPr>
            </a:br>
            <a:r>
              <a:rPr lang="en-US" i="1">
                <a:solidFill>
                  <a:srgbClr val="005C00"/>
                </a:solidFill>
                <a:latin typeface="Calibri" charset="0"/>
              </a:rPr>
              <a:t>DOM Level 2</a:t>
            </a:r>
            <a:r>
              <a:rPr lang="en-US">
                <a:solidFill>
                  <a:srgbClr val="005C00"/>
                </a:solidFill>
                <a:latin typeface="Calibri" charset="0"/>
              </a:rPr>
              <a:t> Event Listeners</a:t>
            </a:r>
            <a:br>
              <a:rPr lang="en-US">
                <a:solidFill>
                  <a:srgbClr val="005C00"/>
                </a:solidFill>
                <a:latin typeface="Calibri" charset="0"/>
              </a:rPr>
            </a:br>
            <a:endParaRPr lang="en-US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152579" name="Subtitle 4"/>
          <p:cNvSpPr>
            <a:spLocks noGrp="1"/>
          </p:cNvSpPr>
          <p:nvPr>
            <p:ph type="subTitle" idx="1"/>
          </p:nvPr>
        </p:nvSpPr>
        <p:spPr>
          <a:xfrm>
            <a:off x="4030663" y="6132513"/>
            <a:ext cx="6400800" cy="846137"/>
          </a:xfrm>
        </p:spPr>
        <p:txBody>
          <a:bodyPr/>
          <a:lstStyle/>
          <a:p>
            <a:r>
              <a:rPr lang="en-US" sz="2800">
                <a:solidFill>
                  <a:srgbClr val="0000FF"/>
                </a:solidFill>
                <a:latin typeface="Calibri" charset="0"/>
              </a:rPr>
              <a:t>Event-driven scripting</a:t>
            </a:r>
          </a:p>
          <a:p>
            <a:endParaRPr lang="en-US" sz="2800">
              <a:solidFill>
                <a:srgbClr val="005C00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6413"/>
          </a:xfrm>
        </p:spPr>
        <p:txBody>
          <a:bodyPr lIns="892756" tIns="892756" rIns="892756" bIns="892756"/>
          <a:lstStyle/>
          <a:p>
            <a:pPr algn="l" eaLnBrk="1"/>
            <a:r>
              <a:rPr lang="en-US" sz="4200">
                <a:latin typeface="Helvetica Light" charset="0"/>
                <a:cs typeface="Helvetica Light" charset="0"/>
              </a:rPr>
              <a:t>By running code when an event fires, your website responds to the user</a:t>
            </a:r>
            <a:r>
              <a:rPr lang="en-GB" sz="4200">
                <a:latin typeface="Helvetica Light" charset="0"/>
                <a:cs typeface="Helvetica Light" charset="0"/>
              </a:rPr>
              <a:t>’</a:t>
            </a:r>
            <a:r>
              <a:rPr lang="en-US" altLang="ja-JP" sz="4200">
                <a:latin typeface="Helvetica Light" charset="0"/>
                <a:cs typeface="Helvetica Light" charset="0"/>
              </a:rPr>
              <a:t>s actions. </a:t>
            </a:r>
            <a:br>
              <a:rPr lang="en-US" altLang="ja-JP" sz="4200">
                <a:latin typeface="Helvetica Light" charset="0"/>
                <a:cs typeface="Helvetica Light" charset="0"/>
              </a:rPr>
            </a:br>
            <a:br>
              <a:rPr lang="en-US" altLang="ja-JP" sz="4200">
                <a:latin typeface="Helvetica Light" charset="0"/>
                <a:cs typeface="Helvetica Light" charset="0"/>
              </a:rPr>
            </a:br>
            <a:r>
              <a:rPr lang="en-US" altLang="ja-JP" sz="4200">
                <a:latin typeface="Helvetica Light" charset="0"/>
                <a:cs typeface="Helvetica Light" charset="0"/>
              </a:rPr>
              <a:t>It becomes </a:t>
            </a:r>
            <a:r>
              <a:rPr lang="en-US" altLang="ja-JP" sz="4200" b="1">
                <a:latin typeface="Helvetica" charset="0"/>
                <a:cs typeface="Helvetica" charset="0"/>
                <a:sym typeface="Helvetica" charset="0"/>
              </a:rPr>
              <a:t>interactive</a:t>
            </a:r>
            <a:r>
              <a:rPr lang="en-US" altLang="ja-JP" sz="4200">
                <a:latin typeface="Helvetica Light" charset="0"/>
                <a:cs typeface="Helvetica Light" charset="0"/>
              </a:rPr>
              <a:t>.</a:t>
            </a:r>
            <a:endParaRPr lang="en-US" sz="1300">
              <a:solidFill>
                <a:srgbClr val="000000"/>
              </a:solidFill>
              <a:latin typeface="Helvetica Light" charset="0"/>
              <a:cs typeface="Helvetica Light" charset="0"/>
            </a:endParaRPr>
          </a:p>
        </p:txBody>
      </p:sp>
      <p:pic>
        <p:nvPicPr>
          <p:cNvPr id="154626" name="Picture 2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6232525"/>
            <a:ext cx="4460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1"/>
          <p:cNvSpPr>
            <a:spLocks noGrp="1"/>
          </p:cNvSpPr>
          <p:nvPr>
            <p:ph type="title"/>
          </p:nvPr>
        </p:nvSpPr>
        <p:spPr>
          <a:xfrm>
            <a:off x="457200" y="515938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latin typeface="Helvetica Light" charset="0"/>
              </a:rPr>
              <a:t>Then we detect event when it happens to that 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8388"/>
            <a:ext cx="9144000" cy="451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CF8A-3879-4066-899C-D2AFE3C3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8956" y="1219062"/>
            <a:ext cx="7886700" cy="375428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ACAA-5BE2-4525-80C4-3ACBA19EE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Comments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Event listener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Event handler</a:t>
            </a:r>
          </a:p>
        </p:txBody>
      </p:sp>
    </p:spTree>
    <p:extLst>
      <p:ext uri="{BB962C8B-B14F-4D97-AF65-F5344CB8AC3E}">
        <p14:creationId xmlns:p14="http://schemas.microsoft.com/office/powerpoint/2010/main" val="244668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>
                <a:latin typeface="Helvetica Light" charset="0"/>
              </a:rPr>
              <a:t>DIFFERENT EVENT TYPES</a:t>
            </a:r>
            <a:endParaRPr lang="en-US" sz="1300">
              <a:solidFill>
                <a:srgbClr val="000000"/>
              </a:solidFill>
              <a:latin typeface="Helvetica Light" charset="0"/>
            </a:endParaRPr>
          </a:p>
        </p:txBody>
      </p:sp>
      <p:pic>
        <p:nvPicPr>
          <p:cNvPr id="15974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6232525"/>
            <a:ext cx="4460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/>
          <p:cNvSpPr>
            <a:spLocks noGrp="1" noChangeArrowheads="1"/>
          </p:cNvSpPr>
          <p:nvPr>
            <p:ph type="title"/>
          </p:nvPr>
        </p:nvSpPr>
        <p:spPr>
          <a:xfrm>
            <a:off x="2339975" y="1535113"/>
            <a:ext cx="4464050" cy="4465637"/>
          </a:xfrm>
        </p:spPr>
        <p:txBody>
          <a:bodyPr anchor="t"/>
          <a:lstStyle/>
          <a:p>
            <a:pPr algn="l" eaLnBrk="1"/>
            <a:r>
              <a:rPr lang="en-US" sz="3500">
                <a:solidFill>
                  <a:srgbClr val="FFFF00"/>
                </a:solidFill>
                <a:latin typeface="Courier" charset="0"/>
                <a:cs typeface="Courier" charset="0"/>
                <a:sym typeface="Courier" charset="0"/>
              </a:rPr>
              <a:t>click</a:t>
            </a:r>
            <a:br>
              <a:rPr lang="en-US" sz="3500">
                <a:latin typeface="Courier" charset="0"/>
                <a:cs typeface="Courier" charset="0"/>
                <a:sym typeface="Courier" charset="0"/>
              </a:rPr>
            </a:br>
            <a:r>
              <a:rPr lang="en-US" sz="3500">
                <a:latin typeface="Courier" charset="0"/>
                <a:cs typeface="Courier" charset="0"/>
                <a:sym typeface="Courier" charset="0"/>
              </a:rPr>
              <a:t>dblclick</a:t>
            </a:r>
            <a:br>
              <a:rPr lang="en-US" sz="3500">
                <a:latin typeface="Courier" charset="0"/>
                <a:cs typeface="Courier" charset="0"/>
                <a:sym typeface="Courier" charset="0"/>
              </a:rPr>
            </a:br>
            <a:r>
              <a:rPr lang="en-US" sz="3500">
                <a:latin typeface="Courier" charset="0"/>
                <a:cs typeface="Courier" charset="0"/>
                <a:sym typeface="Courier" charset="0"/>
              </a:rPr>
              <a:t>mousedown</a:t>
            </a:r>
            <a:br>
              <a:rPr lang="en-US" sz="3500">
                <a:latin typeface="Courier" charset="0"/>
                <a:cs typeface="Courier" charset="0"/>
                <a:sym typeface="Courier" charset="0"/>
              </a:rPr>
            </a:br>
            <a:r>
              <a:rPr lang="en-US" sz="3500">
                <a:latin typeface="Courier" charset="0"/>
                <a:cs typeface="Courier" charset="0"/>
                <a:sym typeface="Courier" charset="0"/>
              </a:rPr>
              <a:t>mouseup</a:t>
            </a:r>
            <a:br>
              <a:rPr lang="en-US" sz="3500">
                <a:latin typeface="Courier" charset="0"/>
                <a:cs typeface="Courier" charset="0"/>
                <a:sym typeface="Courier" charset="0"/>
              </a:rPr>
            </a:br>
            <a:r>
              <a:rPr lang="en-US" sz="3500">
                <a:latin typeface="Courier" charset="0"/>
                <a:cs typeface="Courier" charset="0"/>
                <a:sym typeface="Courier" charset="0"/>
              </a:rPr>
              <a:t>mouseover</a:t>
            </a:r>
            <a:br>
              <a:rPr lang="en-US" sz="3500">
                <a:latin typeface="Courier" charset="0"/>
                <a:cs typeface="Courier" charset="0"/>
                <a:sym typeface="Courier" charset="0"/>
              </a:rPr>
            </a:br>
            <a:r>
              <a:rPr lang="en-US" sz="3500">
                <a:latin typeface="Courier" charset="0"/>
                <a:cs typeface="Courier" charset="0"/>
                <a:sym typeface="Courier" charset="0"/>
              </a:rPr>
              <a:t>mouseout</a:t>
            </a:r>
            <a:endParaRPr lang="en-US" sz="1300">
              <a:solidFill>
                <a:srgbClr val="000000"/>
              </a:solidFill>
              <a:latin typeface="Helvetica Light" charset="0"/>
            </a:endParaRPr>
          </a:p>
        </p:txBody>
      </p:sp>
      <p:pic>
        <p:nvPicPr>
          <p:cNvPr id="16077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6232525"/>
            <a:ext cx="4460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160771" name="Rectangle 3"/>
          <p:cNvSpPr>
            <a:spLocks/>
          </p:cNvSpPr>
          <p:nvPr/>
        </p:nvSpPr>
        <p:spPr bwMode="auto">
          <a:xfrm>
            <a:off x="2339975" y="893763"/>
            <a:ext cx="44640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409575" hangingPunct="0">
              <a:lnSpc>
                <a:spcPct val="90000"/>
              </a:lnSpc>
            </a:pPr>
            <a:r>
              <a:rPr lang="en-US" sz="2500" b="1">
                <a:solidFill>
                  <a:srgbClr val="F2717A"/>
                </a:solidFill>
                <a:latin typeface="Helvetica" charset="0"/>
                <a:cs typeface="Helvetica" charset="0"/>
                <a:sym typeface="Helvetica" charset="0"/>
              </a:rPr>
              <a:t>MOUSE EVENTS</a:t>
            </a:r>
            <a:endParaRPr lang="en-US" sz="13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/>
          <p:cNvSpPr>
            <a:spLocks noGrp="1" noChangeArrowheads="1"/>
          </p:cNvSpPr>
          <p:nvPr>
            <p:ph type="title"/>
          </p:nvPr>
        </p:nvSpPr>
        <p:spPr>
          <a:xfrm>
            <a:off x="2339975" y="1535113"/>
            <a:ext cx="4464050" cy="4465637"/>
          </a:xfrm>
        </p:spPr>
        <p:txBody>
          <a:bodyPr anchor="t"/>
          <a:lstStyle/>
          <a:p>
            <a:pPr algn="l" eaLnBrk="1"/>
            <a:r>
              <a:rPr lang="en-US" sz="3500">
                <a:latin typeface="Courier" charset="0"/>
                <a:cs typeface="Courier" charset="0"/>
                <a:sym typeface="Courier" charset="0"/>
              </a:rPr>
              <a:t>keydown</a:t>
            </a:r>
            <a:br>
              <a:rPr lang="en-US" sz="3500">
                <a:latin typeface="Courier" charset="0"/>
                <a:cs typeface="Courier" charset="0"/>
                <a:sym typeface="Courier" charset="0"/>
              </a:rPr>
            </a:br>
            <a:r>
              <a:rPr lang="en-US" sz="3500">
                <a:latin typeface="Courier" charset="0"/>
                <a:cs typeface="Courier" charset="0"/>
                <a:sym typeface="Courier" charset="0"/>
              </a:rPr>
              <a:t>keyup</a:t>
            </a:r>
            <a:br>
              <a:rPr lang="en-US" sz="3500">
                <a:latin typeface="Courier" charset="0"/>
                <a:cs typeface="Courier" charset="0"/>
                <a:sym typeface="Courier" charset="0"/>
              </a:rPr>
            </a:br>
            <a:r>
              <a:rPr lang="en-US" sz="3500">
                <a:latin typeface="Courier" charset="0"/>
                <a:cs typeface="Courier" charset="0"/>
                <a:sym typeface="Courier" charset="0"/>
              </a:rPr>
              <a:t>keypress</a:t>
            </a:r>
            <a:endParaRPr lang="en-US" sz="1300">
              <a:solidFill>
                <a:srgbClr val="000000"/>
              </a:solidFill>
              <a:latin typeface="Helvetica Light" charset="0"/>
            </a:endParaRPr>
          </a:p>
        </p:txBody>
      </p:sp>
      <p:pic>
        <p:nvPicPr>
          <p:cNvPr id="16179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6232525"/>
            <a:ext cx="4460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161795" name="Rectangle 3"/>
          <p:cNvSpPr>
            <a:spLocks/>
          </p:cNvSpPr>
          <p:nvPr/>
        </p:nvSpPr>
        <p:spPr bwMode="auto">
          <a:xfrm>
            <a:off x="2339975" y="893763"/>
            <a:ext cx="44640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409575" hangingPunct="0">
              <a:lnSpc>
                <a:spcPct val="90000"/>
              </a:lnSpc>
            </a:pPr>
            <a:r>
              <a:rPr lang="en-US" sz="2500" b="1">
                <a:solidFill>
                  <a:srgbClr val="F2717A"/>
                </a:solidFill>
                <a:latin typeface="Helvetica" charset="0"/>
                <a:cs typeface="Helvetica" charset="0"/>
                <a:sym typeface="Helvetica" charset="0"/>
              </a:rPr>
              <a:t>KEYBOARD EVENTS</a:t>
            </a:r>
            <a:endParaRPr lang="en-US" sz="13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/>
          <p:cNvSpPr>
            <a:spLocks noGrp="1" noChangeArrowheads="1"/>
          </p:cNvSpPr>
          <p:nvPr>
            <p:ph type="title"/>
          </p:nvPr>
        </p:nvSpPr>
        <p:spPr>
          <a:xfrm>
            <a:off x="2339975" y="1535113"/>
            <a:ext cx="4464050" cy="4465637"/>
          </a:xfrm>
        </p:spPr>
        <p:txBody>
          <a:bodyPr anchor="t"/>
          <a:lstStyle/>
          <a:p>
            <a:pPr algn="l" eaLnBrk="1"/>
            <a:r>
              <a:rPr lang="en-US" sz="3500">
                <a:solidFill>
                  <a:srgbClr val="FFFF00"/>
                </a:solidFill>
                <a:latin typeface="Courier" charset="0"/>
                <a:cs typeface="Courier" charset="0"/>
                <a:sym typeface="Courier" charset="0"/>
              </a:rPr>
              <a:t>load</a:t>
            </a:r>
            <a:br>
              <a:rPr lang="en-US" sz="3500">
                <a:latin typeface="Courier" charset="0"/>
                <a:cs typeface="Courier" charset="0"/>
                <a:sym typeface="Courier" charset="0"/>
              </a:rPr>
            </a:br>
            <a:r>
              <a:rPr lang="en-US" sz="3500">
                <a:solidFill>
                  <a:srgbClr val="FFFF00"/>
                </a:solidFill>
                <a:latin typeface="Courier" charset="0"/>
                <a:cs typeface="Courier" charset="0"/>
                <a:sym typeface="Courier" charset="0"/>
              </a:rPr>
              <a:t>DOMContentLoaded</a:t>
            </a:r>
            <a:br>
              <a:rPr lang="en-US" sz="3500">
                <a:latin typeface="Courier" charset="0"/>
                <a:cs typeface="Courier" charset="0"/>
                <a:sym typeface="Courier" charset="0"/>
              </a:rPr>
            </a:br>
            <a:r>
              <a:rPr lang="en-US" sz="3500">
                <a:latin typeface="Courier" charset="0"/>
                <a:cs typeface="Courier" charset="0"/>
                <a:sym typeface="Courier" charset="0"/>
              </a:rPr>
              <a:t>unload</a:t>
            </a:r>
            <a:br>
              <a:rPr lang="en-US" sz="3500">
                <a:latin typeface="Courier" charset="0"/>
                <a:cs typeface="Courier" charset="0"/>
                <a:sym typeface="Courier" charset="0"/>
              </a:rPr>
            </a:br>
            <a:r>
              <a:rPr lang="en-US" sz="3500">
                <a:latin typeface="Courier" charset="0"/>
                <a:cs typeface="Courier" charset="0"/>
                <a:sym typeface="Courier" charset="0"/>
              </a:rPr>
              <a:t>error</a:t>
            </a:r>
            <a:br>
              <a:rPr lang="en-US" sz="3500">
                <a:latin typeface="Courier" charset="0"/>
                <a:cs typeface="Courier" charset="0"/>
                <a:sym typeface="Courier" charset="0"/>
              </a:rPr>
            </a:br>
            <a:r>
              <a:rPr lang="en-US" sz="3500">
                <a:latin typeface="Courier" charset="0"/>
                <a:cs typeface="Courier" charset="0"/>
                <a:sym typeface="Courier" charset="0"/>
              </a:rPr>
              <a:t>resize</a:t>
            </a:r>
            <a:br>
              <a:rPr lang="en-US" sz="3500">
                <a:latin typeface="Courier" charset="0"/>
                <a:cs typeface="Courier" charset="0"/>
                <a:sym typeface="Courier" charset="0"/>
              </a:rPr>
            </a:br>
            <a:r>
              <a:rPr lang="en-US" sz="3500">
                <a:latin typeface="Courier" charset="0"/>
                <a:cs typeface="Courier" charset="0"/>
                <a:sym typeface="Courier" charset="0"/>
              </a:rPr>
              <a:t>scroll</a:t>
            </a:r>
            <a:endParaRPr lang="en-US" sz="1300">
              <a:solidFill>
                <a:srgbClr val="000000"/>
              </a:solidFill>
              <a:latin typeface="Helvetica Light" charset="0"/>
            </a:endParaRPr>
          </a:p>
        </p:txBody>
      </p:sp>
      <p:pic>
        <p:nvPicPr>
          <p:cNvPr id="162818" name="Picture 2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6232525"/>
            <a:ext cx="4460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162819" name="Rectangle 3"/>
          <p:cNvSpPr>
            <a:spLocks/>
          </p:cNvSpPr>
          <p:nvPr/>
        </p:nvSpPr>
        <p:spPr bwMode="auto">
          <a:xfrm>
            <a:off x="2339975" y="893763"/>
            <a:ext cx="44640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409575" hangingPunct="0">
              <a:lnSpc>
                <a:spcPct val="90000"/>
              </a:lnSpc>
            </a:pPr>
            <a:r>
              <a:rPr lang="en-US" sz="2500" b="1">
                <a:solidFill>
                  <a:srgbClr val="F2717A"/>
                </a:solidFill>
                <a:latin typeface="Helvetica" charset="0"/>
                <a:cs typeface="Helvetica" charset="0"/>
                <a:sym typeface="Helvetica" charset="0"/>
              </a:rPr>
              <a:t>DOM EVENTS</a:t>
            </a:r>
            <a:endParaRPr lang="en-US" sz="13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/>
          <p:cNvSpPr>
            <a:spLocks noGrp="1" noChangeArrowheads="1"/>
          </p:cNvSpPr>
          <p:nvPr>
            <p:ph type="title"/>
          </p:nvPr>
        </p:nvSpPr>
        <p:spPr>
          <a:xfrm>
            <a:off x="2339975" y="1535113"/>
            <a:ext cx="4464050" cy="4465637"/>
          </a:xfrm>
        </p:spPr>
        <p:txBody>
          <a:bodyPr anchor="t"/>
          <a:lstStyle/>
          <a:p>
            <a:pPr algn="l" eaLnBrk="1"/>
            <a:r>
              <a:rPr lang="en-US" sz="3500" dirty="0">
                <a:solidFill>
                  <a:srgbClr val="FBFFCF"/>
                </a:solidFill>
                <a:latin typeface="Courier" charset="0"/>
                <a:cs typeface="Courier" charset="0"/>
                <a:sym typeface="Courier" charset="0"/>
              </a:rPr>
              <a:t>input</a:t>
            </a:r>
            <a:br>
              <a:rPr lang="en-US" sz="35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3500" dirty="0">
                <a:solidFill>
                  <a:srgbClr val="FBFFCF"/>
                </a:solidFill>
                <a:latin typeface="Courier" charset="0"/>
                <a:cs typeface="Courier" charset="0"/>
                <a:sym typeface="Courier" charset="0"/>
              </a:rPr>
              <a:t>change</a:t>
            </a:r>
            <a:br>
              <a:rPr lang="en-US" sz="35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3500" dirty="0">
                <a:latin typeface="Courier" charset="0"/>
                <a:cs typeface="Courier" charset="0"/>
                <a:sym typeface="Courier" charset="0"/>
              </a:rPr>
              <a:t>submit</a:t>
            </a:r>
            <a:br>
              <a:rPr lang="en-US" sz="35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3500" dirty="0">
                <a:latin typeface="Courier" charset="0"/>
                <a:cs typeface="Courier" charset="0"/>
                <a:sym typeface="Courier" charset="0"/>
              </a:rPr>
              <a:t>reset</a:t>
            </a:r>
            <a:br>
              <a:rPr lang="en-US" sz="35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3500" dirty="0">
                <a:latin typeface="Courier" charset="0"/>
                <a:cs typeface="Courier" charset="0"/>
                <a:sym typeface="Courier" charset="0"/>
              </a:rPr>
              <a:t>cut</a:t>
            </a:r>
            <a:br>
              <a:rPr lang="en-US" sz="35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3500" dirty="0">
                <a:latin typeface="Courier" charset="0"/>
                <a:cs typeface="Courier" charset="0"/>
                <a:sym typeface="Courier" charset="0"/>
              </a:rPr>
              <a:t>copy</a:t>
            </a:r>
            <a:br>
              <a:rPr lang="en-US" sz="35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3500" dirty="0">
                <a:latin typeface="Courier" charset="0"/>
                <a:cs typeface="Courier" charset="0"/>
                <a:sym typeface="Courier" charset="0"/>
              </a:rPr>
              <a:t>paste</a:t>
            </a:r>
            <a:br>
              <a:rPr lang="en-US" sz="35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3500" dirty="0">
                <a:latin typeface="Courier" charset="0"/>
                <a:cs typeface="Courier" charset="0"/>
                <a:sym typeface="Courier" charset="0"/>
              </a:rPr>
              <a:t>select</a:t>
            </a:r>
            <a:endParaRPr lang="en-US" sz="1300" dirty="0">
              <a:solidFill>
                <a:srgbClr val="000000"/>
              </a:solidFill>
              <a:latin typeface="Helvetica Light" charset="0"/>
            </a:endParaRPr>
          </a:p>
        </p:txBody>
      </p:sp>
      <p:pic>
        <p:nvPicPr>
          <p:cNvPr id="165890" name="Picture 2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6232525"/>
            <a:ext cx="4460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165891" name="Rectangle 3"/>
          <p:cNvSpPr>
            <a:spLocks/>
          </p:cNvSpPr>
          <p:nvPr/>
        </p:nvSpPr>
        <p:spPr bwMode="auto">
          <a:xfrm>
            <a:off x="2339975" y="893763"/>
            <a:ext cx="44640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409575" hangingPunct="0">
              <a:lnSpc>
                <a:spcPct val="90000"/>
              </a:lnSpc>
            </a:pPr>
            <a:r>
              <a:rPr lang="en-US" sz="2500" b="1">
                <a:solidFill>
                  <a:srgbClr val="F2717A"/>
                </a:solidFill>
                <a:latin typeface="Helvetica" charset="0"/>
                <a:cs typeface="Helvetica" charset="0"/>
                <a:sym typeface="Helvetica" charset="0"/>
              </a:rPr>
              <a:t>FORM EVENTS</a:t>
            </a:r>
            <a:endParaRPr lang="en-US" sz="13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>
                <a:latin typeface="Helvetica Light" charset="0"/>
              </a:rPr>
              <a:t>HOW EVENTS TRIGGER JAVASCRIPT CODE</a:t>
            </a:r>
            <a:endParaRPr lang="en-US" sz="1300">
              <a:solidFill>
                <a:srgbClr val="000000"/>
              </a:solidFill>
              <a:latin typeface="Helvetica Light" charset="0"/>
            </a:endParaRPr>
          </a:p>
        </p:txBody>
      </p:sp>
      <p:pic>
        <p:nvPicPr>
          <p:cNvPr id="16896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6232525"/>
            <a:ext cx="4460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/>
          <p:cNvSpPr>
            <a:spLocks/>
          </p:cNvSpPr>
          <p:nvPr/>
        </p:nvSpPr>
        <p:spPr bwMode="auto">
          <a:xfrm>
            <a:off x="0" y="2570163"/>
            <a:ext cx="3033713" cy="42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46379" tIns="446379" rIns="446379" bIns="446379"/>
          <a:lstStyle/>
          <a:p>
            <a:pPr algn="ctr" defTabSz="409575" hangingPunct="0"/>
            <a:r>
              <a:rPr lang="en-US" sz="280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Select the </a:t>
            </a:r>
            <a:r>
              <a:rPr lang="en-US" sz="2800" b="1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element</a:t>
            </a:r>
            <a:r>
              <a:rPr lang="en-US" sz="280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node(s) the script should respond to</a:t>
            </a:r>
            <a:endParaRPr lang="en-US" sz="1300">
              <a:solidFill>
                <a:srgbClr val="000000"/>
              </a:solidFill>
              <a:latin typeface="Courier" charset="0"/>
              <a:cs typeface="Courier" charset="0"/>
              <a:sym typeface="Courier" charset="0"/>
            </a:endParaRPr>
          </a:p>
        </p:txBody>
      </p:sp>
      <p:pic>
        <p:nvPicPr>
          <p:cNvPr id="171010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6232525"/>
            <a:ext cx="4460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860425"/>
            <a:ext cx="3033713" cy="1712913"/>
          </a:xfrm>
        </p:spPr>
        <p:txBody>
          <a:bodyPr/>
          <a:lstStyle/>
          <a:p>
            <a:pPr defTabSz="163513" eaLnBrk="1"/>
            <a:r>
              <a:rPr lang="en-US" sz="11200">
                <a:solidFill>
                  <a:srgbClr val="F2717A"/>
                </a:solidFill>
                <a:latin typeface="Helvetica Light" charset="0"/>
              </a:rPr>
              <a:t>1</a:t>
            </a:r>
            <a:endParaRPr lang="en-US" sz="1300">
              <a:solidFill>
                <a:srgbClr val="000000"/>
              </a:solidFill>
              <a:latin typeface="Helvetica Light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49300" y="5765800"/>
            <a:ext cx="7532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2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Using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getElementById</a:t>
            </a:r>
            <a:r>
              <a:rPr lang="en-US" sz="3200" dirty="0">
                <a:solidFill>
                  <a:srgbClr val="FFFF00"/>
                </a:solidFill>
              </a:rPr>
              <a:t>(), </a:t>
            </a:r>
            <a:r>
              <a:rPr lang="en-US" sz="3200" dirty="0" err="1">
                <a:solidFill>
                  <a:srgbClr val="FFFF00"/>
                </a:solidFill>
              </a:rPr>
              <a:t>querySelector</a:t>
            </a:r>
            <a:r>
              <a:rPr lang="en-US" sz="3200" dirty="0">
                <a:solidFill>
                  <a:srgbClr val="FFFF00"/>
                </a:solidFill>
              </a:rPr>
              <a:t>() </a:t>
            </a:r>
            <a:r>
              <a:rPr lang="en-US" sz="3200" dirty="0" err="1">
                <a:solidFill>
                  <a:srgbClr val="FFFF00"/>
                </a:solidFill>
              </a:rPr>
              <a:t>etc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7" name="Picture 1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6232525"/>
            <a:ext cx="4460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54350" y="860425"/>
            <a:ext cx="3035300" cy="1712913"/>
          </a:xfrm>
        </p:spPr>
        <p:txBody>
          <a:bodyPr/>
          <a:lstStyle/>
          <a:p>
            <a:pPr defTabSz="163513" eaLnBrk="1"/>
            <a:r>
              <a:rPr lang="en-US" sz="11200">
                <a:solidFill>
                  <a:srgbClr val="F2717A"/>
                </a:solidFill>
                <a:latin typeface="Helvetica Light" charset="0"/>
              </a:rPr>
              <a:t>2</a:t>
            </a:r>
            <a:endParaRPr lang="en-US" sz="1300">
              <a:solidFill>
                <a:srgbClr val="000000"/>
              </a:solidFill>
              <a:latin typeface="Helvetica Light" charset="0"/>
            </a:endParaRPr>
          </a:p>
        </p:txBody>
      </p:sp>
      <p:sp>
        <p:nvSpPr>
          <p:cNvPr id="173059" name="Rectangle 3"/>
          <p:cNvSpPr>
            <a:spLocks/>
          </p:cNvSpPr>
          <p:nvPr/>
        </p:nvSpPr>
        <p:spPr bwMode="auto">
          <a:xfrm>
            <a:off x="3054350" y="2570163"/>
            <a:ext cx="3035300" cy="42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46379" tIns="446379" rIns="446379" bIns="446379"/>
          <a:lstStyle/>
          <a:p>
            <a:pPr algn="ctr" defTabSz="409575" hangingPunct="0"/>
            <a:r>
              <a:rPr lang="en-US" sz="280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Connect the </a:t>
            </a:r>
            <a:r>
              <a:rPr lang="en-US" sz="2800" b="1">
                <a:solidFill>
                  <a:srgbClr val="FFFF00"/>
                </a:solidFill>
                <a:latin typeface="Helvetica" charset="0"/>
                <a:cs typeface="Helvetica" charset="0"/>
                <a:sym typeface="Helvetica" charset="0"/>
              </a:rPr>
              <a:t>event</a:t>
            </a:r>
            <a:r>
              <a:rPr lang="en-US" sz="2800">
                <a:solidFill>
                  <a:srgbClr val="FFFF00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that will trigger a response,</a:t>
            </a:r>
            <a:endParaRPr lang="en-US" sz="1300">
              <a:solidFill>
                <a:srgbClr val="000000"/>
              </a:solidFill>
              <a:latin typeface="Courier" charset="0"/>
              <a:cs typeface="Courier" charset="0"/>
              <a:sym typeface="Courier" charset="0"/>
            </a:endParaRPr>
          </a:p>
          <a:p>
            <a:pPr algn="ctr" defTabSz="409575" hangingPunct="0"/>
            <a:r>
              <a:rPr lang="en-US" sz="280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to this </a:t>
            </a:r>
            <a:r>
              <a:rPr lang="en-US" sz="2800" b="1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element</a:t>
            </a:r>
            <a:endParaRPr lang="en-US" sz="1300">
              <a:solidFill>
                <a:srgbClr val="000000"/>
              </a:solidFill>
              <a:latin typeface="Courier" charset="0"/>
              <a:cs typeface="Courier" charset="0"/>
              <a:sym typeface="Courier" charset="0"/>
            </a:endParaRPr>
          </a:p>
        </p:txBody>
      </p:sp>
      <p:sp>
        <p:nvSpPr>
          <p:cNvPr id="173060" name="Rectangle 4"/>
          <p:cNvSpPr>
            <a:spLocks/>
          </p:cNvSpPr>
          <p:nvPr/>
        </p:nvSpPr>
        <p:spPr bwMode="auto">
          <a:xfrm>
            <a:off x="0" y="860425"/>
            <a:ext cx="3033713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163513" hangingPunct="0"/>
            <a:r>
              <a:rPr lang="en-US" sz="11200">
                <a:solidFill>
                  <a:srgbClr val="646464"/>
                </a:solidFill>
                <a:latin typeface="Helvetica Light" charset="0"/>
                <a:cs typeface="Helvetica Light" charset="0"/>
                <a:sym typeface="Helvetica Light" charset="0"/>
              </a:rPr>
              <a:t>1</a:t>
            </a:r>
            <a:endParaRPr lang="en-US" sz="1300">
              <a:solidFill>
                <a:srgbClr val="000000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73061" name="Rectangle 5"/>
          <p:cNvSpPr>
            <a:spLocks/>
          </p:cNvSpPr>
          <p:nvPr/>
        </p:nvSpPr>
        <p:spPr bwMode="auto">
          <a:xfrm>
            <a:off x="0" y="2570163"/>
            <a:ext cx="3033713" cy="42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46379" tIns="446379" rIns="446379" bIns="446379"/>
          <a:lstStyle/>
          <a:p>
            <a:pPr algn="ctr" defTabSz="409575" hangingPunct="0"/>
            <a:r>
              <a:rPr lang="en-US" sz="2800">
                <a:solidFill>
                  <a:srgbClr val="646464"/>
                </a:solidFill>
                <a:latin typeface="Helvetica" charset="0"/>
                <a:cs typeface="Helvetica" charset="0"/>
                <a:sym typeface="Helvetica" charset="0"/>
              </a:rPr>
              <a:t>Select the </a:t>
            </a:r>
            <a:r>
              <a:rPr lang="en-US" sz="2800" b="1">
                <a:solidFill>
                  <a:srgbClr val="646464"/>
                </a:solidFill>
                <a:latin typeface="Helvetica" charset="0"/>
                <a:cs typeface="Helvetica" charset="0"/>
                <a:sym typeface="Helvetica" charset="0"/>
              </a:rPr>
              <a:t>element</a:t>
            </a:r>
            <a:r>
              <a:rPr lang="en-US" sz="2800">
                <a:solidFill>
                  <a:srgbClr val="646464"/>
                </a:solidFill>
                <a:latin typeface="Helvetica" charset="0"/>
                <a:cs typeface="Helvetica" charset="0"/>
                <a:sym typeface="Helvetica" charset="0"/>
              </a:rPr>
              <a:t> node(s) the script should respond to</a:t>
            </a:r>
            <a:endParaRPr lang="en-US" sz="1300">
              <a:solidFill>
                <a:srgbClr val="000000"/>
              </a:solidFill>
              <a:latin typeface="Courier" charset="0"/>
              <a:cs typeface="Courier" charset="0"/>
              <a:sym typeface="Courier" charset="0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29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6232525"/>
            <a:ext cx="4460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176130" name="Rectangle 2"/>
          <p:cNvSpPr>
            <a:spLocks/>
          </p:cNvSpPr>
          <p:nvPr/>
        </p:nvSpPr>
        <p:spPr bwMode="auto">
          <a:xfrm>
            <a:off x="6107113" y="860425"/>
            <a:ext cx="3036887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163513" hangingPunct="0"/>
            <a:r>
              <a:rPr lang="en-US" sz="11200">
                <a:solidFill>
                  <a:srgbClr val="F2717A"/>
                </a:solidFill>
                <a:latin typeface="Helvetica Light" charset="0"/>
                <a:cs typeface="Helvetica Light" charset="0"/>
                <a:sym typeface="Helvetica Light" charset="0"/>
              </a:rPr>
              <a:t>3</a:t>
            </a:r>
            <a:endParaRPr lang="en-US" sz="1300">
              <a:solidFill>
                <a:srgbClr val="000000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76131" name="Rectangle 3"/>
          <p:cNvSpPr>
            <a:spLocks/>
          </p:cNvSpPr>
          <p:nvPr/>
        </p:nvSpPr>
        <p:spPr bwMode="auto">
          <a:xfrm>
            <a:off x="6108700" y="2570163"/>
            <a:ext cx="3035300" cy="42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46379" tIns="446379" rIns="446379" bIns="446379"/>
          <a:lstStyle/>
          <a:p>
            <a:pPr algn="ctr" defTabSz="409575" hangingPunct="0"/>
            <a:r>
              <a:rPr lang="en-US" sz="280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State the code you want to run when the event occurs</a:t>
            </a:r>
            <a:endParaRPr lang="en-US" sz="13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76132" name="Rectangle 4"/>
          <p:cNvSpPr>
            <a:spLocks/>
          </p:cNvSpPr>
          <p:nvPr/>
        </p:nvSpPr>
        <p:spPr bwMode="auto">
          <a:xfrm>
            <a:off x="0" y="860425"/>
            <a:ext cx="3033713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163513" hangingPunct="0"/>
            <a:r>
              <a:rPr lang="en-US" sz="11200">
                <a:solidFill>
                  <a:srgbClr val="646464"/>
                </a:solidFill>
                <a:latin typeface="Helvetica Light" charset="0"/>
                <a:cs typeface="Helvetica Light" charset="0"/>
                <a:sym typeface="Helvetica Light" charset="0"/>
              </a:rPr>
              <a:t>1</a:t>
            </a:r>
            <a:endParaRPr lang="en-US" sz="1300">
              <a:solidFill>
                <a:srgbClr val="000000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76133" name="Rectangle 5"/>
          <p:cNvSpPr>
            <a:spLocks/>
          </p:cNvSpPr>
          <p:nvPr/>
        </p:nvSpPr>
        <p:spPr bwMode="auto">
          <a:xfrm>
            <a:off x="3054350" y="860425"/>
            <a:ext cx="3035300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163513" hangingPunct="0"/>
            <a:r>
              <a:rPr lang="en-US" sz="11200">
                <a:solidFill>
                  <a:srgbClr val="646464"/>
                </a:solidFill>
                <a:latin typeface="Helvetica Light" charset="0"/>
                <a:cs typeface="Helvetica Light" charset="0"/>
                <a:sym typeface="Helvetica Light" charset="0"/>
              </a:rPr>
              <a:t>2</a:t>
            </a:r>
            <a:endParaRPr lang="en-US" sz="1300">
              <a:solidFill>
                <a:srgbClr val="000000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76134" name="Rectangle 6"/>
          <p:cNvSpPr>
            <a:spLocks/>
          </p:cNvSpPr>
          <p:nvPr/>
        </p:nvSpPr>
        <p:spPr bwMode="auto">
          <a:xfrm>
            <a:off x="0" y="2570163"/>
            <a:ext cx="3033713" cy="42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46379" tIns="446379" rIns="446379" bIns="446379"/>
          <a:lstStyle/>
          <a:p>
            <a:pPr algn="ctr" defTabSz="409575" hangingPunct="0"/>
            <a:r>
              <a:rPr lang="en-US" sz="2800">
                <a:solidFill>
                  <a:srgbClr val="646464"/>
                </a:solidFill>
                <a:latin typeface="Helvetica" charset="0"/>
                <a:cs typeface="Helvetica" charset="0"/>
                <a:sym typeface="Helvetica" charset="0"/>
              </a:rPr>
              <a:t>Select the </a:t>
            </a:r>
            <a:r>
              <a:rPr lang="en-US" sz="2800" b="1">
                <a:solidFill>
                  <a:srgbClr val="646464"/>
                </a:solidFill>
                <a:latin typeface="Helvetica" charset="0"/>
                <a:cs typeface="Helvetica" charset="0"/>
                <a:sym typeface="Helvetica" charset="0"/>
              </a:rPr>
              <a:t>element</a:t>
            </a:r>
            <a:r>
              <a:rPr lang="en-US" sz="2800">
                <a:solidFill>
                  <a:srgbClr val="646464"/>
                </a:solidFill>
                <a:latin typeface="Helvetica" charset="0"/>
                <a:cs typeface="Helvetica" charset="0"/>
                <a:sym typeface="Helvetica" charset="0"/>
              </a:rPr>
              <a:t> node(s) the script should respond to</a:t>
            </a:r>
            <a:endParaRPr lang="en-US" sz="1300">
              <a:solidFill>
                <a:srgbClr val="000000"/>
              </a:solidFill>
              <a:latin typeface="Courier" charset="0"/>
              <a:cs typeface="Courier" charset="0"/>
              <a:sym typeface="Courier" charset="0"/>
            </a:endParaRPr>
          </a:p>
        </p:txBody>
      </p:sp>
      <p:sp>
        <p:nvSpPr>
          <p:cNvPr id="176135" name="Rectangle 7"/>
          <p:cNvSpPr>
            <a:spLocks/>
          </p:cNvSpPr>
          <p:nvPr/>
        </p:nvSpPr>
        <p:spPr bwMode="auto">
          <a:xfrm>
            <a:off x="3054350" y="2570163"/>
            <a:ext cx="3035300" cy="42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46379" tIns="446379" rIns="446379" bIns="446379"/>
          <a:lstStyle/>
          <a:p>
            <a:pPr algn="ctr" defTabSz="409575" hangingPunct="0"/>
            <a:r>
              <a:rPr lang="en-US" sz="2800">
                <a:solidFill>
                  <a:srgbClr val="646464"/>
                </a:solidFill>
                <a:latin typeface="Helvetica" charset="0"/>
                <a:cs typeface="Helvetica" charset="0"/>
                <a:sym typeface="Helvetica" charset="0"/>
              </a:rPr>
              <a:t>Indicate the </a:t>
            </a:r>
            <a:r>
              <a:rPr lang="en-US" sz="2800" b="1">
                <a:solidFill>
                  <a:srgbClr val="646464"/>
                </a:solidFill>
                <a:latin typeface="Helvetica" charset="0"/>
                <a:cs typeface="Helvetica" charset="0"/>
                <a:sym typeface="Helvetica" charset="0"/>
              </a:rPr>
              <a:t>event</a:t>
            </a:r>
            <a:r>
              <a:rPr lang="en-US" sz="2800">
                <a:solidFill>
                  <a:srgbClr val="646464"/>
                </a:solidFill>
                <a:latin typeface="Helvetica" charset="0"/>
                <a:cs typeface="Helvetica" charset="0"/>
                <a:sym typeface="Helvetica" charset="0"/>
              </a:rPr>
              <a:t> on the selected node(s) that will trigger a response</a:t>
            </a:r>
            <a:endParaRPr lang="en-US" sz="1300">
              <a:solidFill>
                <a:srgbClr val="000000"/>
              </a:solidFill>
              <a:latin typeface="Courier" charset="0"/>
              <a:cs typeface="Courier" charset="0"/>
              <a:sym typeface="Courier" charset="0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>
                <a:latin typeface="Helvetica Light" charset="0"/>
              </a:rPr>
              <a:t>BINDING AN EVENT TO AN ELEMENT</a:t>
            </a:r>
            <a:endParaRPr lang="en-US" sz="1300">
              <a:solidFill>
                <a:srgbClr val="000000"/>
              </a:solidFill>
              <a:latin typeface="Helvetica Light" charset="0"/>
            </a:endParaRPr>
          </a:p>
        </p:txBody>
      </p:sp>
      <p:pic>
        <p:nvPicPr>
          <p:cNvPr id="177154" name="Picture 2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6232525"/>
            <a:ext cx="4460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452066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458A-12A1-475E-BBE3-40ACA848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5840" y="915111"/>
            <a:ext cx="7886700" cy="375428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Last week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1056D-ADD9-4360-BE3E-6CC56DDCD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DOM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DOM selectors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DOM property/method</a:t>
            </a:r>
          </a:p>
        </p:txBody>
      </p:sp>
    </p:spTree>
    <p:extLst>
      <p:ext uri="{BB962C8B-B14F-4D97-AF65-F5344CB8AC3E}">
        <p14:creationId xmlns:p14="http://schemas.microsoft.com/office/powerpoint/2010/main" val="3904720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6413"/>
          </a:xfrm>
        </p:spPr>
        <p:txBody>
          <a:bodyPr lIns="892756" tIns="892756" rIns="892756" bIns="892756"/>
          <a:lstStyle/>
          <a:p>
            <a:pPr marL="295275" indent="-295275" algn="l" eaLnBrk="1">
              <a:buSzPct val="75000"/>
            </a:pPr>
            <a:r>
              <a:rPr lang="en-US" sz="4200">
                <a:latin typeface="Helvetica Light" charset="0"/>
              </a:rPr>
              <a:t>There are three ways to bind an event to an element:</a:t>
            </a:r>
            <a:br>
              <a:rPr lang="en-US" sz="4200">
                <a:latin typeface="Helvetica Light" charset="0"/>
              </a:rPr>
            </a:br>
            <a:br>
              <a:rPr lang="en-US" sz="4200">
                <a:latin typeface="Helvetica Light" charset="0"/>
              </a:rPr>
            </a:br>
            <a:r>
              <a:rPr lang="en-US" sz="4200">
                <a:latin typeface="Helvetica Light" charset="0"/>
              </a:rPr>
              <a:t>1. </a:t>
            </a:r>
            <a:r>
              <a:rPr lang="en-US" sz="3500">
                <a:latin typeface="Helvetica Light" charset="0"/>
              </a:rPr>
              <a:t>HTML event handler attributes</a:t>
            </a:r>
            <a:br>
              <a:rPr lang="en-US" sz="3500">
                <a:latin typeface="Helvetica Light" charset="0"/>
              </a:rPr>
            </a:br>
            <a:r>
              <a:rPr lang="en-US" sz="3500">
                <a:latin typeface="Helvetica Light" charset="0"/>
              </a:rPr>
              <a:t>2. Traditional DOM event handlers</a:t>
            </a:r>
            <a:br>
              <a:rPr lang="en-US" sz="3500">
                <a:latin typeface="Helvetica Light" charset="0"/>
              </a:rPr>
            </a:br>
            <a:r>
              <a:rPr lang="en-US" sz="3500">
                <a:latin typeface="Helvetica Light" charset="0"/>
              </a:rPr>
              <a:t>3. </a:t>
            </a:r>
            <a:r>
              <a:rPr lang="en-US" sz="4000">
                <a:solidFill>
                  <a:srgbClr val="FFFF00"/>
                </a:solidFill>
                <a:latin typeface="Helvetica Light" charset="0"/>
              </a:rPr>
              <a:t>DOM Level 2 event listeners</a:t>
            </a:r>
            <a:endParaRPr lang="en-US" sz="1600">
              <a:solidFill>
                <a:srgbClr val="FFFF00"/>
              </a:solidFill>
              <a:latin typeface="Helvetica Light" charset="0"/>
            </a:endParaRPr>
          </a:p>
        </p:txBody>
      </p:sp>
      <p:pic>
        <p:nvPicPr>
          <p:cNvPr id="17920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6232525"/>
            <a:ext cx="4460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6413"/>
          </a:xfrm>
        </p:spPr>
        <p:txBody>
          <a:bodyPr lIns="892756" tIns="892756" rIns="892756" bIns="892756"/>
          <a:lstStyle/>
          <a:p>
            <a:pPr algn="l" eaLnBrk="1">
              <a:defRPr/>
            </a:pPr>
            <a:r>
              <a:rPr lang="en-US" sz="4200" dirty="0">
                <a:latin typeface="Helvetica Light" charset="0"/>
              </a:rPr>
              <a:t>The following examples show a </a:t>
            </a:r>
            <a:r>
              <a:rPr lang="en-US" sz="4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Helvetica" charset="0"/>
                <a:cs typeface="Helvetica" charset="0"/>
                <a:sym typeface="Helvetica" charset="0"/>
              </a:rPr>
              <a:t>click</a:t>
            </a:r>
            <a:r>
              <a:rPr lang="en-US" sz="4200" b="1" dirty="0"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4200" dirty="0">
                <a:latin typeface="Helvetica Light" charset="0"/>
              </a:rPr>
              <a:t>event on an element stored in a variable called </a:t>
            </a:r>
            <a:r>
              <a:rPr lang="en-US" sz="4200" dirty="0" err="1">
                <a:solidFill>
                  <a:srgbClr val="CCFFCC"/>
                </a:solidFill>
                <a:latin typeface="Courier" charset="0"/>
                <a:cs typeface="Courier" charset="0"/>
                <a:sym typeface="Courier" charset="0"/>
              </a:rPr>
              <a:t>myElement</a:t>
            </a:r>
            <a:r>
              <a:rPr lang="en-US" sz="4200" dirty="0">
                <a:solidFill>
                  <a:srgbClr val="CCFFCC"/>
                </a:solidFill>
                <a:latin typeface="Helvetica Light" charset="0"/>
              </a:rPr>
              <a:t> </a:t>
            </a:r>
            <a:r>
              <a:rPr lang="en-US" sz="4200" dirty="0">
                <a:latin typeface="Helvetica Light" charset="0"/>
              </a:rPr>
              <a:t>that triggers a function called </a:t>
            </a:r>
            <a:r>
              <a:rPr lang="en-US" sz="4200" dirty="0" err="1">
                <a:solidFill>
                  <a:srgbClr val="FBFFCF"/>
                </a:solidFill>
                <a:latin typeface="Courier" charset="0"/>
                <a:cs typeface="Courier" charset="0"/>
                <a:sym typeface="Courier" charset="0"/>
              </a:rPr>
              <a:t>checkUserName</a:t>
            </a:r>
            <a:r>
              <a:rPr lang="en-US" sz="4200" dirty="0">
                <a:solidFill>
                  <a:srgbClr val="FBFFCF"/>
                </a:solidFill>
                <a:latin typeface="Courier" charset="0"/>
                <a:cs typeface="Courier" charset="0"/>
                <a:sym typeface="Courier" charset="0"/>
              </a:rPr>
              <a:t>()</a:t>
            </a:r>
            <a:r>
              <a:rPr lang="en-US" sz="4200" dirty="0">
                <a:latin typeface="Helvetica Light" charset="0"/>
              </a:rPr>
              <a:t>.</a:t>
            </a:r>
          </a:p>
        </p:txBody>
      </p:sp>
      <p:pic>
        <p:nvPicPr>
          <p:cNvPr id="180226" name="Picture 2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6232525"/>
            <a:ext cx="4460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6413"/>
          </a:xfrm>
        </p:spPr>
        <p:txBody>
          <a:bodyPr lIns="892756" tIns="892756" rIns="892756" bIns="892756" anchor="t"/>
          <a:lstStyle/>
          <a:p>
            <a:pPr eaLnBrk="1"/>
            <a:r>
              <a:rPr lang="en-US" sz="2800" b="1" dirty="0">
                <a:latin typeface="Helvetica" charset="0"/>
                <a:cs typeface="Helvetica" charset="0"/>
                <a:sym typeface="Helvetica" charset="0"/>
              </a:rPr>
              <a:t>1. HTML EVENT HANDLER ATTRIBUTES</a:t>
            </a:r>
            <a:br>
              <a:rPr lang="en-US" sz="2800" b="1" dirty="0">
                <a:latin typeface="Helvetica" charset="0"/>
                <a:cs typeface="Helvetica" charset="0"/>
                <a:sym typeface="Helvetica" charset="0"/>
              </a:rPr>
            </a:br>
            <a:endParaRPr lang="en-US" sz="1300" dirty="0">
              <a:solidFill>
                <a:srgbClr val="000000"/>
              </a:solidFill>
              <a:latin typeface="Helvetica Light" charset="0"/>
            </a:endParaRPr>
          </a:p>
        </p:txBody>
      </p:sp>
      <p:pic>
        <p:nvPicPr>
          <p:cNvPr id="182274" name="Picture 2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6232525"/>
            <a:ext cx="4460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182275" name="Rectangle 3"/>
          <p:cNvSpPr>
            <a:spLocks/>
          </p:cNvSpPr>
          <p:nvPr/>
        </p:nvSpPr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92756" tIns="892756" rIns="892756" bIns="892756" anchor="ctr"/>
          <a:lstStyle/>
          <a:p>
            <a:pPr algn="ctr" defTabSz="409575" hangingPunct="0"/>
            <a:r>
              <a:rPr lang="en-US" sz="2500" dirty="0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&lt;input type=</a:t>
            </a:r>
            <a:r>
              <a:rPr lang="ja-JP" altLang="en-US" sz="2500" dirty="0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500" dirty="0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button</a:t>
            </a:r>
            <a:r>
              <a:rPr lang="ja-JP" altLang="en-US" sz="2500" dirty="0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500" dirty="0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 id=</a:t>
            </a:r>
            <a:r>
              <a:rPr lang="ja-JP" altLang="en-US" sz="2500" dirty="0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500" dirty="0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user</a:t>
            </a:r>
            <a:r>
              <a:rPr lang="ja-JP" altLang="en-US" sz="2500" dirty="0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”</a:t>
            </a:r>
            <a:endParaRPr lang="en-US" altLang="ja-JP" sz="2500" dirty="0">
              <a:solidFill>
                <a:srgbClr val="FFFFFF"/>
              </a:solidFill>
              <a:latin typeface="Courier" charset="0"/>
              <a:cs typeface="Courier" charset="0"/>
              <a:sym typeface="Courier" charset="0"/>
            </a:endParaRPr>
          </a:p>
          <a:p>
            <a:pPr algn="ctr" defTabSz="409575" hangingPunct="0"/>
            <a:r>
              <a:rPr lang="en-US" sz="2500" dirty="0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       onclick=</a:t>
            </a:r>
            <a:r>
              <a:rPr lang="ja-JP" altLang="en-US" sz="2500" dirty="0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“</a:t>
            </a:r>
            <a:r>
              <a:rPr lang="en-US" altLang="ja-JP" sz="2500" dirty="0" err="1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checkUserName</a:t>
            </a:r>
            <a:r>
              <a:rPr lang="en-US" altLang="ja-JP" sz="2500" dirty="0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()</a:t>
            </a:r>
            <a:r>
              <a:rPr lang="ja-JP" altLang="en-US" sz="2500" dirty="0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”</a:t>
            </a:r>
            <a:r>
              <a:rPr lang="en-US" altLang="ja-JP" sz="2500" dirty="0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cs typeface="Courier" charset="0"/>
              <a:sym typeface="Courier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2700"/>
            <a:ext cx="9144000" cy="6856413"/>
          </a:xfrm>
        </p:spPr>
        <p:txBody>
          <a:bodyPr lIns="892756" tIns="892756" rIns="892756" bIns="892756" anchor="t"/>
          <a:lstStyle/>
          <a:p>
            <a:pPr eaLnBrk="1"/>
            <a:br>
              <a:rPr lang="en-US" sz="2800" b="1" dirty="0">
                <a:latin typeface="Helvetica" charset="0"/>
                <a:cs typeface="Helvetica" charset="0"/>
                <a:sym typeface="Helvetica" charset="0"/>
              </a:rPr>
            </a:br>
            <a:r>
              <a:rPr lang="en-US" sz="2800" b="1" dirty="0">
                <a:latin typeface="Helvetica" charset="0"/>
                <a:cs typeface="Helvetica" charset="0"/>
                <a:sym typeface="Helvetica" charset="0"/>
              </a:rPr>
              <a:t>2. TRADITIONAL DOM EVENT HANDLERS</a:t>
            </a:r>
            <a:endParaRPr lang="en-US" sz="1300" dirty="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190466" name="Picture 2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6232525"/>
            <a:ext cx="4460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190467" name="Rectangle 3"/>
          <p:cNvSpPr>
            <a:spLocks/>
          </p:cNvSpPr>
          <p:nvPr/>
        </p:nvSpPr>
        <p:spPr bwMode="auto">
          <a:xfrm>
            <a:off x="-650240" y="0"/>
            <a:ext cx="1037336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92756" tIns="892756" rIns="892756" bIns="892756" anchor="ctr"/>
          <a:lstStyle/>
          <a:p>
            <a:pPr algn="ctr" defTabSz="409575" hangingPunct="0"/>
            <a:r>
              <a:rPr lang="en-US" altLang="zh-CN" sz="2500" dirty="0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&lt;input type=‘button’ value=‘click me’ id=‘user’ /&gt;</a:t>
            </a:r>
            <a:endParaRPr lang="en-US" sz="2500" dirty="0">
              <a:solidFill>
                <a:srgbClr val="FFFFFF"/>
              </a:solidFill>
              <a:latin typeface="Courier" charset="0"/>
              <a:cs typeface="Courier" charset="0"/>
              <a:sym typeface="Courier" charset="0"/>
            </a:endParaRPr>
          </a:p>
          <a:p>
            <a:pPr algn="ctr" defTabSz="409575" hangingPunct="0"/>
            <a:endParaRPr lang="en-US" sz="2500" dirty="0">
              <a:solidFill>
                <a:srgbClr val="FFFFFF"/>
              </a:solidFill>
              <a:latin typeface="Courier" charset="0"/>
              <a:cs typeface="Courier" charset="0"/>
              <a:sym typeface="Courier" charset="0"/>
            </a:endParaRPr>
          </a:p>
          <a:p>
            <a:pPr algn="ctr" defTabSz="409575" hangingPunct="0"/>
            <a:r>
              <a:rPr lang="en-US" sz="2500" dirty="0" err="1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myElement</a:t>
            </a:r>
            <a:r>
              <a:rPr lang="en-US" sz="2500" dirty="0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 = </a:t>
            </a:r>
            <a:r>
              <a:rPr lang="en-US" sz="2500" dirty="0" err="1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document.getElementById</a:t>
            </a:r>
            <a:r>
              <a:rPr lang="en-US" sz="2500" dirty="0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(‘user’);</a:t>
            </a:r>
          </a:p>
          <a:p>
            <a:pPr algn="ctr" defTabSz="409575" hangingPunct="0"/>
            <a:endParaRPr lang="en-US" sz="2500" dirty="0">
              <a:solidFill>
                <a:srgbClr val="FFFFFF"/>
              </a:solidFill>
              <a:latin typeface="Courier" charset="0"/>
              <a:cs typeface="Courier" charset="0"/>
              <a:sym typeface="Courier" charset="0"/>
            </a:endParaRPr>
          </a:p>
          <a:p>
            <a:pPr algn="ctr" defTabSz="409575" hangingPunct="0"/>
            <a:r>
              <a:rPr lang="en-US" sz="2500" dirty="0" err="1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myElement.onclick</a:t>
            </a:r>
            <a:r>
              <a:rPr lang="en-US" sz="2500" dirty="0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 = </a:t>
            </a:r>
            <a:r>
              <a:rPr lang="en-US" sz="2500" dirty="0" err="1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checkUsername</a:t>
            </a:r>
            <a:r>
              <a:rPr lang="en-US" sz="2500" dirty="0">
                <a:solidFill>
                  <a:srgbClr val="FFFFFF"/>
                </a:solidFill>
                <a:latin typeface="Courier" charset="0"/>
                <a:cs typeface="Courier" charset="0"/>
                <a:sym typeface="Courier" charset="0"/>
              </a:rPr>
              <a:t>();</a:t>
            </a:r>
          </a:p>
          <a:p>
            <a:pPr algn="ctr" defTabSz="409575" hangingPunct="0"/>
            <a:endParaRPr lang="en-US" sz="1300" dirty="0">
              <a:solidFill>
                <a:srgbClr val="000000"/>
              </a:solidFill>
              <a:latin typeface="Courier" charset="0"/>
              <a:cs typeface="Courier" charset="0"/>
              <a:sym typeface="Courier" charset="0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1"/>
          <p:cNvSpPr>
            <a:spLocks/>
          </p:cNvSpPr>
          <p:nvPr/>
        </p:nvSpPr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92756" tIns="892756" rIns="892756" bIns="892756"/>
          <a:lstStyle/>
          <a:p>
            <a:pPr algn="ctr" defTabSz="409575" hangingPunct="0"/>
            <a:r>
              <a:rPr lang="en-US" sz="2800" b="1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3. EVENT LISTENERS</a:t>
            </a:r>
            <a:endParaRPr lang="en-US" sz="13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88" y="3175"/>
            <a:ext cx="9144001" cy="6856413"/>
          </a:xfrm>
        </p:spPr>
        <p:txBody>
          <a:bodyPr lIns="446379" tIns="446379" rIns="446379" bIns="446379"/>
          <a:lstStyle/>
          <a:p>
            <a:pPr eaLnBrk="1"/>
            <a:r>
              <a:rPr lang="en-US" altLang="zh-CN" sz="2400" dirty="0">
                <a:latin typeface="Courier" charset="0"/>
                <a:cs typeface="Courier" charset="0"/>
                <a:sym typeface="Courier" charset="0"/>
              </a:rPr>
              <a:t>&lt;input type=‘button’ value=‘click me’ id=‘user’ /&gt;</a:t>
            </a:r>
            <a:br>
              <a:rPr lang="en-US" sz="2400" dirty="0">
                <a:latin typeface="Courier" charset="0"/>
                <a:cs typeface="Courier" charset="0"/>
                <a:sym typeface="Courier" charset="0"/>
              </a:rPr>
            </a:br>
            <a:br>
              <a:rPr lang="en-US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2400" dirty="0" err="1">
                <a:latin typeface="Courier" charset="0"/>
                <a:cs typeface="Courier" charset="0"/>
                <a:sym typeface="Courier" charset="0"/>
              </a:rPr>
              <a:t>myElement</a:t>
            </a:r>
            <a:r>
              <a:rPr lang="en-US" sz="2400" dirty="0">
                <a:latin typeface="Courier" charset="0"/>
                <a:cs typeface="Courier" charset="0"/>
                <a:sym typeface="Courier" charset="0"/>
              </a:rPr>
              <a:t> = </a:t>
            </a:r>
            <a:r>
              <a:rPr lang="en-US" sz="2400" dirty="0" err="1">
                <a:latin typeface="Courier" charset="0"/>
                <a:cs typeface="Courier" charset="0"/>
                <a:sym typeface="Courier" charset="0"/>
              </a:rPr>
              <a:t>document.getElementById</a:t>
            </a:r>
            <a:r>
              <a:rPr lang="en-US" sz="2400" dirty="0">
                <a:latin typeface="Courier" charset="0"/>
                <a:cs typeface="Courier" charset="0"/>
                <a:sym typeface="Courier" charset="0"/>
              </a:rPr>
              <a:t>(‘user’);</a:t>
            </a:r>
            <a:br>
              <a:rPr lang="en-US" sz="2400" dirty="0">
                <a:latin typeface="Courier" charset="0"/>
                <a:cs typeface="Courier" charset="0"/>
                <a:sym typeface="Courier" charset="0"/>
              </a:rPr>
            </a:br>
            <a:br>
              <a:rPr lang="en-US" sz="2400" dirty="0">
                <a:latin typeface="Courier" charset="0"/>
                <a:cs typeface="Courier" charset="0"/>
                <a:sym typeface="Courier" charset="0"/>
              </a:rPr>
            </a:br>
            <a:r>
              <a:rPr lang="en-US" sz="2100" dirty="0" err="1">
                <a:latin typeface="Courier" charset="0"/>
                <a:cs typeface="Courier" charset="0"/>
                <a:sym typeface="Courier" charset="0"/>
              </a:rPr>
              <a:t>myElement.addEventListener</a:t>
            </a:r>
            <a:r>
              <a:rPr lang="en-US" sz="2100" dirty="0">
                <a:latin typeface="Courier" charset="0"/>
                <a:cs typeface="Courier" charset="0"/>
                <a:sym typeface="Courier" charset="0"/>
              </a:rPr>
              <a:t>(</a:t>
            </a:r>
            <a:r>
              <a:rPr lang="ja-JP" altLang="en-US" sz="2100" dirty="0">
                <a:latin typeface="Courier" charset="0"/>
                <a:cs typeface="Courier" charset="0"/>
                <a:sym typeface="Courier" charset="0"/>
              </a:rPr>
              <a:t>‘</a:t>
            </a:r>
            <a:r>
              <a:rPr lang="en-US" altLang="ja-JP" sz="2100" dirty="0">
                <a:latin typeface="Courier" charset="0"/>
                <a:cs typeface="Courier" charset="0"/>
                <a:sym typeface="Courier" charset="0"/>
              </a:rPr>
              <a:t>click</a:t>
            </a:r>
            <a:r>
              <a:rPr lang="ja-JP" altLang="en-US" sz="2100" dirty="0">
                <a:latin typeface="Courier" charset="0"/>
                <a:cs typeface="Courier" charset="0"/>
                <a:sym typeface="Courier" charset="0"/>
              </a:rPr>
              <a:t>’</a:t>
            </a:r>
            <a:r>
              <a:rPr lang="en-US" altLang="ja-JP" sz="2100" dirty="0">
                <a:latin typeface="Courier" charset="0"/>
                <a:cs typeface="Courier" charset="0"/>
                <a:sym typeface="Courier" charset="0"/>
              </a:rPr>
              <a:t>, </a:t>
            </a:r>
            <a:r>
              <a:rPr lang="en-US" altLang="ja-JP" sz="2100" dirty="0" err="1">
                <a:latin typeface="Courier" charset="0"/>
                <a:cs typeface="Courier" charset="0"/>
                <a:sym typeface="Courier" charset="0"/>
              </a:rPr>
              <a:t>checkUsername</a:t>
            </a:r>
            <a:r>
              <a:rPr lang="en-US" altLang="ja-JP" sz="2100" dirty="0">
                <a:latin typeface="Courier" charset="0"/>
                <a:cs typeface="Courier" charset="0"/>
                <a:sym typeface="Courier" charset="0"/>
              </a:rPr>
              <a:t>);</a:t>
            </a:r>
            <a:endParaRPr lang="en-US" sz="1300" dirty="0">
              <a:solidFill>
                <a:srgbClr val="000000"/>
              </a:solidFill>
              <a:latin typeface="Courier" charset="0"/>
              <a:cs typeface="Courier" charset="0"/>
              <a:sym typeface="Courier" charset="0"/>
            </a:endParaRPr>
          </a:p>
        </p:txBody>
      </p:sp>
      <p:pic>
        <p:nvPicPr>
          <p:cNvPr id="200707" name="Picture 3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6232525"/>
            <a:ext cx="4460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200708" name="Rectangle 8"/>
          <p:cNvSpPr>
            <a:spLocks noChangeArrowheads="1"/>
          </p:cNvSpPr>
          <p:nvPr/>
        </p:nvSpPr>
        <p:spPr bwMode="auto">
          <a:xfrm>
            <a:off x="3143835" y="1456625"/>
            <a:ext cx="31607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CFFCC"/>
                </a:solidFill>
              </a:rPr>
              <a:t>(recommend)</a:t>
            </a:r>
            <a:endParaRPr lang="en-US" sz="3600" dirty="0">
              <a:solidFill>
                <a:srgbClr val="CCFFCC"/>
              </a:solidFill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dirty="0">
                <a:latin typeface="Helvetica Light" charset="0"/>
              </a:rPr>
              <a:t>BINDING AN EVENT TO A HANDLER</a:t>
            </a:r>
            <a:endParaRPr lang="en-US" sz="1300" dirty="0">
              <a:solidFill>
                <a:srgbClr val="000000"/>
              </a:solidFill>
              <a:latin typeface="Helvetica Light" charset="0"/>
            </a:endParaRPr>
          </a:p>
        </p:txBody>
      </p:sp>
      <p:pic>
        <p:nvPicPr>
          <p:cNvPr id="177154" name="Picture 2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6232525"/>
            <a:ext cx="4460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841101"/>
      </p:ext>
    </p:extLst>
  </p:cSld>
  <p:clrMapOvr>
    <a:masterClrMapping/>
  </p:clrMapOvr>
  <p:transition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en-US" dirty="0">
              <a:latin typeface="Gill Sans MT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ea typeface="ＭＳ Ｐゴシック" charset="0"/>
              </a:rPr>
              <a:t>Every DOM element has its own </a:t>
            </a:r>
            <a:r>
              <a:rPr lang="en-US" sz="2400" dirty="0" err="1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addEventListener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dirty="0">
                <a:latin typeface="Gill Sans MT" charset="0"/>
                <a:ea typeface="ＭＳ Ｐゴシック" charset="0"/>
              </a:rPr>
              <a:t>method</a:t>
            </a:r>
            <a:br>
              <a:rPr lang="en-US" dirty="0">
                <a:latin typeface="Gill Sans MT" charset="0"/>
                <a:ea typeface="ＭＳ Ｐゴシック" charset="0"/>
              </a:rPr>
            </a:br>
            <a:br>
              <a:rPr lang="en-US" dirty="0">
                <a:latin typeface="Gill Sans MT" charset="0"/>
                <a:ea typeface="ＭＳ Ｐゴシック" charset="0"/>
              </a:rPr>
            </a:br>
            <a:endParaRPr lang="en-US" dirty="0">
              <a:latin typeface="Gill Sans MT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ea typeface="ＭＳ Ｐゴシック" charset="0"/>
              </a:rPr>
              <a:t>allows you to listen to </a:t>
            </a:r>
            <a:br>
              <a:rPr lang="en-US" dirty="0">
                <a:latin typeface="Gill Sans MT" charset="0"/>
                <a:ea typeface="ＭＳ Ｐゴシック" charset="0"/>
              </a:rPr>
            </a:br>
            <a:r>
              <a:rPr lang="en-US" dirty="0">
                <a:latin typeface="Gill Sans MT" charset="0"/>
                <a:ea typeface="ＭＳ Ｐゴシック" charset="0"/>
              </a:rPr>
              <a:t>any element for an event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>
              <a:latin typeface="Gill Sans MT" charset="0"/>
              <a:ea typeface="ＭＳ Ｐゴシック" charset="0"/>
            </a:endParaRPr>
          </a:p>
        </p:txBody>
      </p:sp>
      <p:pic>
        <p:nvPicPr>
          <p:cNvPr id="20787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852488"/>
            <a:ext cx="1444625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charset="0"/>
                <a:ea typeface="ＭＳ Ｐゴシック" charset="0"/>
                <a:cs typeface="ＭＳ Ｐゴシック" charset="0"/>
              </a:rPr>
              <a:t>Event Listeners: listening for events</a:t>
            </a:r>
          </a:p>
        </p:txBody>
      </p:sp>
      <p:pic>
        <p:nvPicPr>
          <p:cNvPr id="20787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2676525"/>
            <a:ext cx="32385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7877" name="Group 6"/>
          <p:cNvGrpSpPr>
            <a:grpSpLocks/>
          </p:cNvGrpSpPr>
          <p:nvPr/>
        </p:nvGrpSpPr>
        <p:grpSpPr bwMode="auto">
          <a:xfrm>
            <a:off x="6965950" y="6249988"/>
            <a:ext cx="969963" cy="276225"/>
            <a:chOff x="2773942" y="6111564"/>
            <a:chExt cx="969909" cy="276831"/>
          </a:xfrm>
        </p:grpSpPr>
        <p:sp>
          <p:nvSpPr>
            <p:cNvPr id="207878" name="TextBox 4"/>
            <p:cNvSpPr txBox="1">
              <a:spLocks noChangeArrowheads="1"/>
            </p:cNvSpPr>
            <p:nvPr/>
          </p:nvSpPr>
          <p:spPr bwMode="auto">
            <a:xfrm>
              <a:off x="2963450" y="6111564"/>
              <a:ext cx="78040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clker.com</a:t>
              </a:r>
            </a:p>
          </p:txBody>
        </p:sp>
        <p:pic>
          <p:nvPicPr>
            <p:cNvPr id="207879" name="Picture 5" descr="cc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3942" y="6126163"/>
              <a:ext cx="262232" cy="262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libri" charset="0"/>
                <a:ea typeface="+mj-ea"/>
                <a:cs typeface="+mj-cs"/>
              </a:rPr>
              <a:t>First we got the HTML element into our own </a:t>
            </a:r>
            <a:r>
              <a:rPr lang="en-US" sz="4900" dirty="0">
                <a:solidFill>
                  <a:srgbClr val="FF6600"/>
                </a:solidFill>
                <a:latin typeface="Calibri" charset="0"/>
                <a:ea typeface="+mj-ea"/>
                <a:cs typeface="+mj-cs"/>
              </a:rPr>
              <a:t>JavaScript variable</a:t>
            </a:r>
          </a:p>
        </p:txBody>
      </p:sp>
      <p:sp>
        <p:nvSpPr>
          <p:cNvPr id="209922" name="Content Placeholder 2"/>
          <p:cNvSpPr>
            <a:spLocks noGrp="1"/>
          </p:cNvSpPr>
          <p:nvPr>
            <p:ph idx="1"/>
          </p:nvPr>
        </p:nvSpPr>
        <p:spPr>
          <a:xfrm>
            <a:off x="457200" y="2011363"/>
            <a:ext cx="8229600" cy="1417637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b="1" dirty="0" err="1">
                <a:solidFill>
                  <a:srgbClr val="008000"/>
                </a:solidFill>
                <a:latin typeface="Calibri" charset="0"/>
              </a:rPr>
              <a:t>const</a:t>
            </a:r>
            <a:r>
              <a:rPr lang="en-US" b="1" dirty="0">
                <a:solidFill>
                  <a:srgbClr val="008000"/>
                </a:solidFill>
                <a:latin typeface="Calibri" charset="0"/>
              </a:rPr>
              <a:t> </a:t>
            </a:r>
            <a:r>
              <a:rPr lang="en-US" sz="3600" b="1" dirty="0" err="1">
                <a:solidFill>
                  <a:srgbClr val="008000"/>
                </a:solidFill>
                <a:latin typeface="Calibri" charset="0"/>
              </a:rPr>
              <a:t>playButton</a:t>
            </a:r>
            <a:r>
              <a:rPr lang="en-US" sz="3600" b="1" dirty="0">
                <a:solidFill>
                  <a:srgbClr val="008000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= </a:t>
            </a:r>
            <a:r>
              <a:rPr lang="en-US" dirty="0" err="1">
                <a:latin typeface="Calibri" charset="0"/>
              </a:rPr>
              <a:t>document.getElementById</a:t>
            </a:r>
            <a:r>
              <a:rPr lang="en-US" dirty="0">
                <a:latin typeface="Calibri" charset="0"/>
              </a:rPr>
              <a:t> ( "</a:t>
            </a:r>
            <a:r>
              <a:rPr lang="en-US" b="1" dirty="0" err="1">
                <a:solidFill>
                  <a:srgbClr val="0000FF"/>
                </a:solidFill>
                <a:latin typeface="Calibri" charset="0"/>
              </a:rPr>
              <a:t>playPause</a:t>
            </a:r>
            <a:r>
              <a:rPr lang="en-US" dirty="0">
                <a:latin typeface="Calibri" charset="0"/>
              </a:rPr>
              <a:t>" ) ;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69863" y="4292600"/>
            <a:ext cx="889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We want to execute code when the user </a:t>
            </a:r>
            <a:r>
              <a:rPr lang="en-US" b="1">
                <a:solidFill>
                  <a:srgbClr val="FF0000"/>
                </a:solidFill>
              </a:rPr>
              <a:t>clicks</a:t>
            </a:r>
            <a:r>
              <a:rPr lang="en-US">
                <a:solidFill>
                  <a:srgbClr val="FF0000"/>
                </a:solidFill>
              </a:rPr>
              <a:t> on this element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4000" y="5176838"/>
            <a:ext cx="843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6600"/>
                </a:solidFill>
              </a:rPr>
              <a:t>How do we find out when the user clicks on it??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38" y="2835275"/>
            <a:ext cx="14271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hlinkClick r:id="" action="ppaction://noaction" highlightClick="1">
              <a:snd r:embed="rId3" name="Click"/>
            </a:hlinkClick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3271838"/>
            <a:ext cx="2168525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Calibri" charset="0"/>
              </a:rPr>
              <a:t>..then write code to handle it</a:t>
            </a:r>
          </a:p>
        </p:txBody>
      </p:sp>
      <p:sp>
        <p:nvSpPr>
          <p:cNvPr id="212994" name="Content Placeholder 2"/>
          <p:cNvSpPr>
            <a:spLocks noGrp="1"/>
          </p:cNvSpPr>
          <p:nvPr>
            <p:ph idx="1"/>
          </p:nvPr>
        </p:nvSpPr>
        <p:spPr>
          <a:xfrm>
            <a:off x="150813" y="2435225"/>
            <a:ext cx="8993187" cy="88741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2800" b="1">
                <a:solidFill>
                  <a:srgbClr val="008000"/>
                </a:solidFill>
                <a:latin typeface="Calibri" charset="0"/>
              </a:rPr>
              <a:t>playButton</a:t>
            </a:r>
            <a:r>
              <a:rPr lang="en-US" sz="2800">
                <a:latin typeface="Calibri" charset="0"/>
              </a:rPr>
              <a:t>.addEventListener ( "click", playPauseVideo );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67013" y="3686175"/>
            <a:ext cx="3341687" cy="7080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3366FF"/>
                </a:solidFill>
                <a:latin typeface="Calibri"/>
              </a:rPr>
              <a:t>‘Event handler’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5019675"/>
            <a:ext cx="82629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Write a handler function to specify what happens when event happens to that element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Event, target, and handler need to be bound together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Demo </a:t>
            </a:r>
          </a:p>
        </p:txBody>
      </p:sp>
      <p:sp>
        <p:nvSpPr>
          <p:cNvPr id="6" name="Up Arrow 5"/>
          <p:cNvSpPr/>
          <p:nvPr/>
        </p:nvSpPr>
        <p:spPr>
          <a:xfrm rot="1858735">
            <a:off x="6034088" y="2838450"/>
            <a:ext cx="496887" cy="974725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1BB8-A0C7-4F5B-80DC-1743B5C1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9876"/>
            <a:ext cx="8229600" cy="1143000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50F5-9395-4584-B9AA-67D53A8E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600200"/>
            <a:ext cx="847725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C1480A-B8A4-4FF6-95EE-9E6233E3B943}"/>
              </a:ext>
            </a:extLst>
          </p:cNvPr>
          <p:cNvSpPr txBox="1">
            <a:spLocks/>
          </p:cNvSpPr>
          <p:nvPr/>
        </p:nvSpPr>
        <p:spPr bwMode="auto">
          <a:xfrm>
            <a:off x="703580" y="1896269"/>
            <a:ext cx="7499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37500" lnSpcReduction="20000"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sz="8000" dirty="0"/>
              <a:t>Can add listener to </a:t>
            </a:r>
            <a:r>
              <a:rPr lang="en-US" sz="8000" b="1" dirty="0"/>
              <a:t>any</a:t>
            </a:r>
            <a:r>
              <a:rPr lang="en-US" sz="8000" dirty="0"/>
              <a:t> </a:t>
            </a:r>
            <a:r>
              <a:rPr lang="en-US" sz="8000" dirty="0">
                <a:solidFill>
                  <a:srgbClr val="FF0000"/>
                </a:solidFill>
              </a:rPr>
              <a:t>element</a:t>
            </a:r>
            <a:r>
              <a:rPr lang="en-US" sz="8000" dirty="0"/>
              <a:t> for </a:t>
            </a:r>
            <a:r>
              <a:rPr lang="en-US" sz="8000" b="1" dirty="0"/>
              <a:t>any</a:t>
            </a:r>
            <a:r>
              <a:rPr lang="en-US" sz="8000" dirty="0"/>
              <a:t> </a:t>
            </a:r>
            <a:r>
              <a:rPr lang="en-US" sz="8000" dirty="0">
                <a:solidFill>
                  <a:srgbClr val="FF0000"/>
                </a:solidFill>
              </a:rPr>
              <a:t>DOM event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A544D8-673B-4CA3-9685-58801BF1505D}"/>
              </a:ext>
            </a:extLst>
          </p:cNvPr>
          <p:cNvSpPr txBox="1">
            <a:spLocks/>
          </p:cNvSpPr>
          <p:nvPr/>
        </p:nvSpPr>
        <p:spPr>
          <a:xfrm>
            <a:off x="703580" y="3141933"/>
            <a:ext cx="749935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-112" charset="-18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-112" charset="-18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-112" charset="-18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-112" charset="-18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-112" charset="-18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-112" charset="-18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-112" charset="-18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-112" charset="-18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algn="ctr">
              <a:defRPr/>
            </a:pPr>
            <a:r>
              <a:rPr lang="en-US" sz="3200" dirty="0">
                <a:latin typeface="Gill Sans MT"/>
              </a:rPr>
              <a:t>Can add multiple listeners to same </a:t>
            </a:r>
            <a:r>
              <a:rPr lang="en-US" sz="3200" dirty="0">
                <a:solidFill>
                  <a:srgbClr val="FF0000"/>
                </a:solidFill>
                <a:latin typeface="Gill Sans MT"/>
              </a:rPr>
              <a:t>element</a:t>
            </a:r>
            <a:endParaRPr lang="en-US" sz="3200" dirty="0">
              <a:latin typeface="Gill Sans M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861A5C-E455-426B-A738-CF63913DE7A9}"/>
              </a:ext>
            </a:extLst>
          </p:cNvPr>
          <p:cNvSpPr txBox="1">
            <a:spLocks/>
          </p:cNvSpPr>
          <p:nvPr/>
        </p:nvSpPr>
        <p:spPr>
          <a:xfrm>
            <a:off x="703580" y="4760278"/>
            <a:ext cx="802767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-112" charset="-18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-112" charset="-18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-112" charset="-18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-112" charset="-18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-112" charset="-18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-112" charset="-18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-112" charset="-18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-112" charset="-18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algn="ctr">
              <a:defRPr/>
            </a:pPr>
            <a:r>
              <a:rPr lang="en-US" sz="2800" dirty="0">
                <a:latin typeface="Gill Sans MT"/>
              </a:rPr>
              <a:t>Can add listeners for same event to multiple </a:t>
            </a:r>
            <a:r>
              <a:rPr lang="en-US" sz="2800" dirty="0">
                <a:solidFill>
                  <a:srgbClr val="FF0000"/>
                </a:solidFill>
                <a:latin typeface="Gill Sans MT"/>
              </a:rPr>
              <a:t>elements</a:t>
            </a:r>
            <a:endParaRPr lang="en-US" sz="2800" dirty="0">
              <a:latin typeface="Gill Sans M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DC42A-4218-4E19-9888-F4C1B8E45F25}"/>
              </a:ext>
            </a:extLst>
          </p:cNvPr>
          <p:cNvSpPr/>
          <p:nvPr/>
        </p:nvSpPr>
        <p:spPr>
          <a:xfrm>
            <a:off x="1229360" y="419429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Recommended</a:t>
            </a:r>
            <a:r>
              <a:rPr lang="en-GB" sz="4800" dirty="0"/>
              <a:t> </a:t>
            </a:r>
            <a:r>
              <a:rPr lang="en-GB" sz="4800" dirty="0" err="1"/>
              <a:t>addEventListener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52875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/>
          </p:cNvSpPr>
          <p:nvPr/>
        </p:nvSpPr>
        <p:spPr bwMode="auto">
          <a:xfrm>
            <a:off x="1000125" y="1669852"/>
            <a:ext cx="7672834" cy="350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601525" indent="-601525" defTabSz="642849">
              <a:spcBef>
                <a:spcPts val="1125"/>
              </a:spcBef>
              <a:buFont typeface="Arial" charset="0"/>
              <a:buChar char="•"/>
            </a:pPr>
            <a:r>
              <a:rPr lang="en-US" sz="4500" dirty="0">
                <a:solidFill>
                  <a:srgbClr val="FFFFFF"/>
                </a:solidFill>
                <a:latin typeface="Helvetica" charset="0"/>
                <a:ea typeface="ヒラギノ角ゴ ProN W3" charset="0"/>
                <a:cs typeface="Helvetica" charset="0"/>
                <a:sym typeface="Helvetica" charset="0"/>
              </a:rPr>
              <a:t>Readability of code</a:t>
            </a:r>
          </a:p>
          <a:p>
            <a:pPr marL="921817" lvl="1" indent="-601525" defTabSz="642849">
              <a:spcBef>
                <a:spcPts val="1125"/>
              </a:spcBef>
              <a:buFont typeface="Arial" charset="0"/>
              <a:buChar char="•"/>
            </a:pPr>
            <a:r>
              <a:rPr lang="en-US" sz="3400" dirty="0" err="1">
                <a:solidFill>
                  <a:srgbClr val="FFFFFF"/>
                </a:solidFill>
                <a:latin typeface="Helvetica" charset="0"/>
                <a:ea typeface="ヒラギノ角ゴ ProN W3" charset="0"/>
                <a:cs typeface="Helvetica" charset="0"/>
                <a:sym typeface="Helvetica" charset="0"/>
              </a:rPr>
              <a:t>camelCase</a:t>
            </a:r>
            <a:endParaRPr lang="en-US" sz="3400" dirty="0">
              <a:solidFill>
                <a:srgbClr val="FFFFFF"/>
              </a:solidFill>
              <a:latin typeface="Helvetica" charset="0"/>
              <a:ea typeface="ヒラギノ角ゴ ProN W3" charset="0"/>
              <a:cs typeface="Helvetica" charset="0"/>
              <a:sym typeface="Helvetica" charset="0"/>
            </a:endParaRPr>
          </a:p>
          <a:p>
            <a:pPr marL="921817" lvl="1" indent="-601525" defTabSz="642849">
              <a:spcBef>
                <a:spcPts val="1125"/>
              </a:spcBef>
              <a:buFont typeface="Arial" charset="0"/>
              <a:buChar char="•"/>
            </a:pPr>
            <a:r>
              <a:rPr lang="en-US" sz="3400" dirty="0">
                <a:solidFill>
                  <a:srgbClr val="FFFFFF"/>
                </a:solidFill>
                <a:latin typeface="Helvetica" charset="0"/>
                <a:ea typeface="ヒラギノ角ゴ ProN W3" charset="0"/>
                <a:cs typeface="Helvetica" charset="0"/>
                <a:sym typeface="Helvetica" charset="0"/>
              </a:rPr>
              <a:t>Meaningful </a:t>
            </a:r>
            <a:r>
              <a:rPr lang="en-US" sz="3400" dirty="0" err="1">
                <a:solidFill>
                  <a:srgbClr val="FFFFFF"/>
                </a:solidFill>
                <a:latin typeface="Helvetica" charset="0"/>
                <a:ea typeface="ヒラギノ角ゴ ProN W3" charset="0"/>
                <a:cs typeface="Helvetica" charset="0"/>
                <a:sym typeface="Helvetica" charset="0"/>
              </a:rPr>
              <a:t>identifers</a:t>
            </a:r>
            <a:endParaRPr lang="en-US" sz="3400" dirty="0">
              <a:solidFill>
                <a:srgbClr val="FFFFFF"/>
              </a:solidFill>
              <a:latin typeface="Helvetica" charset="0"/>
              <a:ea typeface="ヒラギノ角ゴ ProN W3" charset="0"/>
              <a:cs typeface="Helvetica" charset="0"/>
              <a:sym typeface="Helvetica" charset="0"/>
            </a:endParaRPr>
          </a:p>
          <a:p>
            <a:pPr marL="921817" lvl="1" indent="-601525" defTabSz="642849">
              <a:spcBef>
                <a:spcPts val="1125"/>
              </a:spcBef>
              <a:buFont typeface="Arial" charset="0"/>
              <a:buChar char="•"/>
            </a:pPr>
            <a:r>
              <a:rPr lang="en-US" sz="3400" dirty="0">
                <a:solidFill>
                  <a:srgbClr val="FFFFFF"/>
                </a:solidFill>
                <a:latin typeface="Helvetica" charset="0"/>
                <a:ea typeface="ヒラギノ角ゴ ProN W3" charset="0"/>
                <a:cs typeface="Helvetica" charset="0"/>
                <a:sym typeface="Helvetica" charset="0"/>
              </a:rPr>
              <a:t>Clear indentation</a:t>
            </a:r>
            <a:br>
              <a:rPr lang="en-US" sz="3400" dirty="0">
                <a:solidFill>
                  <a:srgbClr val="FFFFFF"/>
                </a:solidFill>
                <a:latin typeface="Helvetica" charset="0"/>
                <a:ea typeface="ヒラギノ角ゴ ProN W3" charset="0"/>
                <a:cs typeface="Helvetica" charset="0"/>
                <a:sym typeface="Helvetica" charset="0"/>
              </a:rPr>
            </a:br>
            <a:endParaRPr lang="en-US" sz="3400" dirty="0">
              <a:solidFill>
                <a:srgbClr val="FFFFFF"/>
              </a:solidFill>
              <a:latin typeface="Helvetica" charset="0"/>
              <a:ea typeface="ヒラギノ角ゴ ProN W3" charset="0"/>
              <a:cs typeface="Helvetica" charset="0"/>
              <a:sym typeface="Helvetica" charset="0"/>
            </a:endParaRPr>
          </a:p>
          <a:p>
            <a:pPr marL="601525" indent="-601525" defTabSz="642849">
              <a:spcBef>
                <a:spcPts val="1125"/>
              </a:spcBef>
              <a:buFont typeface="Arial" charset="0"/>
              <a:buChar char="•"/>
            </a:pPr>
            <a:r>
              <a:rPr lang="en-US" sz="5100" dirty="0">
                <a:solidFill>
                  <a:srgbClr val="FFFFFF"/>
                </a:solidFill>
                <a:latin typeface="Helvetica" charset="0"/>
                <a:ea typeface="ヒラギノ角ゴ ProN W3" charset="0"/>
                <a:cs typeface="Helvetica" charset="0"/>
                <a:sym typeface="Helvetica" charset="0"/>
              </a:rPr>
              <a:t>Comments </a:t>
            </a:r>
            <a:r>
              <a:rPr lang="en-US" sz="4500" dirty="0">
                <a:solidFill>
                  <a:srgbClr val="FFFFFF"/>
                </a:solidFill>
                <a:latin typeface="Helvetica" charset="0"/>
                <a:ea typeface="ヒラギノ角ゴ ProN W3" charset="0"/>
                <a:cs typeface="Helvetica" charset="0"/>
                <a:sym typeface="Helvetica" charset="0"/>
              </a:rPr>
              <a:t>show understanding</a:t>
            </a:r>
          </a:p>
        </p:txBody>
      </p:sp>
      <p:sp>
        <p:nvSpPr>
          <p:cNvPr id="92163" name="Rectangle 2"/>
          <p:cNvSpPr>
            <a:spLocks/>
          </p:cNvSpPr>
          <p:nvPr/>
        </p:nvSpPr>
        <p:spPr bwMode="auto">
          <a:xfrm>
            <a:off x="223243" y="223243"/>
            <a:ext cx="8697516" cy="126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42849">
              <a:lnSpc>
                <a:spcPct val="80000"/>
              </a:lnSpc>
            </a:pPr>
            <a:r>
              <a:rPr lang="en-US" sz="4100" dirty="0">
                <a:solidFill>
                  <a:srgbClr val="FFFFFF"/>
                </a:solidFill>
                <a:latin typeface="Helvetica" charset="0"/>
                <a:ea typeface="ヒラギノ角ゴ ProN W3" charset="0"/>
                <a:cs typeface="Helvetica" charset="0"/>
                <a:sym typeface="Helvetica" charset="0"/>
              </a:rPr>
              <a:t>Assessment Criteria</a:t>
            </a:r>
          </a:p>
        </p:txBody>
      </p:sp>
      <p:pic>
        <p:nvPicPr>
          <p:cNvPr id="2" name="Picture 1" descr="yodaComme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99" y="2558786"/>
            <a:ext cx="2633601" cy="26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441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6341-7FBE-47A1-8DCC-36F69C2F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onclick()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BC90-F618-428F-AA74-987D486C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btn</a:t>
            </a:r>
            <a:r>
              <a:rPr lang="en-GB" dirty="0"/>
              <a:t> = </a:t>
            </a:r>
            <a:r>
              <a:rPr lang="en-GB" dirty="0" err="1"/>
              <a:t>document.getElementById</a:t>
            </a:r>
            <a:r>
              <a:rPr lang="en-GB" dirty="0"/>
              <a:t>(‘</a:t>
            </a:r>
            <a:r>
              <a:rPr lang="en-GB" dirty="0" err="1"/>
              <a:t>btn</a:t>
            </a:r>
            <a:r>
              <a:rPr lang="en-GB" dirty="0"/>
              <a:t>’);</a:t>
            </a:r>
          </a:p>
          <a:p>
            <a:pPr marL="0" indent="0">
              <a:buNone/>
            </a:pPr>
            <a:r>
              <a:rPr lang="en-GB" dirty="0" err="1"/>
              <a:t>btn.onclick</a:t>
            </a:r>
            <a:r>
              <a:rPr lang="en-GB" dirty="0"/>
              <a:t> = func1();</a:t>
            </a:r>
          </a:p>
          <a:p>
            <a:pPr marL="0" indent="0">
              <a:buNone/>
            </a:pPr>
            <a:r>
              <a:rPr lang="en-GB" err="1"/>
              <a:t>btn</a:t>
            </a:r>
            <a:r>
              <a:rPr lang="en-GB"/>
              <a:t>.onclick</a:t>
            </a:r>
            <a:r>
              <a:rPr lang="en-GB" dirty="0"/>
              <a:t> = func2();</a:t>
            </a:r>
          </a:p>
          <a:p>
            <a:pPr marL="0" indent="0">
              <a:buNone/>
            </a:pPr>
            <a:r>
              <a:rPr lang="en-GB" dirty="0" err="1"/>
              <a:t>btn.addEventListener</a:t>
            </a:r>
            <a:r>
              <a:rPr lang="en-GB" dirty="0"/>
              <a:t>(‘click’, func3);</a:t>
            </a:r>
          </a:p>
          <a:p>
            <a:pPr marL="0" indent="0">
              <a:buNone/>
            </a:pPr>
            <a:r>
              <a:rPr lang="en-GB" dirty="0" err="1"/>
              <a:t>btn.addEventListener</a:t>
            </a:r>
            <a:r>
              <a:rPr lang="en-GB" dirty="0"/>
              <a:t>(‘click’, func4);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1692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9B06-5908-4028-967F-FB0E2C2B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you put the &lt;script&gt;&lt;/script&gt;in &lt;head&gt;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4BBB-9894-4FFA-BBFC-9FCE59B5F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Js</a:t>
            </a:r>
            <a:r>
              <a:rPr lang="en-GB" dirty="0"/>
              <a:t> is executed first</a:t>
            </a:r>
          </a:p>
          <a:p>
            <a:r>
              <a:rPr lang="en-GB" dirty="0"/>
              <a:t>Then content of html is loaded</a:t>
            </a:r>
          </a:p>
          <a:p>
            <a:r>
              <a:rPr lang="en-GB" dirty="0"/>
              <a:t>Issue</a:t>
            </a:r>
          </a:p>
          <a:p>
            <a:pPr lvl="1"/>
            <a:r>
              <a:rPr lang="en-GB" dirty="0" err="1"/>
              <a:t>Js</a:t>
            </a:r>
            <a:r>
              <a:rPr lang="en-GB" dirty="0"/>
              <a:t> will use some element which has not been loaded -&gt; error!</a:t>
            </a:r>
          </a:p>
        </p:txBody>
      </p:sp>
    </p:spTree>
    <p:extLst>
      <p:ext uri="{BB962C8B-B14F-4D97-AF65-F5344CB8AC3E}">
        <p14:creationId xmlns:p14="http://schemas.microsoft.com/office/powerpoint/2010/main" val="732113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B84F-2378-4090-A05C-6ACA2407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content’s been loaded?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A0F5-16CA-416A-BD8D-3DB7A3F5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window.addEventListener</a:t>
            </a:r>
            <a:r>
              <a:rPr lang="en-GB" dirty="0"/>
              <a:t> ( ‘</a:t>
            </a:r>
            <a:r>
              <a:rPr lang="en-GB" dirty="0" err="1"/>
              <a:t>DOMContentLoaded</a:t>
            </a:r>
            <a:r>
              <a:rPr lang="en-GB" dirty="0"/>
              <a:t>’, </a:t>
            </a:r>
            <a:r>
              <a:rPr lang="en-GB" dirty="0" err="1"/>
              <a:t>runCode</a:t>
            </a:r>
            <a:r>
              <a:rPr lang="en-GB" dirty="0"/>
              <a:t>) 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function </a:t>
            </a:r>
            <a:r>
              <a:rPr lang="en-GB" dirty="0" err="1"/>
              <a:t>runCode</a:t>
            </a:r>
            <a:r>
              <a:rPr lang="en-GB" dirty="0"/>
              <a:t>(){</a:t>
            </a:r>
          </a:p>
          <a:p>
            <a:pPr marL="0" indent="0">
              <a:buNone/>
            </a:pPr>
            <a:r>
              <a:rPr lang="en-GB" dirty="0"/>
              <a:t>// all your codes inside this function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157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DBE0-5A31-809F-CB61-1573988F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73B5-9737-1408-02B9-D2BDA86F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window.onload</a:t>
            </a:r>
            <a:r>
              <a:rPr lang="en-GB" dirty="0"/>
              <a:t> = () =&gt;{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code in here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3984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6778-09DC-8CB2-71BC-6E13B7D3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84F3E-76CC-24EB-C8A3-B8838DFFE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100" y="2148442"/>
            <a:ext cx="6801799" cy="3429479"/>
          </a:xfrm>
        </p:spPr>
      </p:pic>
    </p:spTree>
    <p:extLst>
      <p:ext uri="{BB962C8B-B14F-4D97-AF65-F5344CB8AC3E}">
        <p14:creationId xmlns:p14="http://schemas.microsoft.com/office/powerpoint/2010/main" val="1553147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91C4-FBB7-6CCE-020C-7B64C65A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0329E8-25C6-137E-2EB0-DE81DD394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4450"/>
            <a:ext cx="8229600" cy="4197463"/>
          </a:xfrm>
        </p:spPr>
      </p:pic>
    </p:spTree>
    <p:extLst>
      <p:ext uri="{BB962C8B-B14F-4D97-AF65-F5344CB8AC3E}">
        <p14:creationId xmlns:p14="http://schemas.microsoft.com/office/powerpoint/2010/main" val="173941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07CA-5665-679D-F739-0039B628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A502-19A8-3F7E-0BEA-4D075657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DOM scripting</a:t>
            </a:r>
          </a:p>
          <a:p>
            <a:pPr lvl="1"/>
            <a:r>
              <a:rPr lang="en-GB" dirty="0"/>
              <a:t>Property</a:t>
            </a:r>
          </a:p>
          <a:p>
            <a:pPr lvl="1"/>
            <a:r>
              <a:rPr lang="en-GB" dirty="0"/>
              <a:t>Event</a:t>
            </a:r>
          </a:p>
          <a:p>
            <a:r>
              <a:rPr lang="en-GB" dirty="0"/>
              <a:t>Try more video controls</a:t>
            </a:r>
          </a:p>
          <a:p>
            <a:pPr lvl="1"/>
            <a:r>
              <a:rPr lang="en-GB" dirty="0"/>
              <a:t>Mute/unmute</a:t>
            </a:r>
          </a:p>
          <a:p>
            <a:pPr lvl="1"/>
            <a:r>
              <a:rPr lang="en-GB" dirty="0"/>
              <a:t>Volume</a:t>
            </a:r>
          </a:p>
          <a:p>
            <a:pPr lvl="1"/>
            <a:r>
              <a:rPr lang="en-GB" dirty="0"/>
              <a:t>Full screen toggle</a:t>
            </a:r>
          </a:p>
          <a:p>
            <a:pPr lvl="1"/>
            <a:r>
              <a:rPr lang="en-GB" dirty="0"/>
              <a:t>Learn from w3school</a:t>
            </a:r>
          </a:p>
        </p:txBody>
      </p:sp>
    </p:spTree>
    <p:extLst>
      <p:ext uri="{BB962C8B-B14F-4D97-AF65-F5344CB8AC3E}">
        <p14:creationId xmlns:p14="http://schemas.microsoft.com/office/powerpoint/2010/main" val="401209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Grp="1" noChangeArrowheads="1"/>
          </p:cNvSpPr>
          <p:nvPr>
            <p:ph type="title"/>
          </p:nvPr>
        </p:nvSpPr>
        <p:spPr>
          <a:xfrm>
            <a:off x="669727" y="1042177"/>
            <a:ext cx="7804547" cy="1518047"/>
          </a:xfrm>
        </p:spPr>
        <p:txBody>
          <a:bodyPr/>
          <a:lstStyle/>
          <a:p>
            <a:pPr eaLnBrk="1"/>
            <a:r>
              <a:rPr lang="en-US" dirty="0">
                <a:latin typeface="Helvetica Light" charset="0"/>
              </a:rPr>
              <a:t>COMMENTS</a:t>
            </a:r>
            <a:br>
              <a:rPr lang="en-US" dirty="0">
                <a:latin typeface="Helvetica Light" charset="0"/>
              </a:rPr>
            </a:br>
            <a:r>
              <a:rPr lang="en-US" dirty="0">
                <a:latin typeface="Helvetica Light" charset="0"/>
              </a:rPr>
              <a:t>in </a:t>
            </a:r>
            <a:br>
              <a:rPr lang="en-US" dirty="0">
                <a:latin typeface="Helvetica Light" charset="0"/>
              </a:rPr>
            </a:br>
            <a:r>
              <a:rPr lang="en-US" dirty="0">
                <a:latin typeface="Helvetica Light" charset="0"/>
              </a:rPr>
              <a:t>JavaScript</a:t>
            </a:r>
            <a:endParaRPr lang="en-US" sz="1300" dirty="0">
              <a:solidFill>
                <a:srgbClr val="000000"/>
              </a:solidFill>
              <a:latin typeface="Helvetica Light" charset="0"/>
            </a:endParaRPr>
          </a:p>
        </p:txBody>
      </p:sp>
      <p:pic>
        <p:nvPicPr>
          <p:cNvPr id="11878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109" y="6232923"/>
            <a:ext cx="445368" cy="44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515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n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923" y="6232923"/>
            <a:ext cx="445369" cy="44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5465" y="50799"/>
            <a:ext cx="8964292" cy="590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200" dirty="0">
                <a:solidFill>
                  <a:srgbClr val="FFFFFF"/>
                </a:solidFill>
                <a:latin typeface="Helvetica Light"/>
                <a:ea typeface="ＭＳ Ｐゴシック"/>
                <a:cs typeface="Helvetica Light"/>
              </a:rPr>
              <a:t>You </a:t>
            </a:r>
            <a:r>
              <a:rPr lang="en-US" sz="4200" dirty="0">
                <a:solidFill>
                  <a:srgbClr val="FF6600"/>
                </a:solidFill>
                <a:latin typeface="Helvetica Light"/>
                <a:ea typeface="ＭＳ Ｐゴシック"/>
                <a:cs typeface="Helvetica Light"/>
              </a:rPr>
              <a:t>must </a:t>
            </a:r>
            <a:r>
              <a:rPr lang="en-US" sz="4200" dirty="0">
                <a:solidFill>
                  <a:srgbClr val="FFFFFF"/>
                </a:solidFill>
                <a:latin typeface="Helvetica Light"/>
                <a:ea typeface="ＭＳ Ｐゴシック"/>
                <a:cs typeface="Helvetica Light"/>
              </a:rPr>
              <a:t>use </a:t>
            </a:r>
            <a:r>
              <a:rPr lang="en-US" sz="4200" b="1" dirty="0">
                <a:solidFill>
                  <a:srgbClr val="FFFFFF"/>
                </a:solidFill>
                <a:latin typeface="Helvetica"/>
                <a:ea typeface="ＭＳ Ｐゴシック"/>
                <a:cs typeface="Helvetica Light"/>
              </a:rPr>
              <a:t>comments</a:t>
            </a:r>
            <a:r>
              <a:rPr lang="en-US" sz="4200" dirty="0">
                <a:solidFill>
                  <a:srgbClr val="FFFFFF"/>
                </a:solidFill>
                <a:latin typeface="Helvetica Light"/>
                <a:ea typeface="ＭＳ Ｐゴシック"/>
                <a:cs typeface="Helvetica Light"/>
              </a:rPr>
              <a:t> to explain </a:t>
            </a:r>
            <a:r>
              <a:rPr lang="en-US" sz="4200" dirty="0">
                <a:solidFill>
                  <a:srgbClr val="CCFFCC"/>
                </a:solidFill>
                <a:latin typeface="Helvetica Light"/>
                <a:ea typeface="ＭＳ Ｐゴシック"/>
                <a:cs typeface="Helvetica Light"/>
              </a:rPr>
              <a:t>what</a:t>
            </a:r>
            <a:r>
              <a:rPr lang="en-US" sz="4200" dirty="0">
                <a:solidFill>
                  <a:srgbClr val="FFFFFF"/>
                </a:solidFill>
                <a:latin typeface="Helvetica Light"/>
                <a:ea typeface="ＭＳ Ｐゴシック"/>
                <a:cs typeface="Helvetica Light"/>
              </a:rPr>
              <a:t> your code does &amp; </a:t>
            </a:r>
            <a:r>
              <a:rPr lang="en-US" sz="4200" dirty="0">
                <a:solidFill>
                  <a:srgbClr val="66FFFF"/>
                </a:solidFill>
                <a:latin typeface="Helvetica Light"/>
                <a:ea typeface="ＭＳ Ｐゴシック"/>
                <a:cs typeface="Helvetica Light"/>
              </a:rPr>
              <a:t>how</a:t>
            </a:r>
            <a:br>
              <a:rPr lang="en-US" sz="4200" dirty="0">
                <a:solidFill>
                  <a:srgbClr val="66FFFF"/>
                </a:solidFill>
                <a:latin typeface="Helvetica Light"/>
                <a:ea typeface="ＭＳ Ｐゴシック"/>
                <a:cs typeface="Helvetica Light"/>
              </a:rPr>
            </a:br>
            <a:endParaRPr lang="en-US" sz="4200" dirty="0">
              <a:solidFill>
                <a:srgbClr val="FFFFFF"/>
              </a:solidFill>
              <a:latin typeface="Helvetica Light"/>
              <a:ea typeface="ＭＳ Ｐゴシック"/>
              <a:cs typeface="Helvetica Ligh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200" dirty="0">
                <a:solidFill>
                  <a:srgbClr val="FFFFFF"/>
                </a:solidFill>
                <a:latin typeface="Helvetica Light"/>
                <a:ea typeface="ＭＳ Ｐゴシック"/>
                <a:cs typeface="Helvetica Light"/>
              </a:rPr>
              <a:t>They help </a:t>
            </a:r>
            <a:r>
              <a:rPr lang="en-US" sz="4200" dirty="0">
                <a:solidFill>
                  <a:srgbClr val="FFFF00"/>
                </a:solidFill>
                <a:latin typeface="Helvetica Light"/>
                <a:ea typeface="ＭＳ Ｐゴシック"/>
                <a:cs typeface="Helvetica Light"/>
              </a:rPr>
              <a:t>you</a:t>
            </a:r>
            <a:r>
              <a:rPr lang="en-US" sz="4200" dirty="0">
                <a:solidFill>
                  <a:srgbClr val="FFFFFF"/>
                </a:solidFill>
                <a:latin typeface="Helvetica Light"/>
                <a:ea typeface="ＭＳ Ｐゴシック"/>
                <a:cs typeface="Helvetica Light"/>
              </a:rPr>
              <a:t> and others understand it</a:t>
            </a:r>
            <a:br>
              <a:rPr lang="en-US" sz="4200" dirty="0">
                <a:solidFill>
                  <a:srgbClr val="FFFFFF"/>
                </a:solidFill>
                <a:latin typeface="Helvetica Light"/>
                <a:ea typeface="ＭＳ Ｐゴシック"/>
                <a:cs typeface="Helvetica Light"/>
              </a:rPr>
            </a:br>
            <a:endParaRPr lang="en-US" sz="4200" dirty="0">
              <a:solidFill>
                <a:srgbClr val="FFFFFF"/>
              </a:solidFill>
              <a:latin typeface="Helvetica Light"/>
              <a:ea typeface="ＭＳ Ｐゴシック"/>
              <a:cs typeface="Helvetica Ligh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200" dirty="0">
                <a:solidFill>
                  <a:srgbClr val="FFFFFF"/>
                </a:solidFill>
                <a:latin typeface="Helvetica Light"/>
                <a:ea typeface="ＭＳ Ｐゴシック"/>
                <a:cs typeface="Helvetica Light"/>
              </a:rPr>
              <a:t>“it works” explains nothing!</a:t>
            </a:r>
            <a:br>
              <a:rPr lang="en-US" sz="4200" dirty="0">
                <a:solidFill>
                  <a:srgbClr val="FFFFFF"/>
                </a:solidFill>
                <a:latin typeface="Helvetica Light"/>
                <a:ea typeface="ＭＳ Ｐゴシック"/>
                <a:cs typeface="Helvetica Light"/>
              </a:rPr>
            </a:br>
            <a:endParaRPr lang="en-US" sz="4200" dirty="0">
              <a:solidFill>
                <a:srgbClr val="FFFFFF"/>
              </a:solidFill>
              <a:latin typeface="Helvetica Light"/>
              <a:ea typeface="ＭＳ Ｐゴシック"/>
              <a:cs typeface="Helvetica Ligh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200" dirty="0">
                <a:solidFill>
                  <a:srgbClr val="FFFFFF"/>
                </a:solidFill>
                <a:latin typeface="Helvetica Light"/>
                <a:ea typeface="ＭＳ Ｐゴシック"/>
                <a:cs typeface="Helvetica Light"/>
              </a:rPr>
              <a:t>vital in industry</a:t>
            </a:r>
            <a:endParaRPr lang="en-US" sz="4200" dirty="0">
              <a:solidFill>
                <a:srgbClr val="32302E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417518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>
                <a:latin typeface="Helvetica Light" charset="0"/>
              </a:rPr>
              <a:t>MULTI-LINE COMMENTS</a:t>
            </a:r>
            <a:endParaRPr lang="en-US" sz="1300">
              <a:solidFill>
                <a:srgbClr val="000000"/>
              </a:solidFill>
              <a:latin typeface="Helvetica Light" charset="0"/>
            </a:endParaRPr>
          </a:p>
        </p:txBody>
      </p:sp>
      <p:pic>
        <p:nvPicPr>
          <p:cNvPr id="13314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923" y="6232923"/>
            <a:ext cx="445369" cy="44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19716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/>
          <p:cNvSpPr>
            <a:spLocks noGrp="1" noChangeArrowheads="1"/>
          </p:cNvSpPr>
          <p:nvPr>
            <p:ph type="title"/>
          </p:nvPr>
        </p:nvSpPr>
        <p:spPr>
          <a:xfrm>
            <a:off x="552526" y="0"/>
            <a:ext cx="8037835" cy="6856884"/>
          </a:xfrm>
        </p:spPr>
        <p:txBody>
          <a:bodyPr lIns="892081" tIns="892081" rIns="892081" bIns="892081"/>
          <a:lstStyle/>
          <a:p>
            <a:pPr algn="l" eaLnBrk="1"/>
            <a:r>
              <a:rPr lang="en-US" sz="3500">
                <a:solidFill>
                  <a:srgbClr val="F2717A"/>
                </a:solidFill>
                <a:latin typeface="Courier" charset="0"/>
                <a:cs typeface="Courier" charset="0"/>
                <a:sym typeface="Courier" charset="0"/>
              </a:rPr>
              <a:t>/*</a:t>
            </a:r>
            <a:r>
              <a:rPr lang="en-US" sz="3500">
                <a:latin typeface="Courier" charset="0"/>
                <a:cs typeface="Courier" charset="0"/>
                <a:sym typeface="Courier" charset="0"/>
              </a:rPr>
              <a:t> Anything between </a:t>
            </a:r>
            <a:br>
              <a:rPr lang="en-US" sz="3500">
                <a:latin typeface="Courier" charset="0"/>
                <a:cs typeface="Courier" charset="0"/>
                <a:sym typeface="Courier" charset="0"/>
              </a:rPr>
            </a:br>
            <a:r>
              <a:rPr lang="en-US" sz="3500">
                <a:latin typeface="Courier" charset="0"/>
                <a:cs typeface="Courier" charset="0"/>
                <a:sym typeface="Courier" charset="0"/>
              </a:rPr>
              <a:t>   these characters is</a:t>
            </a:r>
            <a:br>
              <a:rPr lang="en-US" sz="3500">
                <a:latin typeface="Courier" charset="0"/>
                <a:cs typeface="Courier" charset="0"/>
                <a:sym typeface="Courier" charset="0"/>
              </a:rPr>
            </a:br>
            <a:r>
              <a:rPr lang="en-US" sz="3500">
                <a:latin typeface="Courier" charset="0"/>
                <a:cs typeface="Courier" charset="0"/>
                <a:sym typeface="Courier" charset="0"/>
              </a:rPr>
              <a:t>   a comment and will </a:t>
            </a:r>
            <a:br>
              <a:rPr lang="en-US" sz="3500">
                <a:latin typeface="Courier" charset="0"/>
                <a:cs typeface="Courier" charset="0"/>
                <a:sym typeface="Courier" charset="0"/>
              </a:rPr>
            </a:br>
            <a:r>
              <a:rPr lang="en-US" sz="3500">
                <a:latin typeface="Courier" charset="0"/>
                <a:cs typeface="Courier" charset="0"/>
                <a:sym typeface="Courier" charset="0"/>
              </a:rPr>
              <a:t>   not be processed. </a:t>
            </a:r>
            <a:r>
              <a:rPr lang="en-US" sz="3500">
                <a:solidFill>
                  <a:srgbClr val="F2717A"/>
                </a:solidFill>
                <a:latin typeface="Courier" charset="0"/>
                <a:cs typeface="Courier" charset="0"/>
                <a:sym typeface="Courier" charset="0"/>
              </a:rPr>
              <a:t>*/</a:t>
            </a:r>
            <a:endParaRPr lang="en-US" sz="1300">
              <a:solidFill>
                <a:srgbClr val="000000"/>
              </a:solidFill>
              <a:latin typeface="Helvetica Light" charset="0"/>
            </a:endParaRPr>
          </a:p>
        </p:txBody>
      </p:sp>
      <p:pic>
        <p:nvPicPr>
          <p:cNvPr id="15362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923" y="6232923"/>
            <a:ext cx="445369" cy="44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77610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>
                <a:latin typeface="Helvetica Light" charset="0"/>
              </a:rPr>
              <a:t>SINGLE-LINE COMMENTS</a:t>
            </a:r>
            <a:endParaRPr lang="en-US" sz="1300">
              <a:solidFill>
                <a:srgbClr val="000000"/>
              </a:solidFill>
              <a:latin typeface="Helvetica Light" charset="0"/>
            </a:endParaRPr>
          </a:p>
        </p:txBody>
      </p:sp>
      <p:pic>
        <p:nvPicPr>
          <p:cNvPr id="16386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923" y="6232923"/>
            <a:ext cx="445369" cy="44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249921"/>
      </p:ext>
    </p:extLst>
  </p:cSld>
  <p:clrMapOvr>
    <a:masterClrMapping/>
  </p:clrMapOvr>
  <p:transition spd="med"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Black">
  <a:themeElements>
    <a:clrScheme name="">
      <a:dk1>
        <a:srgbClr val="DCDEE0"/>
      </a:dk1>
      <a:lt1>
        <a:srgbClr val="32302E"/>
      </a:lt1>
      <a:dk2>
        <a:srgbClr val="000000"/>
      </a:dk2>
      <a:lt2>
        <a:srgbClr val="53585F"/>
      </a:lt2>
      <a:accent1>
        <a:srgbClr val="0065C1"/>
      </a:accent1>
      <a:accent2>
        <a:srgbClr val="00A6AC"/>
      </a:accent2>
      <a:accent3>
        <a:srgbClr val="AAAAAA"/>
      </a:accent3>
      <a:accent4>
        <a:srgbClr val="292726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Black - Title: Salmon">
  <a:themeElements>
    <a:clrScheme name="">
      <a:dk1>
        <a:srgbClr val="DCDEE0"/>
      </a:dk1>
      <a:lt1>
        <a:srgbClr val="32302E"/>
      </a:lt1>
      <a:dk2>
        <a:srgbClr val="000000"/>
      </a:dk2>
      <a:lt2>
        <a:srgbClr val="53585F"/>
      </a:lt2>
      <a:accent1>
        <a:srgbClr val="0065C1"/>
      </a:accent1>
      <a:accent2>
        <a:srgbClr val="00A6AC"/>
      </a:accent2>
      <a:accent3>
        <a:srgbClr val="AAAAAA"/>
      </a:accent3>
      <a:accent4>
        <a:srgbClr val="292726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Black - Title: Salmon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Black">
  <a:themeElements>
    <a:clrScheme name="">
      <a:dk1>
        <a:srgbClr val="DCDEE0"/>
      </a:dk1>
      <a:lt1>
        <a:srgbClr val="32302E"/>
      </a:lt1>
      <a:dk2>
        <a:srgbClr val="000000"/>
      </a:dk2>
      <a:lt2>
        <a:srgbClr val="53585F"/>
      </a:lt2>
      <a:accent1>
        <a:srgbClr val="0065C1"/>
      </a:accent1>
      <a:accent2>
        <a:srgbClr val="00A6AC"/>
      </a:accent2>
      <a:accent3>
        <a:srgbClr val="AAAAAA"/>
      </a:accent3>
      <a:accent4>
        <a:srgbClr val="292726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1_Black - Title: Salmon">
  <a:themeElements>
    <a:clrScheme name="">
      <a:dk1>
        <a:srgbClr val="DCDEE0"/>
      </a:dk1>
      <a:lt1>
        <a:srgbClr val="32302E"/>
      </a:lt1>
      <a:dk2>
        <a:srgbClr val="000000"/>
      </a:dk2>
      <a:lt2>
        <a:srgbClr val="53585F"/>
      </a:lt2>
      <a:accent1>
        <a:srgbClr val="0065C1"/>
      </a:accent1>
      <a:accent2>
        <a:srgbClr val="00A6AC"/>
      </a:accent2>
      <a:accent3>
        <a:srgbClr val="AAAAAA"/>
      </a:accent3>
      <a:accent4>
        <a:srgbClr val="292726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Black - Title: Salmon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Black">
  <a:themeElements>
    <a:clrScheme name="">
      <a:dk1>
        <a:srgbClr val="DCDEE0"/>
      </a:dk1>
      <a:lt1>
        <a:srgbClr val="32302E"/>
      </a:lt1>
      <a:dk2>
        <a:srgbClr val="000000"/>
      </a:dk2>
      <a:lt2>
        <a:srgbClr val="53585F"/>
      </a:lt2>
      <a:accent1>
        <a:srgbClr val="0065C1"/>
      </a:accent1>
      <a:accent2>
        <a:srgbClr val="00A6AC"/>
      </a:accent2>
      <a:accent3>
        <a:srgbClr val="AAAAAA"/>
      </a:accent3>
      <a:accent4>
        <a:srgbClr val="292726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32737</TotalTime>
  <Words>875</Words>
  <Application>Microsoft Office PowerPoint</Application>
  <PresentationFormat>On-screen Show (4:3)</PresentationFormat>
  <Paragraphs>148</Paragraphs>
  <Slides>46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46</vt:i4>
      </vt:variant>
    </vt:vector>
  </HeadingPairs>
  <TitlesOfParts>
    <vt:vector size="64" baseType="lpstr">
      <vt:lpstr>Courier</vt:lpstr>
      <vt:lpstr>Helvetica Light</vt:lpstr>
      <vt:lpstr>Arial</vt:lpstr>
      <vt:lpstr>Calibri</vt:lpstr>
      <vt:lpstr>Calibri Light</vt:lpstr>
      <vt:lpstr>Gill Sans MT</vt:lpstr>
      <vt:lpstr>Helvetica</vt:lpstr>
      <vt:lpstr>Verdana</vt:lpstr>
      <vt:lpstr>Wingdings 2</vt:lpstr>
      <vt:lpstr>Office Theme</vt:lpstr>
      <vt:lpstr>2_Black</vt:lpstr>
      <vt:lpstr>Black - Title: Salmon</vt:lpstr>
      <vt:lpstr>Black</vt:lpstr>
      <vt:lpstr>1_Black - Title: Salmon</vt:lpstr>
      <vt:lpstr>Solstice</vt:lpstr>
      <vt:lpstr>3_Office Theme</vt:lpstr>
      <vt:lpstr>5_Office Theme</vt:lpstr>
      <vt:lpstr>1_Black</vt:lpstr>
      <vt:lpstr>6G4Z0024 Web Development   Lecture 6: Event listener and handler </vt:lpstr>
      <vt:lpstr>Learning Objectives</vt:lpstr>
      <vt:lpstr>Last week recap</vt:lpstr>
      <vt:lpstr>PowerPoint Presentation</vt:lpstr>
      <vt:lpstr>COMMENTS in  JavaScript</vt:lpstr>
      <vt:lpstr>PowerPoint Presentation</vt:lpstr>
      <vt:lpstr>MULTI-LINE COMMENTS</vt:lpstr>
      <vt:lpstr>/* Anything between     these characters is    a comment and will     not be processed. */</vt:lpstr>
      <vt:lpstr>SINGLE-LINE COMMENTS</vt:lpstr>
      <vt:lpstr>// use comments to explain  // don’t just repeat the code // write for other people </vt:lpstr>
      <vt:lpstr>Private coders are NOT popular in their teams!</vt:lpstr>
      <vt:lpstr>PowerPoint Presentation</vt:lpstr>
      <vt:lpstr>// lecture // Lab notes // reference sources  express your own understanding</vt:lpstr>
      <vt:lpstr>Also use comments to summarise authorship and sections</vt:lpstr>
      <vt:lpstr>Where we’re up to with DOM scripting:</vt:lpstr>
      <vt:lpstr>PowerPoint Presentation</vt:lpstr>
      <vt:lpstr>Handling Events with  DOM Level 2 Event Listeners </vt:lpstr>
      <vt:lpstr>By running code when an event fires, your website responds to the user’s actions.   It becomes interactive.</vt:lpstr>
      <vt:lpstr>Then we detect event when it happens to that element</vt:lpstr>
      <vt:lpstr>DIFFERENT EVENT TYPES</vt:lpstr>
      <vt:lpstr>click dblclick mousedown mouseup mouseover mouseout</vt:lpstr>
      <vt:lpstr>keydown keyup keypress</vt:lpstr>
      <vt:lpstr>load DOMContentLoaded unload error resize scroll</vt:lpstr>
      <vt:lpstr>input change submit reset cut copy paste select</vt:lpstr>
      <vt:lpstr>HOW EVENTS TRIGGER JAVASCRIPT CODE</vt:lpstr>
      <vt:lpstr>1</vt:lpstr>
      <vt:lpstr>2</vt:lpstr>
      <vt:lpstr>PowerPoint Presentation</vt:lpstr>
      <vt:lpstr>BINDING AN EVENT TO AN ELEMENT</vt:lpstr>
      <vt:lpstr>There are three ways to bind an event to an element:  1. HTML event handler attributes 2. Traditional DOM event handlers 3. DOM Level 2 event listeners</vt:lpstr>
      <vt:lpstr>The following examples show a click event on an element stored in a variable called myElement that triggers a function called checkUserName().</vt:lpstr>
      <vt:lpstr>1. HTML EVENT HANDLER ATTRIBUTES </vt:lpstr>
      <vt:lpstr> 2. TRADITIONAL DOM EVENT HANDLERS</vt:lpstr>
      <vt:lpstr>&lt;input type=‘button’ value=‘click me’ id=‘user’ /&gt;  myElement = document.getElementById(‘user’);  myElement.addEventListener(‘click’, checkUsername);</vt:lpstr>
      <vt:lpstr>BINDING AN EVENT TO A HANDLER</vt:lpstr>
      <vt:lpstr>Event Listeners: listening for events</vt:lpstr>
      <vt:lpstr>First we got the HTML element into our own JavaScript variable</vt:lpstr>
      <vt:lpstr>..then write code to handle it</vt:lpstr>
      <vt:lpstr> </vt:lpstr>
      <vt:lpstr>onclick()</vt:lpstr>
      <vt:lpstr>If you put the &lt;script&gt;&lt;/script&gt;in &lt;head&gt;</vt:lpstr>
      <vt:lpstr>All content’s been loaded?</vt:lpstr>
      <vt:lpstr>PowerPoint Presentation</vt:lpstr>
      <vt:lpstr>An example</vt:lpstr>
      <vt:lpstr>An example</vt:lpstr>
      <vt:lpstr>Lab session</vt:lpstr>
    </vt:vector>
  </TitlesOfParts>
  <Company>MMU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McKenna</dc:creator>
  <cp:lastModifiedBy>Yanlong Zhang</cp:lastModifiedBy>
  <cp:revision>337</cp:revision>
  <cp:lastPrinted>2017-11-24T14:59:04Z</cp:lastPrinted>
  <dcterms:created xsi:type="dcterms:W3CDTF">2013-12-08T20:39:11Z</dcterms:created>
  <dcterms:modified xsi:type="dcterms:W3CDTF">2024-03-05T10:52:46Z</dcterms:modified>
</cp:coreProperties>
</file>