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49736-4D61-CC52-DAF4-004ED0C5C77D}" v="15" dt="2024-03-15T15:36:24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Mahin Ibnay Mamun" userId="S::23643001@stu.mmu.ac.uk::2311794a-2926-42c4-a4d4-d2bc7b5e5e49" providerId="AD" clId="Web-{6EE1C4C5-939B-0380-CB2A-55CE773AE330}"/>
    <pc:docChg chg="modSld">
      <pc:chgData name="Mohammed Mahin Ibnay Mamun" userId="S::23643001@stu.mmu.ac.uk::2311794a-2926-42c4-a4d4-d2bc7b5e5e49" providerId="AD" clId="Web-{6EE1C4C5-939B-0380-CB2A-55CE773AE330}" dt="2024-02-23T15:35:47.860" v="2" actId="20577"/>
      <pc:docMkLst>
        <pc:docMk/>
      </pc:docMkLst>
      <pc:sldChg chg="modSp">
        <pc:chgData name="Mohammed Mahin Ibnay Mamun" userId="S::23643001@stu.mmu.ac.uk::2311794a-2926-42c4-a4d4-d2bc7b5e5e49" providerId="AD" clId="Web-{6EE1C4C5-939B-0380-CB2A-55CE773AE330}" dt="2024-02-23T15:35:47.860" v="2" actId="20577"/>
        <pc:sldMkLst>
          <pc:docMk/>
          <pc:sldMk cId="3640655841" sldId="261"/>
        </pc:sldMkLst>
        <pc:spChg chg="mod">
          <ac:chgData name="Mohammed Mahin Ibnay Mamun" userId="S::23643001@stu.mmu.ac.uk::2311794a-2926-42c4-a4d4-d2bc7b5e5e49" providerId="AD" clId="Web-{6EE1C4C5-939B-0380-CB2A-55CE773AE330}" dt="2024-02-23T15:35:47.860" v="2" actId="20577"/>
          <ac:spMkLst>
            <pc:docMk/>
            <pc:sldMk cId="3640655841" sldId="261"/>
            <ac:spMk id="7" creationId="{C8629459-CA40-FADA-0DC9-EF9E40084422}"/>
          </ac:spMkLst>
        </pc:spChg>
      </pc:sldChg>
    </pc:docChg>
  </pc:docChgLst>
  <pc:docChgLst>
    <pc:chgData name="Mohammed Mahin Ibnay Mamun" userId="S::23643001@stu.mmu.ac.uk::2311794a-2926-42c4-a4d4-d2bc7b5e5e49" providerId="AD" clId="Web-{07849736-4D61-CC52-DAF4-004ED0C5C77D}"/>
    <pc:docChg chg="modSld">
      <pc:chgData name="Mohammed Mahin Ibnay Mamun" userId="S::23643001@stu.mmu.ac.uk::2311794a-2926-42c4-a4d4-d2bc7b5e5e49" providerId="AD" clId="Web-{07849736-4D61-CC52-DAF4-004ED0C5C77D}" dt="2024-03-15T15:36:23.561" v="13" actId="20577"/>
      <pc:docMkLst>
        <pc:docMk/>
      </pc:docMkLst>
      <pc:sldChg chg="modSp">
        <pc:chgData name="Mohammed Mahin Ibnay Mamun" userId="S::23643001@stu.mmu.ac.uk::2311794a-2926-42c4-a4d4-d2bc7b5e5e49" providerId="AD" clId="Web-{07849736-4D61-CC52-DAF4-004ED0C5C77D}" dt="2024-03-15T15:36:23.561" v="13" actId="20577"/>
        <pc:sldMkLst>
          <pc:docMk/>
          <pc:sldMk cId="109857222" sldId="256"/>
        </pc:sldMkLst>
        <pc:spChg chg="mod">
          <ac:chgData name="Mohammed Mahin Ibnay Mamun" userId="S::23643001@stu.mmu.ac.uk::2311794a-2926-42c4-a4d4-d2bc7b5e5e49" providerId="AD" clId="Web-{07849736-4D61-CC52-DAF4-004ED0C5C77D}" dt="2024-03-15T15:36:23.561" v="13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Mohammed Mahin Ibnay Mamun" userId="S::23643001@stu.mmu.ac.uk::2311794a-2926-42c4-a4d4-d2bc7b5e5e49" providerId="AD" clId="Web-{24C96F85-C12E-FB93-7A96-F23758593941}"/>
    <pc:docChg chg="addSld modSld">
      <pc:chgData name="Mohammed Mahin Ibnay Mamun" userId="S::23643001@stu.mmu.ac.uk::2311794a-2926-42c4-a4d4-d2bc7b5e5e49" providerId="AD" clId="Web-{24C96F85-C12E-FB93-7A96-F23758593941}" dt="2024-02-22T23:33:59.195" v="1048" actId="20577"/>
      <pc:docMkLst>
        <pc:docMk/>
      </pc:docMkLst>
      <pc:sldChg chg="addSp delSp modSp">
        <pc:chgData name="Mohammed Mahin Ibnay Mamun" userId="S::23643001@stu.mmu.ac.uk::2311794a-2926-42c4-a4d4-d2bc7b5e5e49" providerId="AD" clId="Web-{24C96F85-C12E-FB93-7A96-F23758593941}" dt="2024-02-22T23:15:51.775" v="545" actId="20577"/>
        <pc:sldMkLst>
          <pc:docMk/>
          <pc:sldMk cId="109857222" sldId="256"/>
        </pc:sldMkLst>
        <pc:spChg chg="mod">
          <ac:chgData name="Mohammed Mahin Ibnay Mamun" userId="S::23643001@stu.mmu.ac.uk::2311794a-2926-42c4-a4d4-d2bc7b5e5e49" providerId="AD" clId="Web-{24C96F85-C12E-FB93-7A96-F23758593941}" dt="2024-02-22T23:15:51.775" v="545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ohammed Mahin Ibnay Mamun" userId="S::23643001@stu.mmu.ac.uk::2311794a-2926-42c4-a4d4-d2bc7b5e5e49" providerId="AD" clId="Web-{24C96F85-C12E-FB93-7A96-F23758593941}" dt="2024-02-22T22:49:00.017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03:00.117" v="348" actId="1076"/>
          <ac:spMkLst>
            <pc:docMk/>
            <pc:sldMk cId="109857222" sldId="256"/>
            <ac:spMk id="4" creationId="{B9CE0EA2-F0F8-9A7A-6B69-6D8F90DDD728}"/>
          </ac:spMkLst>
        </pc:spChg>
      </pc:sldChg>
      <pc:sldChg chg="addSp delSp modSp new">
        <pc:chgData name="Mohammed Mahin Ibnay Mamun" userId="S::23643001@stu.mmu.ac.uk::2311794a-2926-42c4-a4d4-d2bc7b5e5e49" providerId="AD" clId="Web-{24C96F85-C12E-FB93-7A96-F23758593941}" dt="2024-02-22T23:30:28.616" v="1022" actId="20577"/>
        <pc:sldMkLst>
          <pc:docMk/>
          <pc:sldMk cId="3203565892" sldId="257"/>
        </pc:sldMkLst>
        <pc:spChg chg="del">
          <ac:chgData name="Mohammed Mahin Ibnay Mamun" userId="S::23643001@stu.mmu.ac.uk::2311794a-2926-42c4-a4d4-d2bc7b5e5e49" providerId="AD" clId="Web-{24C96F85-C12E-FB93-7A96-F23758593941}" dt="2024-02-22T22:59:13.443" v="242"/>
          <ac:spMkLst>
            <pc:docMk/>
            <pc:sldMk cId="3203565892" sldId="257"/>
            <ac:spMk id="2" creationId="{94034BE8-E89B-BD23-8662-0152BE726E85}"/>
          </ac:spMkLst>
        </pc:spChg>
        <pc:spChg chg="del">
          <ac:chgData name="Mohammed Mahin Ibnay Mamun" userId="S::23643001@stu.mmu.ac.uk::2311794a-2926-42c4-a4d4-d2bc7b5e5e49" providerId="AD" clId="Web-{24C96F85-C12E-FB93-7A96-F23758593941}" dt="2024-02-22T22:59:13.443" v="241"/>
          <ac:spMkLst>
            <pc:docMk/>
            <pc:sldMk cId="3203565892" sldId="257"/>
            <ac:spMk id="3" creationId="{141E2F75-8496-B532-06BE-CE519F664D6C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0:03.916" v="249"/>
          <ac:spMkLst>
            <pc:docMk/>
            <pc:sldMk cId="3203565892" sldId="257"/>
            <ac:spMk id="4" creationId="{526A1E63-6C34-5E7A-B57D-D04532C42082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0:03.916" v="248"/>
          <ac:spMkLst>
            <pc:docMk/>
            <pc:sldMk cId="3203565892" sldId="257"/>
            <ac:spMk id="5" creationId="{76CEE0DE-C8F1-3DD8-2998-3F62368176A5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0:03.916" v="247"/>
          <ac:spMkLst>
            <pc:docMk/>
            <pc:sldMk cId="3203565892" sldId="257"/>
            <ac:spMk id="6" creationId="{A093F8CE-522A-3EA1-3268-0381B59B09BD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0:03.916" v="246"/>
          <ac:spMkLst>
            <pc:docMk/>
            <pc:sldMk cId="3203565892" sldId="257"/>
            <ac:spMk id="7" creationId="{8378B655-8E65-F44C-7989-6BADB4791497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0:03.916" v="245"/>
          <ac:spMkLst>
            <pc:docMk/>
            <pc:sldMk cId="3203565892" sldId="257"/>
            <ac:spMk id="8" creationId="{61F43AD3-D023-946A-8F69-775ADD122DE7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0:03.916" v="244"/>
          <ac:spMkLst>
            <pc:docMk/>
            <pc:sldMk cId="3203565892" sldId="257"/>
            <ac:spMk id="9" creationId="{6633C626-19CB-7F47-FA14-8B5F8CCB4665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00:58.561" v="267" actId="1076"/>
          <ac:spMkLst>
            <pc:docMk/>
            <pc:sldMk cId="3203565892" sldId="257"/>
            <ac:spMk id="10" creationId="{79E29150-42C9-EA91-942B-AAF56BBF7E34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00:34.872" v="260" actId="14100"/>
          <ac:spMkLst>
            <pc:docMk/>
            <pc:sldMk cId="3203565892" sldId="257"/>
            <ac:spMk id="11" creationId="{526A1E63-6C34-5E7A-B57D-D04532C42082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04:19.280" v="368" actId="1076"/>
          <ac:spMkLst>
            <pc:docMk/>
            <pc:sldMk cId="3203565892" sldId="257"/>
            <ac:spMk id="12" creationId="{76CEE0DE-C8F1-3DD8-2998-3F62368176A5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00:40.856" v="262" actId="1076"/>
          <ac:spMkLst>
            <pc:docMk/>
            <pc:sldMk cId="3203565892" sldId="257"/>
            <ac:spMk id="13" creationId="{A093F8CE-522A-3EA1-3268-0381B59B09BD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04:07.232" v="365" actId="1076"/>
          <ac:spMkLst>
            <pc:docMk/>
            <pc:sldMk cId="3203565892" sldId="257"/>
            <ac:spMk id="14" creationId="{8378B655-8E65-F44C-7989-6BADB4791497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04:29.281" v="370" actId="1076"/>
          <ac:spMkLst>
            <pc:docMk/>
            <pc:sldMk cId="3203565892" sldId="257"/>
            <ac:spMk id="15" creationId="{61F43AD3-D023-946A-8F69-775ADD122DE7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00:44.419" v="263" actId="1076"/>
          <ac:spMkLst>
            <pc:docMk/>
            <pc:sldMk cId="3203565892" sldId="257"/>
            <ac:spMk id="16" creationId="{6633C626-19CB-7F47-FA14-8B5F8CCB4665}"/>
          </ac:spMkLst>
        </pc:spChg>
        <pc:spChg chg="add del mod">
          <ac:chgData name="Mohammed Mahin Ibnay Mamun" userId="S::23643001@stu.mmu.ac.uk::2311794a-2926-42c4-a4d4-d2bc7b5e5e49" providerId="AD" clId="Web-{24C96F85-C12E-FB93-7A96-F23758593941}" dt="2024-02-22T23:30:28.616" v="1022" actId="20577"/>
          <ac:spMkLst>
            <pc:docMk/>
            <pc:sldMk cId="3203565892" sldId="257"/>
            <ac:spMk id="17" creationId="{0B8C6E15-F00C-339A-12EE-5A4686B59EC6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3:26.948" v="353"/>
          <ac:spMkLst>
            <pc:docMk/>
            <pc:sldMk cId="3203565892" sldId="257"/>
            <ac:spMk id="18" creationId="{526A1E63-6C34-5E7A-B57D-D04532C42082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3:26.948" v="353"/>
          <ac:spMkLst>
            <pc:docMk/>
            <pc:sldMk cId="3203565892" sldId="257"/>
            <ac:spMk id="19" creationId="{76CEE0DE-C8F1-3DD8-2998-3F62368176A5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3:26.948" v="353"/>
          <ac:spMkLst>
            <pc:docMk/>
            <pc:sldMk cId="3203565892" sldId="257"/>
            <ac:spMk id="20" creationId="{A093F8CE-522A-3EA1-3268-0381B59B09BD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3:26.948" v="353"/>
          <ac:spMkLst>
            <pc:docMk/>
            <pc:sldMk cId="3203565892" sldId="257"/>
            <ac:spMk id="21" creationId="{8378B655-8E65-F44C-7989-6BADB4791497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3:26.948" v="353"/>
          <ac:spMkLst>
            <pc:docMk/>
            <pc:sldMk cId="3203565892" sldId="257"/>
            <ac:spMk id="22" creationId="{61F43AD3-D023-946A-8F69-775ADD122DE7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3:26.948" v="353"/>
          <ac:spMkLst>
            <pc:docMk/>
            <pc:sldMk cId="3203565892" sldId="257"/>
            <ac:spMk id="23" creationId="{6633C626-19CB-7F47-FA14-8B5F8CCB4665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04:17.327" v="367" actId="14100"/>
          <ac:spMkLst>
            <pc:docMk/>
            <pc:sldMk cId="3203565892" sldId="257"/>
            <ac:spMk id="24" creationId="{00584A05-D86E-2E28-193D-901414FDAAFE}"/>
          </ac:spMkLst>
        </pc:spChg>
      </pc:sldChg>
      <pc:sldChg chg="addSp delSp modSp new">
        <pc:chgData name="Mohammed Mahin Ibnay Mamun" userId="S::23643001@stu.mmu.ac.uk::2311794a-2926-42c4-a4d4-d2bc7b5e5e49" providerId="AD" clId="Web-{24C96F85-C12E-FB93-7A96-F23758593941}" dt="2024-02-22T23:30:21.349" v="1018" actId="20577"/>
        <pc:sldMkLst>
          <pc:docMk/>
          <pc:sldMk cId="1323670284" sldId="258"/>
        </pc:sldMkLst>
        <pc:spChg chg="del">
          <ac:chgData name="Mohammed Mahin Ibnay Mamun" userId="S::23643001@stu.mmu.ac.uk::2311794a-2926-42c4-a4d4-d2bc7b5e5e49" providerId="AD" clId="Web-{24C96F85-C12E-FB93-7A96-F23758593941}" dt="2024-02-22T23:06:01.836" v="391"/>
          <ac:spMkLst>
            <pc:docMk/>
            <pc:sldMk cId="1323670284" sldId="258"/>
            <ac:spMk id="2" creationId="{2C2E56FF-8E67-870C-C819-2CE292CDCB22}"/>
          </ac:spMkLst>
        </pc:spChg>
        <pc:spChg chg="del">
          <ac:chgData name="Mohammed Mahin Ibnay Mamun" userId="S::23643001@stu.mmu.ac.uk::2311794a-2926-42c4-a4d4-d2bc7b5e5e49" providerId="AD" clId="Web-{24C96F85-C12E-FB93-7A96-F23758593941}" dt="2024-02-22T23:06:01.836" v="390"/>
          <ac:spMkLst>
            <pc:docMk/>
            <pc:sldMk cId="1323670284" sldId="258"/>
            <ac:spMk id="3" creationId="{D3178AE1-11A0-78CA-A7A3-0D33CE489A46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6:53.949" v="398"/>
          <ac:spMkLst>
            <pc:docMk/>
            <pc:sldMk cId="1323670284" sldId="258"/>
            <ac:spMk id="4" creationId="{2427723C-9142-8937-BEBA-292892E5DA4E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6:53.949" v="397"/>
          <ac:spMkLst>
            <pc:docMk/>
            <pc:sldMk cId="1323670284" sldId="258"/>
            <ac:spMk id="5" creationId="{E6F35697-3542-9470-E0AE-9D83573929B6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6:53.949" v="396"/>
          <ac:spMkLst>
            <pc:docMk/>
            <pc:sldMk cId="1323670284" sldId="258"/>
            <ac:spMk id="6" creationId="{C9234EDC-B4B7-3A07-BA19-E12AAD5FB2B4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6:53.949" v="395"/>
          <ac:spMkLst>
            <pc:docMk/>
            <pc:sldMk cId="1323670284" sldId="258"/>
            <ac:spMk id="7" creationId="{41E87454-7895-ACC7-1BCE-D7CAA962B87A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6:53.949" v="394"/>
          <ac:spMkLst>
            <pc:docMk/>
            <pc:sldMk cId="1323670284" sldId="258"/>
            <ac:spMk id="8" creationId="{37D0FD76-E94A-C203-CB52-503433C343C5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6:53.949" v="393"/>
          <ac:spMkLst>
            <pc:docMk/>
            <pc:sldMk cId="1323670284" sldId="258"/>
            <ac:spMk id="9" creationId="{87996570-ADD6-BEE7-C75C-B8281C758923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8:09.768" v="410"/>
          <ac:spMkLst>
            <pc:docMk/>
            <pc:sldMk cId="1323670284" sldId="258"/>
            <ac:spMk id="10" creationId="{2427723C-9142-8937-BEBA-292892E5DA4E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8:09.768" v="409"/>
          <ac:spMkLst>
            <pc:docMk/>
            <pc:sldMk cId="1323670284" sldId="258"/>
            <ac:spMk id="11" creationId="{E6F35697-3542-9470-E0AE-9D83573929B6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8:09.768" v="408"/>
          <ac:spMkLst>
            <pc:docMk/>
            <pc:sldMk cId="1323670284" sldId="258"/>
            <ac:spMk id="12" creationId="{C9234EDC-B4B7-3A07-BA19-E12AAD5FB2B4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8:09.768" v="407"/>
          <ac:spMkLst>
            <pc:docMk/>
            <pc:sldMk cId="1323670284" sldId="258"/>
            <ac:spMk id="13" creationId="{41E87454-7895-ACC7-1BCE-D7CAA962B87A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8:09.768" v="406"/>
          <ac:spMkLst>
            <pc:docMk/>
            <pc:sldMk cId="1323670284" sldId="258"/>
            <ac:spMk id="14" creationId="{37D0FD76-E94A-C203-CB52-503433C343C5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8:09.768" v="405"/>
          <ac:spMkLst>
            <pc:docMk/>
            <pc:sldMk cId="1323670284" sldId="258"/>
            <ac:spMk id="15" creationId="{87996570-ADD6-BEE7-C75C-B8281C758923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8:16.268" v="417"/>
          <ac:spMkLst>
            <pc:docMk/>
            <pc:sldMk cId="1323670284" sldId="258"/>
            <ac:spMk id="16" creationId="{2427723C-9142-8937-BEBA-292892E5DA4E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8:16.268" v="416"/>
          <ac:spMkLst>
            <pc:docMk/>
            <pc:sldMk cId="1323670284" sldId="258"/>
            <ac:spMk id="17" creationId="{E6F35697-3542-9470-E0AE-9D83573929B6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8:16.268" v="415"/>
          <ac:spMkLst>
            <pc:docMk/>
            <pc:sldMk cId="1323670284" sldId="258"/>
            <ac:spMk id="18" creationId="{C9234EDC-B4B7-3A07-BA19-E12AAD5FB2B4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8:16.268" v="414"/>
          <ac:spMkLst>
            <pc:docMk/>
            <pc:sldMk cId="1323670284" sldId="258"/>
            <ac:spMk id="19" creationId="{41E87454-7895-ACC7-1BCE-D7CAA962B87A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8:16.268" v="413"/>
          <ac:spMkLst>
            <pc:docMk/>
            <pc:sldMk cId="1323670284" sldId="258"/>
            <ac:spMk id="20" creationId="{37D0FD76-E94A-C203-CB52-503433C343C5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8:16.268" v="412"/>
          <ac:spMkLst>
            <pc:docMk/>
            <pc:sldMk cId="1323670284" sldId="258"/>
            <ac:spMk id="21" creationId="{87996570-ADD6-BEE7-C75C-B8281C758923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9:59.699" v="431"/>
          <ac:spMkLst>
            <pc:docMk/>
            <pc:sldMk cId="1323670284" sldId="258"/>
            <ac:spMk id="23" creationId="{2427723C-9142-8937-BEBA-292892E5DA4E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9:59.699" v="430"/>
          <ac:spMkLst>
            <pc:docMk/>
            <pc:sldMk cId="1323670284" sldId="258"/>
            <ac:spMk id="24" creationId="{E6F35697-3542-9470-E0AE-9D83573929B6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9:59.699" v="429"/>
          <ac:spMkLst>
            <pc:docMk/>
            <pc:sldMk cId="1323670284" sldId="258"/>
            <ac:spMk id="25" creationId="{C9234EDC-B4B7-3A07-BA19-E12AAD5FB2B4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9:59.699" v="428"/>
          <ac:spMkLst>
            <pc:docMk/>
            <pc:sldMk cId="1323670284" sldId="258"/>
            <ac:spMk id="26" creationId="{41E87454-7895-ACC7-1BCE-D7CAA962B87A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9:59.699" v="427"/>
          <ac:spMkLst>
            <pc:docMk/>
            <pc:sldMk cId="1323670284" sldId="258"/>
            <ac:spMk id="27" creationId="{37D0FD76-E94A-C203-CB52-503433C343C5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09:59.699" v="426"/>
          <ac:spMkLst>
            <pc:docMk/>
            <pc:sldMk cId="1323670284" sldId="258"/>
            <ac:spMk id="28" creationId="{87996570-ADD6-BEE7-C75C-B8281C758923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10:14.841" v="438"/>
          <ac:spMkLst>
            <pc:docMk/>
            <pc:sldMk cId="1323670284" sldId="258"/>
            <ac:spMk id="29" creationId="{2427723C-9142-8937-BEBA-292892E5DA4E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10:14.841" v="437"/>
          <ac:spMkLst>
            <pc:docMk/>
            <pc:sldMk cId="1323670284" sldId="258"/>
            <ac:spMk id="30" creationId="{E6F35697-3542-9470-E0AE-9D83573929B6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10:14.841" v="436"/>
          <ac:spMkLst>
            <pc:docMk/>
            <pc:sldMk cId="1323670284" sldId="258"/>
            <ac:spMk id="31" creationId="{C9234EDC-B4B7-3A07-BA19-E12AAD5FB2B4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10:14.841" v="435"/>
          <ac:spMkLst>
            <pc:docMk/>
            <pc:sldMk cId="1323670284" sldId="258"/>
            <ac:spMk id="32" creationId="{41E87454-7895-ACC7-1BCE-D7CAA962B87A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10:14.841" v="434"/>
          <ac:spMkLst>
            <pc:docMk/>
            <pc:sldMk cId="1323670284" sldId="258"/>
            <ac:spMk id="33" creationId="{37D0FD76-E94A-C203-CB52-503433C343C5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10:14.841" v="433"/>
          <ac:spMkLst>
            <pc:docMk/>
            <pc:sldMk cId="1323670284" sldId="258"/>
            <ac:spMk id="34" creationId="{87996570-ADD6-BEE7-C75C-B8281C758923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30:21.349" v="1018" actId="20577"/>
          <ac:spMkLst>
            <pc:docMk/>
            <pc:sldMk cId="1323670284" sldId="258"/>
            <ac:spMk id="36" creationId="{56F55FD5-3376-CBA4-2F9F-809B4081F013}"/>
          </ac:spMkLst>
        </pc:spChg>
        <pc:picChg chg="add mod">
          <ac:chgData name="Mohammed Mahin Ibnay Mamun" userId="S::23643001@stu.mmu.ac.uk::2311794a-2926-42c4-a4d4-d2bc7b5e5e49" providerId="AD" clId="Web-{24C96F85-C12E-FB93-7A96-F23758593941}" dt="2024-02-22T23:09:49.229" v="424" actId="14100"/>
          <ac:picMkLst>
            <pc:docMk/>
            <pc:sldMk cId="1323670284" sldId="258"/>
            <ac:picMk id="22" creationId="{3831ED72-E535-95E9-D759-BA73C9C222E1}"/>
          </ac:picMkLst>
        </pc:picChg>
      </pc:sldChg>
      <pc:sldChg chg="addSp delSp modSp new">
        <pc:chgData name="Mohammed Mahin Ibnay Mamun" userId="S::23643001@stu.mmu.ac.uk::2311794a-2926-42c4-a4d4-d2bc7b5e5e49" providerId="AD" clId="Web-{24C96F85-C12E-FB93-7A96-F23758593941}" dt="2024-02-22T23:30:04.098" v="1005" actId="20577"/>
        <pc:sldMkLst>
          <pc:docMk/>
          <pc:sldMk cId="2638868544" sldId="259"/>
        </pc:sldMkLst>
        <pc:spChg chg="del">
          <ac:chgData name="Mohammed Mahin Ibnay Mamun" userId="S::23643001@stu.mmu.ac.uk::2311794a-2926-42c4-a4d4-d2bc7b5e5e49" providerId="AD" clId="Web-{24C96F85-C12E-FB93-7A96-F23758593941}" dt="2024-02-22T23:16:57.202" v="648"/>
          <ac:spMkLst>
            <pc:docMk/>
            <pc:sldMk cId="2638868544" sldId="259"/>
            <ac:spMk id="2" creationId="{DF4B3772-2F69-9C6A-49C9-315CC04BF3F6}"/>
          </ac:spMkLst>
        </pc:spChg>
        <pc:spChg chg="del">
          <ac:chgData name="Mohammed Mahin Ibnay Mamun" userId="S::23643001@stu.mmu.ac.uk::2311794a-2926-42c4-a4d4-d2bc7b5e5e49" providerId="AD" clId="Web-{24C96F85-C12E-FB93-7A96-F23758593941}" dt="2024-02-22T23:16:57.202" v="647"/>
          <ac:spMkLst>
            <pc:docMk/>
            <pc:sldMk cId="2638868544" sldId="259"/>
            <ac:spMk id="3" creationId="{CAB8DD63-6AB6-B384-35E3-2E2A25EC07B4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19:23.717" v="690" actId="14100"/>
          <ac:spMkLst>
            <pc:docMk/>
            <pc:sldMk cId="2638868544" sldId="259"/>
            <ac:spMk id="4" creationId="{4BF39433-622E-B0F9-E325-0753BCD3A962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19:23.717" v="691" actId="14100"/>
          <ac:spMkLst>
            <pc:docMk/>
            <pc:sldMk cId="2638868544" sldId="259"/>
            <ac:spMk id="5" creationId="{5BA39D9E-61AD-A20D-3813-B0CB0C97339A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20:15.706" v="722" actId="14100"/>
          <ac:spMkLst>
            <pc:docMk/>
            <pc:sldMk cId="2638868544" sldId="259"/>
            <ac:spMk id="6" creationId="{2A981D79-1EC4-953D-58CE-BFE1362CE7A0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19:23.749" v="693" actId="14100"/>
          <ac:spMkLst>
            <pc:docMk/>
            <pc:sldMk cId="2638868544" sldId="259"/>
            <ac:spMk id="7" creationId="{BB70E689-0DF8-8590-FD80-A277FAB432A3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19:34.171" v="712" actId="14100"/>
          <ac:spMkLst>
            <pc:docMk/>
            <pc:sldMk cId="2638868544" sldId="259"/>
            <ac:spMk id="8" creationId="{36CC5313-A439-82CA-B99C-21873DD2DAE1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19:23.749" v="695" actId="14100"/>
          <ac:spMkLst>
            <pc:docMk/>
            <pc:sldMk cId="2638868544" sldId="259"/>
            <ac:spMk id="9" creationId="{768F8C62-757D-F53C-5D2A-FB6C1798F787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19:23.764" v="696" actId="14100"/>
          <ac:spMkLst>
            <pc:docMk/>
            <pc:sldMk cId="2638868544" sldId="259"/>
            <ac:spMk id="10" creationId="{4379E842-AC79-83CE-F657-436783FE4DAD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19:23.764" v="697" actId="14100"/>
          <ac:spMkLst>
            <pc:docMk/>
            <pc:sldMk cId="2638868544" sldId="259"/>
            <ac:spMk id="11" creationId="{97FC5426-5923-9810-2CD8-69BE7C2C1A2B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19:23.780" v="698" actId="14100"/>
          <ac:spMkLst>
            <pc:docMk/>
            <pc:sldMk cId="2638868544" sldId="259"/>
            <ac:spMk id="12" creationId="{E8F995AC-DFC0-5893-8A68-3EC305C7C33C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19:23.780" v="699" actId="14100"/>
          <ac:spMkLst>
            <pc:docMk/>
            <pc:sldMk cId="2638868544" sldId="259"/>
            <ac:spMk id="13" creationId="{20F73851-0E5B-757B-C7FE-993B9BE4CFC3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19:23.780" v="700" actId="14100"/>
          <ac:spMkLst>
            <pc:docMk/>
            <pc:sldMk cId="2638868544" sldId="259"/>
            <ac:spMk id="14" creationId="{F907B529-8F91-1354-62B0-51B075E07B75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19:23.795" v="701" actId="14100"/>
          <ac:spMkLst>
            <pc:docMk/>
            <pc:sldMk cId="2638868544" sldId="259"/>
            <ac:spMk id="15" creationId="{24411823-E8CD-FDE0-1D4B-ED86B107F468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20:19.847" v="723" actId="1076"/>
          <ac:spMkLst>
            <pc:docMk/>
            <pc:sldMk cId="2638868544" sldId="259"/>
            <ac:spMk id="16" creationId="{DFE7CB55-6EF6-7F34-7A8B-15A596DC9368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20:04.674" v="718" actId="14100"/>
          <ac:spMkLst>
            <pc:docMk/>
            <pc:sldMk cId="2638868544" sldId="259"/>
            <ac:spMk id="17" creationId="{7512A5D2-8BB2-BB81-02B5-DB892250D13C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20:24.082" v="724" actId="1076"/>
          <ac:spMkLst>
            <pc:docMk/>
            <pc:sldMk cId="2638868544" sldId="259"/>
            <ac:spMk id="18" creationId="{5FDEBF1C-0BD3-56C4-60F5-CEFBA2197D50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19:45.516" v="714" actId="1076"/>
          <ac:spMkLst>
            <pc:docMk/>
            <pc:sldMk cId="2638868544" sldId="259"/>
            <ac:spMk id="19" creationId="{BB09C933-60A0-1AA5-9830-746041E52F40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19:42.859" v="713" actId="1076"/>
          <ac:spMkLst>
            <pc:docMk/>
            <pc:sldMk cId="2638868544" sldId="259"/>
            <ac:spMk id="20" creationId="{E366AF89-B03A-FF15-FB7D-97EB10B79CF0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19:23.827" v="707" actId="14100"/>
          <ac:spMkLst>
            <pc:docMk/>
            <pc:sldMk cId="2638868544" sldId="259"/>
            <ac:spMk id="21" creationId="{FDC5D86C-BB22-1A98-7957-0553FDFA543F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19:23.842" v="708" actId="14100"/>
          <ac:spMkLst>
            <pc:docMk/>
            <pc:sldMk cId="2638868544" sldId="259"/>
            <ac:spMk id="22" creationId="{1C3DCCDD-674D-30C9-2B7E-E83160DDC66C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19:29.593" v="711" actId="1076"/>
          <ac:spMkLst>
            <pc:docMk/>
            <pc:sldMk cId="2638868544" sldId="259"/>
            <ac:spMk id="23" creationId="{5B5B8DD6-94AD-2C75-9570-18DFA0DB6235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30:04.098" v="1005" actId="20577"/>
          <ac:spMkLst>
            <pc:docMk/>
            <pc:sldMk cId="2638868544" sldId="259"/>
            <ac:spMk id="25" creationId="{5069522F-B42C-D181-EB8E-28C243A24552}"/>
          </ac:spMkLst>
        </pc:spChg>
        <pc:spChg chg="add del mod">
          <ac:chgData name="Mohammed Mahin Ibnay Mamun" userId="S::23643001@stu.mmu.ac.uk::2311794a-2926-42c4-a4d4-d2bc7b5e5e49" providerId="AD" clId="Web-{24C96F85-C12E-FB93-7A96-F23758593941}" dt="2024-02-22T23:23:34.222" v="850"/>
          <ac:spMkLst>
            <pc:docMk/>
            <pc:sldMk cId="2638868544" sldId="259"/>
            <ac:spMk id="26" creationId="{A31FA28B-119C-0FED-15AC-BC3A1064B5EB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23:40.223" v="854" actId="1076"/>
          <ac:spMkLst>
            <pc:docMk/>
            <pc:sldMk cId="2638868544" sldId="259"/>
            <ac:spMk id="27" creationId="{E2B2E7F6-9C40-B07F-6BFA-59544961242A}"/>
          </ac:spMkLst>
        </pc:spChg>
      </pc:sldChg>
      <pc:sldChg chg="addSp delSp modSp new">
        <pc:chgData name="Mohammed Mahin Ibnay Mamun" userId="S::23643001@stu.mmu.ac.uk::2311794a-2926-42c4-a4d4-d2bc7b5e5e49" providerId="AD" clId="Web-{24C96F85-C12E-FB93-7A96-F23758593941}" dt="2024-02-22T23:30:07.505" v="1007" actId="20577"/>
        <pc:sldMkLst>
          <pc:docMk/>
          <pc:sldMk cId="1811710037" sldId="260"/>
        </pc:sldMkLst>
        <pc:spChg chg="del">
          <ac:chgData name="Mohammed Mahin Ibnay Mamun" userId="S::23643001@stu.mmu.ac.uk::2311794a-2926-42c4-a4d4-d2bc7b5e5e49" providerId="AD" clId="Web-{24C96F85-C12E-FB93-7A96-F23758593941}" dt="2024-02-22T23:24:01.412" v="857"/>
          <ac:spMkLst>
            <pc:docMk/>
            <pc:sldMk cId="1811710037" sldId="260"/>
            <ac:spMk id="2" creationId="{52DC1BF4-CA9A-4402-E757-1FB1FF2B9305}"/>
          </ac:spMkLst>
        </pc:spChg>
        <pc:spChg chg="del">
          <ac:chgData name="Mohammed Mahin Ibnay Mamun" userId="S::23643001@stu.mmu.ac.uk::2311794a-2926-42c4-a4d4-d2bc7b5e5e49" providerId="AD" clId="Web-{24C96F85-C12E-FB93-7A96-F23758593941}" dt="2024-02-22T23:24:01.412" v="856"/>
          <ac:spMkLst>
            <pc:docMk/>
            <pc:sldMk cId="1811710037" sldId="260"/>
            <ac:spMk id="3" creationId="{87FB33DD-AD78-CD0E-0A24-2E30102A88E1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26:34.862" v="897" actId="14100"/>
          <ac:spMkLst>
            <pc:docMk/>
            <pc:sldMk cId="1811710037" sldId="260"/>
            <ac:spMk id="4" creationId="{4266D1A0-6B16-75DD-49EC-279CEB0185CA}"/>
          </ac:spMkLst>
        </pc:spChg>
        <pc:spChg chg="add">
          <ac:chgData name="Mohammed Mahin Ibnay Mamun" userId="S::23643001@stu.mmu.ac.uk::2311794a-2926-42c4-a4d4-d2bc7b5e5e49" providerId="AD" clId="Web-{24C96F85-C12E-FB93-7A96-F23758593941}" dt="2024-02-22T23:25:48.343" v="890"/>
          <ac:spMkLst>
            <pc:docMk/>
            <pc:sldMk cId="1811710037" sldId="260"/>
            <ac:spMk id="5" creationId="{A6BB9D0D-5A72-D502-F141-3BF322073434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26:31.346" v="896" actId="1076"/>
          <ac:spMkLst>
            <pc:docMk/>
            <pc:sldMk cId="1811710037" sldId="260"/>
            <ac:spMk id="6" creationId="{4D457A5B-4896-DF13-240F-D5C21ABB4F2C}"/>
          </ac:spMkLst>
        </pc:spChg>
        <pc:spChg chg="add">
          <ac:chgData name="Mohammed Mahin Ibnay Mamun" userId="S::23643001@stu.mmu.ac.uk::2311794a-2926-42c4-a4d4-d2bc7b5e5e49" providerId="AD" clId="Web-{24C96F85-C12E-FB93-7A96-F23758593941}" dt="2024-02-22T23:25:48.343" v="890"/>
          <ac:spMkLst>
            <pc:docMk/>
            <pc:sldMk cId="1811710037" sldId="260"/>
            <ac:spMk id="7" creationId="{6368CAE1-8AB1-189B-ECCF-CA6C9B79C906}"/>
          </ac:spMkLst>
        </pc:spChg>
        <pc:spChg chg="add">
          <ac:chgData name="Mohammed Mahin Ibnay Mamun" userId="S::23643001@stu.mmu.ac.uk::2311794a-2926-42c4-a4d4-d2bc7b5e5e49" providerId="AD" clId="Web-{24C96F85-C12E-FB93-7A96-F23758593941}" dt="2024-02-22T23:25:48.343" v="890"/>
          <ac:spMkLst>
            <pc:docMk/>
            <pc:sldMk cId="1811710037" sldId="260"/>
            <ac:spMk id="8" creationId="{924E0045-CF4D-0FF0-BC53-A66C8B0C9588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26:52.770" v="899" actId="14100"/>
          <ac:spMkLst>
            <pc:docMk/>
            <pc:sldMk cId="1811710037" sldId="260"/>
            <ac:spMk id="9" creationId="{7B451F8D-3E78-7CFD-C5FA-E688B9BAEFCF}"/>
          </ac:spMkLst>
        </pc:spChg>
        <pc:spChg chg="add">
          <ac:chgData name="Mohammed Mahin Ibnay Mamun" userId="S::23643001@stu.mmu.ac.uk::2311794a-2926-42c4-a4d4-d2bc7b5e5e49" providerId="AD" clId="Web-{24C96F85-C12E-FB93-7A96-F23758593941}" dt="2024-02-22T23:25:48.343" v="890"/>
          <ac:spMkLst>
            <pc:docMk/>
            <pc:sldMk cId="1811710037" sldId="260"/>
            <ac:spMk id="10" creationId="{EE7EF8A2-1948-143E-846A-3F803CB2B8F2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27:01.708" v="904" actId="14100"/>
          <ac:spMkLst>
            <pc:docMk/>
            <pc:sldMk cId="1811710037" sldId="260"/>
            <ac:spMk id="11" creationId="{A62BF1AC-8602-945C-C47A-287B7A6D595B}"/>
          </ac:spMkLst>
        </pc:spChg>
        <pc:spChg chg="add">
          <ac:chgData name="Mohammed Mahin Ibnay Mamun" userId="S::23643001@stu.mmu.ac.uk::2311794a-2926-42c4-a4d4-d2bc7b5e5e49" providerId="AD" clId="Web-{24C96F85-C12E-FB93-7A96-F23758593941}" dt="2024-02-22T23:25:48.343" v="890"/>
          <ac:spMkLst>
            <pc:docMk/>
            <pc:sldMk cId="1811710037" sldId="260"/>
            <ac:spMk id="12" creationId="{60AD9992-DC38-5BBF-D96E-D920F7F58314}"/>
          </ac:spMkLst>
        </pc:spChg>
        <pc:spChg chg="add">
          <ac:chgData name="Mohammed Mahin Ibnay Mamun" userId="S::23643001@stu.mmu.ac.uk::2311794a-2926-42c4-a4d4-d2bc7b5e5e49" providerId="AD" clId="Web-{24C96F85-C12E-FB93-7A96-F23758593941}" dt="2024-02-22T23:25:48.343" v="890"/>
          <ac:spMkLst>
            <pc:docMk/>
            <pc:sldMk cId="1811710037" sldId="260"/>
            <ac:spMk id="13" creationId="{4F1130D5-35E6-B11A-1884-8129A524CE32}"/>
          </ac:spMkLst>
        </pc:spChg>
        <pc:spChg chg="add">
          <ac:chgData name="Mohammed Mahin Ibnay Mamun" userId="S::23643001@stu.mmu.ac.uk::2311794a-2926-42c4-a4d4-d2bc7b5e5e49" providerId="AD" clId="Web-{24C96F85-C12E-FB93-7A96-F23758593941}" dt="2024-02-22T23:25:48.343" v="890"/>
          <ac:spMkLst>
            <pc:docMk/>
            <pc:sldMk cId="1811710037" sldId="260"/>
            <ac:spMk id="14" creationId="{9A89C2E7-D0D0-9B75-F887-D0E7C073DE74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26:52.785" v="901" actId="14100"/>
          <ac:spMkLst>
            <pc:docMk/>
            <pc:sldMk cId="1811710037" sldId="260"/>
            <ac:spMk id="15" creationId="{800FBCB7-AAB3-2F42-71DA-8EE575EB8E1B}"/>
          </ac:spMkLst>
        </pc:spChg>
        <pc:spChg chg="add">
          <ac:chgData name="Mohammed Mahin Ibnay Mamun" userId="S::23643001@stu.mmu.ac.uk::2311794a-2926-42c4-a4d4-d2bc7b5e5e49" providerId="AD" clId="Web-{24C96F85-C12E-FB93-7A96-F23758593941}" dt="2024-02-22T23:25:48.343" v="890"/>
          <ac:spMkLst>
            <pc:docMk/>
            <pc:sldMk cId="1811710037" sldId="260"/>
            <ac:spMk id="16" creationId="{1C5063AD-2E72-3C34-6A5F-2F8ED63DBD07}"/>
          </ac:spMkLst>
        </pc:spChg>
        <pc:spChg chg="add">
          <ac:chgData name="Mohammed Mahin Ibnay Mamun" userId="S::23643001@stu.mmu.ac.uk::2311794a-2926-42c4-a4d4-d2bc7b5e5e49" providerId="AD" clId="Web-{24C96F85-C12E-FB93-7A96-F23758593941}" dt="2024-02-22T23:25:48.343" v="890"/>
          <ac:spMkLst>
            <pc:docMk/>
            <pc:sldMk cId="1811710037" sldId="260"/>
            <ac:spMk id="17" creationId="{A1760BD8-CB23-F858-7354-3FC68893C68B}"/>
          </ac:spMkLst>
        </pc:spChg>
        <pc:spChg chg="add">
          <ac:chgData name="Mohammed Mahin Ibnay Mamun" userId="S::23643001@stu.mmu.ac.uk::2311794a-2926-42c4-a4d4-d2bc7b5e5e49" providerId="AD" clId="Web-{24C96F85-C12E-FB93-7A96-F23758593941}" dt="2024-02-22T23:25:48.343" v="890"/>
          <ac:spMkLst>
            <pc:docMk/>
            <pc:sldMk cId="1811710037" sldId="260"/>
            <ac:spMk id="18" creationId="{9B7A10AF-1664-1902-3D75-BC2BEAED31A6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26:56.161" v="903" actId="14100"/>
          <ac:spMkLst>
            <pc:docMk/>
            <pc:sldMk cId="1811710037" sldId="260"/>
            <ac:spMk id="19" creationId="{9B6D12FF-C7CD-9C88-FF10-8092EB9608CE}"/>
          </ac:spMkLst>
        </pc:spChg>
        <pc:spChg chg="add">
          <ac:chgData name="Mohammed Mahin Ibnay Mamun" userId="S::23643001@stu.mmu.ac.uk::2311794a-2926-42c4-a4d4-d2bc7b5e5e49" providerId="AD" clId="Web-{24C96F85-C12E-FB93-7A96-F23758593941}" dt="2024-02-22T23:25:48.343" v="890"/>
          <ac:spMkLst>
            <pc:docMk/>
            <pc:sldMk cId="1811710037" sldId="260"/>
            <ac:spMk id="20" creationId="{288DCD63-61DC-FAC0-439D-61EDC29720F0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26:38.097" v="898" actId="1076"/>
          <ac:spMkLst>
            <pc:docMk/>
            <pc:sldMk cId="1811710037" sldId="260"/>
            <ac:spMk id="21" creationId="{B03A37A1-8CEC-7B9C-0DC9-99D9FB570B90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26:18.111" v="894" actId="14100"/>
          <ac:spMkLst>
            <pc:docMk/>
            <pc:sldMk cId="1811710037" sldId="260"/>
            <ac:spMk id="22" creationId="{BDAB923C-44B2-7311-7CC6-70AC116C07C8}"/>
          </ac:spMkLst>
        </pc:spChg>
        <pc:spChg chg="add">
          <ac:chgData name="Mohammed Mahin Ibnay Mamun" userId="S::23643001@stu.mmu.ac.uk::2311794a-2926-42c4-a4d4-d2bc7b5e5e49" providerId="AD" clId="Web-{24C96F85-C12E-FB93-7A96-F23758593941}" dt="2024-02-22T23:25:48.343" v="890"/>
          <ac:spMkLst>
            <pc:docMk/>
            <pc:sldMk cId="1811710037" sldId="260"/>
            <ac:spMk id="23" creationId="{132F9F55-8EDD-F9D2-69C9-7803DB1041F3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24" creationId="{4266D1A0-6B16-75DD-49EC-279CEB0185CA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25" creationId="{A6BB9D0D-5A72-D502-F141-3BF322073434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26" creationId="{4D457A5B-4896-DF13-240F-D5C21ABB4F2C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27" creationId="{6368CAE1-8AB1-189B-ECCF-CA6C9B79C906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28" creationId="{924E0045-CF4D-0FF0-BC53-A66C8B0C9588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29" creationId="{7B451F8D-3E78-7CFD-C5FA-E688B9BAEFCF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30" creationId="{EE7EF8A2-1948-143E-846A-3F803CB2B8F2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31" creationId="{A62BF1AC-8602-945C-C47A-287B7A6D595B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32" creationId="{60AD9992-DC38-5BBF-D96E-D920F7F58314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33" creationId="{4F1130D5-35E6-B11A-1884-8129A524CE32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34" creationId="{9A89C2E7-D0D0-9B75-F887-D0E7C073DE74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35" creationId="{800FBCB7-AAB3-2F42-71DA-8EE575EB8E1B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36" creationId="{1C5063AD-2E72-3C34-6A5F-2F8ED63DBD07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37" creationId="{A1760BD8-CB23-F858-7354-3FC68893C68B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38" creationId="{9B7A10AF-1664-1902-3D75-BC2BEAED31A6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39" creationId="{9B6D12FF-C7CD-9C88-FF10-8092EB9608CE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40" creationId="{288DCD63-61DC-FAC0-439D-61EDC29720F0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41" creationId="{B03A37A1-8CEC-7B9C-0DC9-99D9FB570B90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42" creationId="{BDAB923C-44B2-7311-7CC6-70AC116C07C8}"/>
          </ac:spMkLst>
        </pc:spChg>
        <pc:spChg chg="add del">
          <ac:chgData name="Mohammed Mahin Ibnay Mamun" userId="S::23643001@stu.mmu.ac.uk::2311794a-2926-42c4-a4d4-d2bc7b5e5e49" providerId="AD" clId="Web-{24C96F85-C12E-FB93-7A96-F23758593941}" dt="2024-02-22T23:27:45.415" v="911"/>
          <ac:spMkLst>
            <pc:docMk/>
            <pc:sldMk cId="1811710037" sldId="260"/>
            <ac:spMk id="43" creationId="{132F9F55-8EDD-F9D2-69C9-7803DB1041F3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30:07.505" v="1007" actId="20577"/>
          <ac:spMkLst>
            <pc:docMk/>
            <pc:sldMk cId="1811710037" sldId="260"/>
            <ac:spMk id="45" creationId="{96D0EEE1-257C-6C13-ACBF-D49B71648246}"/>
          </ac:spMkLst>
        </pc:spChg>
      </pc:sldChg>
      <pc:sldChg chg="addSp delSp modSp new">
        <pc:chgData name="Mohammed Mahin Ibnay Mamun" userId="S::23643001@stu.mmu.ac.uk::2311794a-2926-42c4-a4d4-d2bc7b5e5e49" providerId="AD" clId="Web-{24C96F85-C12E-FB93-7A96-F23758593941}" dt="2024-02-22T23:33:59.195" v="1048" actId="20577"/>
        <pc:sldMkLst>
          <pc:docMk/>
          <pc:sldMk cId="3640655841" sldId="261"/>
        </pc:sldMkLst>
        <pc:spChg chg="del">
          <ac:chgData name="Mohammed Mahin Ibnay Mamun" userId="S::23643001@stu.mmu.ac.uk::2311794a-2926-42c4-a4d4-d2bc7b5e5e49" providerId="AD" clId="Web-{24C96F85-C12E-FB93-7A96-F23758593941}" dt="2024-02-22T23:30:40.460" v="1025"/>
          <ac:spMkLst>
            <pc:docMk/>
            <pc:sldMk cId="3640655841" sldId="261"/>
            <ac:spMk id="2" creationId="{A128DE12-8AFB-9A2D-72A8-1869A887510F}"/>
          </ac:spMkLst>
        </pc:spChg>
        <pc:spChg chg="del">
          <ac:chgData name="Mohammed Mahin Ibnay Mamun" userId="S::23643001@stu.mmu.ac.uk::2311794a-2926-42c4-a4d4-d2bc7b5e5e49" providerId="AD" clId="Web-{24C96F85-C12E-FB93-7A96-F23758593941}" dt="2024-02-22T23:30:40.460" v="1024"/>
          <ac:spMkLst>
            <pc:docMk/>
            <pc:sldMk cId="3640655841" sldId="261"/>
            <ac:spMk id="3" creationId="{246ECA39-4529-DB84-8DE5-BE093CA6A12D}"/>
          </ac:spMkLst>
        </pc:spChg>
        <pc:spChg chg="add del mod">
          <ac:chgData name="Mohammed Mahin Ibnay Mamun" userId="S::23643001@stu.mmu.ac.uk::2311794a-2926-42c4-a4d4-d2bc7b5e5e49" providerId="AD" clId="Web-{24C96F85-C12E-FB93-7A96-F23758593941}" dt="2024-02-22T23:31:17.213" v="1033"/>
          <ac:spMkLst>
            <pc:docMk/>
            <pc:sldMk cId="3640655841" sldId="261"/>
            <ac:spMk id="4" creationId="{EE5AFA1D-13BA-D78D-CD0E-B777407CF599}"/>
          </ac:spMkLst>
        </pc:spChg>
        <pc:spChg chg="add mod">
          <ac:chgData name="Mohammed Mahin Ibnay Mamun" userId="S::23643001@stu.mmu.ac.uk::2311794a-2926-42c4-a4d4-d2bc7b5e5e49" providerId="AD" clId="Web-{24C96F85-C12E-FB93-7A96-F23758593941}" dt="2024-02-22T23:33:59.195" v="1048" actId="20577"/>
          <ac:spMkLst>
            <pc:docMk/>
            <pc:sldMk cId="3640655841" sldId="261"/>
            <ac:spMk id="7" creationId="{C8629459-CA40-FADA-0DC9-EF9E40084422}"/>
          </ac:spMkLst>
        </pc:spChg>
        <pc:picChg chg="add mod">
          <ac:chgData name="Mohammed Mahin Ibnay Mamun" userId="S::23643001@stu.mmu.ac.uk::2311794a-2926-42c4-a4d4-d2bc7b5e5e49" providerId="AD" clId="Web-{24C96F85-C12E-FB93-7A96-F23758593941}" dt="2024-02-22T23:33:36.975" v="1038" actId="14100"/>
          <ac:picMkLst>
            <pc:docMk/>
            <pc:sldMk cId="3640655841" sldId="261"/>
            <ac:picMk id="5" creationId="{F1517663-82CC-A0FC-3C26-ACD688807F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755" y="302854"/>
            <a:ext cx="10969924" cy="6240731"/>
          </a:xfrm>
        </p:spPr>
        <p:txBody>
          <a:bodyPr>
            <a:normAutofit/>
          </a:bodyPr>
          <a:lstStyle/>
          <a:p>
            <a:r>
              <a:rPr lang="en-US" b="1" u="sng" dirty="0">
                <a:ea typeface="Calibri Light"/>
                <a:cs typeface="Calibri Light"/>
              </a:rPr>
              <a:t>Wireframe for website </a:t>
            </a:r>
            <a:br>
              <a:rPr lang="en-US" b="1" u="sng" dirty="0">
                <a:ea typeface="Calibri Light"/>
                <a:cs typeface="Calibri Light"/>
              </a:rPr>
            </a:br>
            <a:r>
              <a:rPr lang="en-US" b="1" u="sng" dirty="0">
                <a:ea typeface="Calibri Light"/>
                <a:cs typeface="Calibri Light"/>
              </a:rPr>
              <a:t>A17_6</a:t>
            </a:r>
            <a:br>
              <a:rPr lang="en-US" dirty="0">
                <a:ea typeface="Calibri Light"/>
                <a:cs typeface="Calibri Light"/>
              </a:rPr>
            </a:br>
            <a:br>
              <a:rPr lang="en-US" dirty="0">
                <a:ea typeface="Calibri Light"/>
                <a:cs typeface="Calibri Light"/>
              </a:rPr>
            </a:br>
            <a:r>
              <a:rPr lang="en-US" sz="3600" dirty="0">
                <a:ea typeface="Calibri Light"/>
                <a:cs typeface="Calibri Light"/>
              </a:rPr>
              <a:t>slide 2 – homepage  - Oreoluwa</a:t>
            </a:r>
            <a:br>
              <a:rPr lang="en-US" sz="3600" dirty="0">
                <a:ea typeface="Calibri Light"/>
                <a:cs typeface="Calibri Light"/>
              </a:rPr>
            </a:br>
            <a:r>
              <a:rPr lang="en-US" sz="3600" dirty="0">
                <a:ea typeface="Calibri Light"/>
                <a:cs typeface="Calibri Light"/>
              </a:rPr>
              <a:t>slide 3 – </a:t>
            </a:r>
            <a:r>
              <a:rPr lang="en-US" sz="3600" dirty="0" err="1">
                <a:ea typeface="Calibri Light"/>
                <a:cs typeface="Calibri Light"/>
              </a:rPr>
              <a:t>healthpage</a:t>
            </a:r>
            <a:r>
              <a:rPr lang="en-US" sz="3600" dirty="0">
                <a:ea typeface="Calibri Light"/>
                <a:cs typeface="Calibri Light"/>
              </a:rPr>
              <a:t> and fitness page  - </a:t>
            </a:r>
            <a:r>
              <a:rPr lang="en-US" sz="3600" dirty="0" err="1">
                <a:ea typeface="Calibri Light"/>
                <a:cs typeface="Calibri Light"/>
              </a:rPr>
              <a:t>Naysharn</a:t>
            </a:r>
            <a:br>
              <a:rPr lang="en-US" sz="3600" dirty="0">
                <a:ea typeface="Calibri Light"/>
                <a:cs typeface="Calibri Light"/>
              </a:rPr>
            </a:br>
            <a:r>
              <a:rPr lang="en-US" sz="3600" dirty="0">
                <a:ea typeface="Calibri Light"/>
                <a:cs typeface="Calibri Light"/>
              </a:rPr>
              <a:t>slide 4 – mental health page - Qamar</a:t>
            </a:r>
            <a:br>
              <a:rPr lang="en-US" sz="3600" dirty="0">
                <a:ea typeface="Calibri Light"/>
                <a:cs typeface="Calibri Light"/>
              </a:rPr>
            </a:br>
            <a:r>
              <a:rPr lang="en-US" sz="3600" dirty="0">
                <a:ea typeface="Calibri Light"/>
                <a:cs typeface="Calibri Light"/>
              </a:rPr>
              <a:t>slide 5 – review page - </a:t>
            </a:r>
            <a:r>
              <a:rPr lang="en-US" sz="3600" dirty="0" err="1">
                <a:ea typeface="Calibri Light"/>
                <a:cs typeface="Calibri Light"/>
              </a:rPr>
              <a:t>jensen</a:t>
            </a:r>
            <a:br>
              <a:rPr lang="en-US" sz="3600" dirty="0">
                <a:ea typeface="Calibri Light"/>
                <a:cs typeface="Calibri Light"/>
              </a:rPr>
            </a:br>
            <a:r>
              <a:rPr lang="en-US" sz="3600" dirty="0">
                <a:ea typeface="Calibri Light"/>
                <a:cs typeface="Calibri Light"/>
              </a:rPr>
              <a:t>slide 6 -  contact us page - </a:t>
            </a:r>
            <a:r>
              <a:rPr lang="en-US" sz="3600" dirty="0" err="1">
                <a:ea typeface="Calibri Light"/>
                <a:cs typeface="Calibri Light"/>
              </a:rPr>
              <a:t>keros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sz="3600" dirty="0">
                <a:solidFill>
                  <a:srgbClr val="FF0000"/>
                </a:solidFill>
                <a:ea typeface="Calibri Light"/>
                <a:cs typeface="Calibri Light"/>
              </a:rPr>
              <a:t>*created and reviewed by team leader : Mahin *</a:t>
            </a:r>
            <a:endParaRPr lang="en-US" dirty="0">
              <a:solidFill>
                <a:srgbClr val="FF0000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E0EA2-F0F8-9A7A-6B69-6D8F90DDD728}"/>
              </a:ext>
            </a:extLst>
          </p:cNvPr>
          <p:cNvSpPr txBox="1"/>
          <p:nvPr/>
        </p:nvSpPr>
        <p:spPr>
          <a:xfrm>
            <a:off x="-5229" y="-1961"/>
            <a:ext cx="17363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Will be discussed in next meeting.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E29150-42C9-EA91-942B-AAF56BBF7E34}"/>
              </a:ext>
            </a:extLst>
          </p:cNvPr>
          <p:cNvSpPr/>
          <p:nvPr/>
        </p:nvSpPr>
        <p:spPr>
          <a:xfrm>
            <a:off x="5881" y="2941"/>
            <a:ext cx="8899584" cy="6857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6A1E63-6C34-5E7A-B57D-D04532C42082}"/>
              </a:ext>
            </a:extLst>
          </p:cNvPr>
          <p:cNvSpPr/>
          <p:nvPr/>
        </p:nvSpPr>
        <p:spPr>
          <a:xfrm>
            <a:off x="296610" y="3540420"/>
            <a:ext cx="3299506" cy="2131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Pictures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CEE0DE-C8F1-3DD8-2998-3F62368176A5}"/>
              </a:ext>
            </a:extLst>
          </p:cNvPr>
          <p:cNvSpPr/>
          <p:nvPr/>
        </p:nvSpPr>
        <p:spPr>
          <a:xfrm>
            <a:off x="139808" y="98865"/>
            <a:ext cx="1932278" cy="667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Logo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93F8CE-522A-3EA1-3268-0381B59B09BD}"/>
              </a:ext>
            </a:extLst>
          </p:cNvPr>
          <p:cNvSpPr/>
          <p:nvPr/>
        </p:nvSpPr>
        <p:spPr>
          <a:xfrm>
            <a:off x="5196925" y="3425400"/>
            <a:ext cx="3486412" cy="22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Pictures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8378B655-8E65-F44C-7989-6BADB4791497}"/>
              </a:ext>
            </a:extLst>
          </p:cNvPr>
          <p:cNvSpPr txBox="1"/>
          <p:nvPr/>
        </p:nvSpPr>
        <p:spPr>
          <a:xfrm>
            <a:off x="3051066" y="869829"/>
            <a:ext cx="133324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/>
              <a:t>Homepage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F43AD3-D023-946A-8F69-775ADD122DE7}"/>
              </a:ext>
            </a:extLst>
          </p:cNvPr>
          <p:cNvSpPr/>
          <p:nvPr/>
        </p:nvSpPr>
        <p:spPr>
          <a:xfrm>
            <a:off x="4532409" y="1186501"/>
            <a:ext cx="4368156" cy="783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Hyperlinks that link to other pages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33C626-19CB-7F47-FA14-8B5F8CCB4665}"/>
              </a:ext>
            </a:extLst>
          </p:cNvPr>
          <p:cNvSpPr/>
          <p:nvPr/>
        </p:nvSpPr>
        <p:spPr>
          <a:xfrm>
            <a:off x="2448676" y="6285736"/>
            <a:ext cx="4368156" cy="567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Dropdown buttons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C6E15-F00C-339A-12EE-5A4686B59EC6}"/>
              </a:ext>
            </a:extLst>
          </p:cNvPr>
          <p:cNvSpPr txBox="1"/>
          <p:nvPr/>
        </p:nvSpPr>
        <p:spPr>
          <a:xfrm>
            <a:off x="9163932" y="369236"/>
            <a:ext cx="275359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Homepage wireframe, created by 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oreoluwa</a:t>
            </a:r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, we just need to add a navigation bar everything. </a:t>
            </a:r>
          </a:p>
          <a:p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Will we have any text on homepage?</a:t>
            </a:r>
          </a:p>
          <a:p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**</a:t>
            </a: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Reviewed by team leader, Mahin</a:t>
            </a:r>
            <a:r>
              <a:rPr lang="en-US" sz="1500">
                <a:solidFill>
                  <a:srgbClr val="FF0000"/>
                </a:solidFill>
                <a:latin typeface="Arial"/>
                <a:ea typeface="Calibri"/>
                <a:cs typeface="Arial"/>
              </a:rPr>
              <a:t>✅  </a:t>
            </a:r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**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584A05-D86E-2E28-193D-901414FDAAFE}"/>
              </a:ext>
            </a:extLst>
          </p:cNvPr>
          <p:cNvSpPr/>
          <p:nvPr/>
        </p:nvSpPr>
        <p:spPr>
          <a:xfrm>
            <a:off x="2390182" y="93823"/>
            <a:ext cx="6510382" cy="567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Navigation bar</a:t>
            </a:r>
            <a:endParaRPr lang="en-US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356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3831ED72-E535-95E9-D759-BA73C9C2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" y="-3319"/>
            <a:ext cx="9330907" cy="685548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F55FD5-3376-CBA4-2F9F-809B4081F013}"/>
              </a:ext>
            </a:extLst>
          </p:cNvPr>
          <p:cNvSpPr txBox="1"/>
          <p:nvPr/>
        </p:nvSpPr>
        <p:spPr>
          <a:xfrm>
            <a:off x="9336461" y="714293"/>
            <a:ext cx="2854231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Health page wireframe, created by 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Naysharn</a:t>
            </a:r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, well 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layed</a:t>
            </a:r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 out, we just need to add a title for the page so users know which page they are 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accesing</a:t>
            </a:r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. </a:t>
            </a:r>
          </a:p>
          <a:p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Will we be using different background colors for different pages or same? </a:t>
            </a: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*To discuss in team meeting*</a:t>
            </a:r>
          </a:p>
          <a:p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**</a:t>
            </a: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Reviewed by team leader, Mahin</a:t>
            </a:r>
            <a:r>
              <a:rPr lang="en-US" sz="1500">
                <a:solidFill>
                  <a:srgbClr val="FF0000"/>
                </a:solidFill>
                <a:latin typeface="Arial"/>
                <a:ea typeface="Calibri"/>
                <a:cs typeface="Arial"/>
              </a:rPr>
              <a:t>✅ 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**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67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39433-622E-B0F9-E325-0753BCD3A962}"/>
              </a:ext>
            </a:extLst>
          </p:cNvPr>
          <p:cNvSpPr/>
          <p:nvPr/>
        </p:nvSpPr>
        <p:spPr>
          <a:xfrm>
            <a:off x="0" y="0"/>
            <a:ext cx="9259019" cy="591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A39D9E-61AD-A20D-3813-B0CB0C97339A}"/>
              </a:ext>
            </a:extLst>
          </p:cNvPr>
          <p:cNvSpPr/>
          <p:nvPr/>
        </p:nvSpPr>
        <p:spPr>
          <a:xfrm>
            <a:off x="0" y="609927"/>
            <a:ext cx="9259019" cy="412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81D79-1EC4-953D-58CE-BFE1362CE7A0}"/>
              </a:ext>
            </a:extLst>
          </p:cNvPr>
          <p:cNvSpPr/>
          <p:nvPr/>
        </p:nvSpPr>
        <p:spPr>
          <a:xfrm>
            <a:off x="3336524" y="654531"/>
            <a:ext cx="1650746" cy="298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70E689-0DF8-8590-FD80-A277FAB432A3}"/>
              </a:ext>
            </a:extLst>
          </p:cNvPr>
          <p:cNvSpPr/>
          <p:nvPr/>
        </p:nvSpPr>
        <p:spPr>
          <a:xfrm>
            <a:off x="103517" y="143774"/>
            <a:ext cx="891398" cy="36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C5313-A439-82CA-B99C-21873DD2DAE1}"/>
              </a:ext>
            </a:extLst>
          </p:cNvPr>
          <p:cNvSpPr/>
          <p:nvPr/>
        </p:nvSpPr>
        <p:spPr>
          <a:xfrm>
            <a:off x="1590742" y="1030902"/>
            <a:ext cx="7668275" cy="4933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8F8C62-757D-F53C-5D2A-FB6C1798F787}"/>
              </a:ext>
            </a:extLst>
          </p:cNvPr>
          <p:cNvSpPr/>
          <p:nvPr/>
        </p:nvSpPr>
        <p:spPr>
          <a:xfrm>
            <a:off x="0" y="1030901"/>
            <a:ext cx="1202554" cy="4939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379E842-AC79-83CE-F657-436783FE4DAD}"/>
              </a:ext>
            </a:extLst>
          </p:cNvPr>
          <p:cNvSpPr txBox="1"/>
          <p:nvPr/>
        </p:nvSpPr>
        <p:spPr>
          <a:xfrm>
            <a:off x="163902" y="132574"/>
            <a:ext cx="785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/>
              <a:t>Logo</a:t>
            </a:r>
            <a:endParaRPr lang="en-GB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97FC5426-5923-9810-2CD8-69BE7C2C1A2B}"/>
              </a:ext>
            </a:extLst>
          </p:cNvPr>
          <p:cNvSpPr txBox="1"/>
          <p:nvPr/>
        </p:nvSpPr>
        <p:spPr>
          <a:xfrm>
            <a:off x="2350046" y="1335268"/>
            <a:ext cx="622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/>
              <a:t>Mental Health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E8F995AC-DFC0-5893-8A68-3EC305C7C33C}"/>
              </a:ext>
            </a:extLst>
          </p:cNvPr>
          <p:cNvSpPr txBox="1"/>
          <p:nvPr/>
        </p:nvSpPr>
        <p:spPr>
          <a:xfrm>
            <a:off x="99203" y="1335268"/>
            <a:ext cx="106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/>
              <a:t>navBar2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20F73851-0E5B-757B-C7FE-993B9BE4CFC3}"/>
              </a:ext>
            </a:extLst>
          </p:cNvPr>
          <p:cNvSpPr txBox="1"/>
          <p:nvPr/>
        </p:nvSpPr>
        <p:spPr>
          <a:xfrm>
            <a:off x="4772664" y="174552"/>
            <a:ext cx="1851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/>
              <a:t>Border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07B529-8F91-1354-62B0-51B075E07B75}"/>
              </a:ext>
            </a:extLst>
          </p:cNvPr>
          <p:cNvSpPr/>
          <p:nvPr/>
        </p:nvSpPr>
        <p:spPr>
          <a:xfrm>
            <a:off x="103517" y="653004"/>
            <a:ext cx="888746" cy="298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24411823-E8CD-FDE0-1D4B-ED86B107F468}"/>
              </a:ext>
            </a:extLst>
          </p:cNvPr>
          <p:cNvSpPr txBox="1"/>
          <p:nvPr/>
        </p:nvSpPr>
        <p:spPr>
          <a:xfrm>
            <a:off x="-32730" y="644115"/>
            <a:ext cx="1092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err="1"/>
              <a:t>navBar</a:t>
            </a:r>
            <a:endParaRPr lang="en-GB" sz="1400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DFE7CB55-6EF6-7F34-7A8B-15A596DC9368}"/>
              </a:ext>
            </a:extLst>
          </p:cNvPr>
          <p:cNvSpPr txBox="1"/>
          <p:nvPr/>
        </p:nvSpPr>
        <p:spPr>
          <a:xfrm>
            <a:off x="3407423" y="684819"/>
            <a:ext cx="150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/>
              <a:t>Mental Health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12A5D2-8BB2-BB81-02B5-DB892250D13C}"/>
              </a:ext>
            </a:extLst>
          </p:cNvPr>
          <p:cNvSpPr/>
          <p:nvPr/>
        </p:nvSpPr>
        <p:spPr>
          <a:xfrm>
            <a:off x="5419576" y="668908"/>
            <a:ext cx="1435085" cy="284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5FDEBF1C-0BD3-56C4-60F5-CEFBA2197D50}"/>
              </a:ext>
            </a:extLst>
          </p:cNvPr>
          <p:cNvSpPr txBox="1"/>
          <p:nvPr/>
        </p:nvSpPr>
        <p:spPr>
          <a:xfrm>
            <a:off x="5461721" y="684818"/>
            <a:ext cx="1365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/>
              <a:t>Physical Health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09C933-60A0-1AA5-9830-746041E52F40}"/>
              </a:ext>
            </a:extLst>
          </p:cNvPr>
          <p:cNvSpPr/>
          <p:nvPr/>
        </p:nvSpPr>
        <p:spPr>
          <a:xfrm>
            <a:off x="7056931" y="656967"/>
            <a:ext cx="888746" cy="298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E366AF89-B03A-FF15-FB7D-97EB10B79CF0}"/>
              </a:ext>
            </a:extLst>
          </p:cNvPr>
          <p:cNvSpPr txBox="1"/>
          <p:nvPr/>
        </p:nvSpPr>
        <p:spPr>
          <a:xfrm>
            <a:off x="7062192" y="666859"/>
            <a:ext cx="1092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/>
              <a:t>…….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5D86C-BB22-1A98-7957-0553FDFA543F}"/>
              </a:ext>
            </a:extLst>
          </p:cNvPr>
          <p:cNvSpPr/>
          <p:nvPr/>
        </p:nvSpPr>
        <p:spPr>
          <a:xfrm>
            <a:off x="-1" y="5970759"/>
            <a:ext cx="9259018" cy="887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1C3DCCDD-674D-30C9-2B7E-E83160DDC66C}"/>
              </a:ext>
            </a:extLst>
          </p:cNvPr>
          <p:cNvSpPr txBox="1"/>
          <p:nvPr/>
        </p:nvSpPr>
        <p:spPr>
          <a:xfrm>
            <a:off x="1997013" y="6201936"/>
            <a:ext cx="622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/>
              <a:t>footer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5B5B8DD6-94AD-2C75-9570-18DFA0DB6235}"/>
              </a:ext>
            </a:extLst>
          </p:cNvPr>
          <p:cNvSpPr txBox="1"/>
          <p:nvPr/>
        </p:nvSpPr>
        <p:spPr>
          <a:xfrm>
            <a:off x="8167017" y="38075"/>
            <a:ext cx="1092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bg1">
                    <a:lumMod val="85000"/>
                  </a:schemeClr>
                </a:solidFill>
              </a:rPr>
              <a:t>Qamar Iqbal Gutierrez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69522F-B42C-D181-EB8E-28C243A24552}"/>
              </a:ext>
            </a:extLst>
          </p:cNvPr>
          <p:cNvSpPr txBox="1"/>
          <p:nvPr/>
        </p:nvSpPr>
        <p:spPr>
          <a:xfrm>
            <a:off x="9322084" y="714293"/>
            <a:ext cx="2854231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Mental Health page wireframe, created by Qamar, nav bar done very nicely. </a:t>
            </a:r>
          </a:p>
          <a:p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Will we be using different background colors for different pages or same? </a:t>
            </a: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*To discuss in team meeting*</a:t>
            </a:r>
          </a:p>
          <a:p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Will be have images, text, tables , statistics?</a:t>
            </a: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*To discuss in team meeting*</a:t>
            </a:r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**</a:t>
            </a:r>
          </a:p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Reviewed by team leader Mahin</a:t>
            </a:r>
            <a:r>
              <a:rPr lang="en-US" sz="1500">
                <a:solidFill>
                  <a:srgbClr val="FF0000"/>
                </a:solidFill>
                <a:latin typeface="Arial"/>
                <a:ea typeface="Calibri"/>
                <a:cs typeface="Arial"/>
              </a:rPr>
              <a:t>✅ 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**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B2E7F6-9C40-B07F-6BFA-59544961242A}"/>
              </a:ext>
            </a:extLst>
          </p:cNvPr>
          <p:cNvSpPr txBox="1"/>
          <p:nvPr/>
        </p:nvSpPr>
        <p:spPr>
          <a:xfrm>
            <a:off x="4551872" y="2510287"/>
            <a:ext cx="215372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highlight>
                  <a:srgbClr val="FFFF00"/>
                </a:highlight>
                <a:cs typeface="Segoe UI"/>
              </a:rPr>
              <a:t>Will be have images, text, tables , statistics in this open space?</a:t>
            </a:r>
            <a:r>
              <a:rPr lang="en-US">
                <a:highlight>
                  <a:srgbClr val="EDEBE9"/>
                </a:highlight>
                <a:cs typeface="Segoe UI"/>
              </a:rPr>
              <a:t>​</a:t>
            </a:r>
          </a:p>
          <a:p>
            <a:r>
              <a:rPr lang="en-US">
                <a:solidFill>
                  <a:srgbClr val="FF0000"/>
                </a:solidFill>
                <a:highlight>
                  <a:srgbClr val="FFFF00"/>
                </a:highlight>
                <a:cs typeface="Segoe UI"/>
              </a:rPr>
              <a:t>*To discuss in team meeting*</a:t>
            </a:r>
          </a:p>
        </p:txBody>
      </p:sp>
    </p:spTree>
    <p:extLst>
      <p:ext uri="{BB962C8B-B14F-4D97-AF65-F5344CB8AC3E}">
        <p14:creationId xmlns:p14="http://schemas.microsoft.com/office/powerpoint/2010/main" val="263886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66D1A0-6B16-75DD-49EC-279CEB0185CA}"/>
              </a:ext>
            </a:extLst>
          </p:cNvPr>
          <p:cNvSpPr/>
          <p:nvPr/>
        </p:nvSpPr>
        <p:spPr>
          <a:xfrm>
            <a:off x="14377" y="0"/>
            <a:ext cx="9934756" cy="533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B9D0D-5A72-D502-F141-3BF322073434}"/>
              </a:ext>
            </a:extLst>
          </p:cNvPr>
          <p:cNvSpPr txBox="1"/>
          <p:nvPr/>
        </p:nvSpPr>
        <p:spPr>
          <a:xfrm>
            <a:off x="-1458" y="-92882"/>
            <a:ext cx="783464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Add logo</a:t>
            </a:r>
            <a:endParaRPr lang="en-US"/>
          </a:p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57A5B-4896-DF13-240F-D5C21ABB4F2C}"/>
              </a:ext>
            </a:extLst>
          </p:cNvPr>
          <p:cNvSpPr txBox="1"/>
          <p:nvPr/>
        </p:nvSpPr>
        <p:spPr>
          <a:xfrm>
            <a:off x="4603791" y="96793"/>
            <a:ext cx="534979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/>
              <a:t>Main Page       Mental health          Fitness effects       Review page         Contact page</a:t>
            </a:r>
            <a:endParaRPr lang="en-GB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6368CAE1-8AB1-189B-ECCF-CA6C9B79C906}"/>
              </a:ext>
            </a:extLst>
          </p:cNvPr>
          <p:cNvSpPr txBox="1"/>
          <p:nvPr/>
        </p:nvSpPr>
        <p:spPr>
          <a:xfrm>
            <a:off x="533704" y="1297692"/>
            <a:ext cx="584915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Text talking about reviews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4E0045-CF4D-0FF0-BC53-A66C8B0C9588}"/>
              </a:ext>
            </a:extLst>
          </p:cNvPr>
          <p:cNvSpPr/>
          <p:nvPr/>
        </p:nvSpPr>
        <p:spPr>
          <a:xfrm>
            <a:off x="469310" y="1265495"/>
            <a:ext cx="7064962" cy="9125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451F8D-3E78-7CFD-C5FA-E688B9BAEFCF}"/>
              </a:ext>
            </a:extLst>
          </p:cNvPr>
          <p:cNvSpPr/>
          <p:nvPr/>
        </p:nvSpPr>
        <p:spPr>
          <a:xfrm>
            <a:off x="795919" y="3971647"/>
            <a:ext cx="7711412" cy="15898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EF8A2-1948-143E-846A-3F803CB2B8F2}"/>
              </a:ext>
            </a:extLst>
          </p:cNvPr>
          <p:cNvSpPr/>
          <p:nvPr/>
        </p:nvSpPr>
        <p:spPr>
          <a:xfrm>
            <a:off x="955845" y="4075129"/>
            <a:ext cx="997185" cy="9031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2BF1AC-8602-945C-C47A-287B7A6D595B}"/>
              </a:ext>
            </a:extLst>
          </p:cNvPr>
          <p:cNvSpPr/>
          <p:nvPr/>
        </p:nvSpPr>
        <p:spPr>
          <a:xfrm>
            <a:off x="2216438" y="4075129"/>
            <a:ext cx="6216699" cy="9031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60AD9992-DC38-5BBF-D96E-D920F7F58314}"/>
              </a:ext>
            </a:extLst>
          </p:cNvPr>
          <p:cNvSpPr txBox="1"/>
          <p:nvPr/>
        </p:nvSpPr>
        <p:spPr>
          <a:xfrm>
            <a:off x="2529399" y="4279839"/>
            <a:ext cx="44646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Review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4F1130D5-35E6-B11A-1884-8129A524CE32}"/>
              </a:ext>
            </a:extLst>
          </p:cNvPr>
          <p:cNvSpPr txBox="1"/>
          <p:nvPr/>
        </p:nvSpPr>
        <p:spPr>
          <a:xfrm>
            <a:off x="1144921" y="4279840"/>
            <a:ext cx="67614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/>
              <a:t>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89C2E7-D0D0-9B75-F887-D0E7C073DE74}"/>
              </a:ext>
            </a:extLst>
          </p:cNvPr>
          <p:cNvSpPr/>
          <p:nvPr/>
        </p:nvSpPr>
        <p:spPr>
          <a:xfrm>
            <a:off x="955844" y="5119351"/>
            <a:ext cx="997184" cy="348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FBCB7-AAB3-2F42-71DA-8EE575EB8E1B}"/>
              </a:ext>
            </a:extLst>
          </p:cNvPr>
          <p:cNvSpPr/>
          <p:nvPr/>
        </p:nvSpPr>
        <p:spPr>
          <a:xfrm>
            <a:off x="2216438" y="5119349"/>
            <a:ext cx="6218828" cy="3480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1C5063AD-2E72-3C34-6A5F-2F8ED63DBD07}"/>
              </a:ext>
            </a:extLst>
          </p:cNvPr>
          <p:cNvSpPr txBox="1"/>
          <p:nvPr/>
        </p:nvSpPr>
        <p:spPr>
          <a:xfrm>
            <a:off x="1037597" y="5106234"/>
            <a:ext cx="82639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Name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760BD8-CB23-F858-7354-3FC68893C68B}"/>
              </a:ext>
            </a:extLst>
          </p:cNvPr>
          <p:cNvSpPr txBox="1"/>
          <p:nvPr/>
        </p:nvSpPr>
        <p:spPr>
          <a:xfrm>
            <a:off x="2218955" y="5103320"/>
            <a:ext cx="652529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Green bar with review stars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9B7A10AF-1664-1902-3D75-BC2BEAED31A6}"/>
              </a:ext>
            </a:extLst>
          </p:cNvPr>
          <p:cNvSpPr/>
          <p:nvPr/>
        </p:nvSpPr>
        <p:spPr>
          <a:xfrm>
            <a:off x="96591" y="4464675"/>
            <a:ext cx="508000" cy="5174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B6D12FF-C7CD-9C88-FF10-8092EB9608CE}"/>
              </a:ext>
            </a:extLst>
          </p:cNvPr>
          <p:cNvSpPr/>
          <p:nvPr/>
        </p:nvSpPr>
        <p:spPr>
          <a:xfrm>
            <a:off x="9011769" y="4464474"/>
            <a:ext cx="780814" cy="5931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0" name="TextBox 29">
            <a:extLst>
              <a:ext uri="{FF2B5EF4-FFF2-40B4-BE49-F238E27FC236}">
                <a16:creationId xmlns:a16="http://schemas.microsoft.com/office/drawing/2014/main" id="{288DCD63-61DC-FAC0-439D-61EDC29720F0}"/>
              </a:ext>
            </a:extLst>
          </p:cNvPr>
          <p:cNvSpPr txBox="1"/>
          <p:nvPr/>
        </p:nvSpPr>
        <p:spPr>
          <a:xfrm>
            <a:off x="2881715" y="2931004"/>
            <a:ext cx="422723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Note: Slides off page to next review dependant on arrow pressed</a:t>
            </a:r>
          </a:p>
        </p:txBody>
      </p:sp>
      <p:sp>
        <p:nvSpPr>
          <p:cNvPr id="21" name="TextBox 30">
            <a:extLst>
              <a:ext uri="{FF2B5EF4-FFF2-40B4-BE49-F238E27FC236}">
                <a16:creationId xmlns:a16="http://schemas.microsoft.com/office/drawing/2014/main" id="{B03A37A1-8CEC-7B9C-0DC9-99D9FB570B90}"/>
              </a:ext>
            </a:extLst>
          </p:cNvPr>
          <p:cNvSpPr txBox="1"/>
          <p:nvPr/>
        </p:nvSpPr>
        <p:spPr>
          <a:xfrm>
            <a:off x="8441535" y="922783"/>
            <a:ext cx="151326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Stock image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AB923C-44B2-7311-7CC6-70AC116C07C8}"/>
              </a:ext>
            </a:extLst>
          </p:cNvPr>
          <p:cNvSpPr/>
          <p:nvPr/>
        </p:nvSpPr>
        <p:spPr>
          <a:xfrm>
            <a:off x="14377" y="6560335"/>
            <a:ext cx="10668000" cy="297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id="{132F9F55-8EDD-F9D2-69C9-7803DB1041F3}"/>
              </a:ext>
            </a:extLst>
          </p:cNvPr>
          <p:cNvSpPr txBox="1"/>
          <p:nvPr/>
        </p:nvSpPr>
        <p:spPr>
          <a:xfrm>
            <a:off x="22656" y="6558684"/>
            <a:ext cx="179230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Footer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0EEE1-257C-6C13-ACBF-D49B71648246}"/>
              </a:ext>
            </a:extLst>
          </p:cNvPr>
          <p:cNvSpPr txBox="1"/>
          <p:nvPr/>
        </p:nvSpPr>
        <p:spPr>
          <a:xfrm>
            <a:off x="9954687" y="929953"/>
            <a:ext cx="223600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Review page wireframe, created by Jensen, very well 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layed</a:t>
            </a:r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 out.</a:t>
            </a:r>
          </a:p>
          <a:p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Do we need to add anything else to this page? </a:t>
            </a: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*To review at team meeting*</a:t>
            </a:r>
          </a:p>
          <a:p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**</a:t>
            </a: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Reviewed by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 team leader, Mahin</a:t>
            </a:r>
            <a:r>
              <a:rPr lang="en-US" sz="1500">
                <a:solidFill>
                  <a:srgbClr val="FF0000"/>
                </a:solidFill>
                <a:latin typeface="Arial"/>
                <a:ea typeface="Calibri"/>
                <a:cs typeface="Arial"/>
              </a:rPr>
              <a:t>✅ </a:t>
            </a:r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81171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ntact us form&#10;&#10;Description automatically generated">
            <a:extLst>
              <a:ext uri="{FF2B5EF4-FFF2-40B4-BE49-F238E27FC236}">
                <a16:creationId xmlns:a16="http://schemas.microsoft.com/office/drawing/2014/main" id="{F1517663-82CC-A0FC-3C26-ACD688807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" y="-5165"/>
            <a:ext cx="9474679" cy="559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629459-CA40-FADA-0DC9-EF9E40084422}"/>
              </a:ext>
            </a:extLst>
          </p:cNvPr>
          <p:cNvSpPr txBox="1"/>
          <p:nvPr/>
        </p:nvSpPr>
        <p:spPr>
          <a:xfrm>
            <a:off x="9796536" y="944330"/>
            <a:ext cx="223600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contact us page wireframe, created by Keros,  very well 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layed</a:t>
            </a:r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 out.</a:t>
            </a:r>
          </a:p>
          <a:p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Do we need to add anything else to this page? </a:t>
            </a: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*To review at team meeting*</a:t>
            </a:r>
          </a:p>
          <a:p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**</a:t>
            </a: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Reviewed by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 team leader, Mahin</a:t>
            </a:r>
            <a:r>
              <a:rPr lang="en-US" sz="1500">
                <a:solidFill>
                  <a:srgbClr val="FF0000"/>
                </a:solidFill>
                <a:latin typeface="Arial"/>
                <a:ea typeface="Calibri"/>
                <a:cs typeface="Arial"/>
              </a:rPr>
              <a:t>✅ </a:t>
            </a:r>
            <a:endParaRPr lang="en-US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364065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Wireframe for website  A17_6  slide 2 – homepage  - Oreoluwa slide 3 – healthpage and fitness page  - Naysharn slide 4 – mental health page - Qamar slide 5 – review page - jensen slide 6 -  contact us page - keros *created and reviewed by team leader : Mahin *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2024-02-22T22:03:28Z</dcterms:created>
  <dcterms:modified xsi:type="dcterms:W3CDTF">2024-03-15T15:36:27Z</dcterms:modified>
</cp:coreProperties>
</file>