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3DC0E-F105-491B-8100-1BA89775CE2D}" v="301" dt="2024-02-22T09:48:04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en Norris" userId="S::23659056@stu.mmu.ac.uk::fb32ad05-f5ea-487b-b449-1fc5ebb6b8d6" providerId="AD" clId="Web-{C523DC0E-F105-491B-8100-1BA89775CE2D}"/>
    <pc:docChg chg="modSld">
      <pc:chgData name="Jensen Norris" userId="S::23659056@stu.mmu.ac.uk::fb32ad05-f5ea-487b-b449-1fc5ebb6b8d6" providerId="AD" clId="Web-{C523DC0E-F105-491B-8100-1BA89775CE2D}" dt="2024-02-22T09:48:04.485" v="203" actId="1076"/>
      <pc:docMkLst>
        <pc:docMk/>
      </pc:docMkLst>
      <pc:sldChg chg="addSp delSp modSp">
        <pc:chgData name="Jensen Norris" userId="S::23659056@stu.mmu.ac.uk::fb32ad05-f5ea-487b-b449-1fc5ebb6b8d6" providerId="AD" clId="Web-{C523DC0E-F105-491B-8100-1BA89775CE2D}" dt="2024-02-22T09:48:04.485" v="203" actId="1076"/>
        <pc:sldMkLst>
          <pc:docMk/>
          <pc:sldMk cId="109857222" sldId="256"/>
        </pc:sldMkLst>
        <pc:spChg chg="del">
          <ac:chgData name="Jensen Norris" userId="S::23659056@stu.mmu.ac.uk::fb32ad05-f5ea-487b-b449-1fc5ebb6b8d6" providerId="AD" clId="Web-{C523DC0E-F105-491B-8100-1BA89775CE2D}" dt="2024-02-22T09:09:30.55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ensen Norris" userId="S::23659056@stu.mmu.ac.uk::fb32ad05-f5ea-487b-b449-1fc5ebb6b8d6" providerId="AD" clId="Web-{C523DC0E-F105-491B-8100-1BA89775CE2D}" dt="2024-02-22T09:09:31.919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10:22.654" v="7" actId="14100"/>
          <ac:spMkLst>
            <pc:docMk/>
            <pc:sldMk cId="109857222" sldId="256"/>
            <ac:spMk id="4" creationId="{4266D1A0-6B16-75DD-49EC-279CEB0185CA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10:36.608" v="14" actId="1076"/>
          <ac:spMkLst>
            <pc:docMk/>
            <pc:sldMk cId="109857222" sldId="256"/>
            <ac:spMk id="5" creationId="{A6BB9D0D-5A72-D502-F141-3BF322073434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28:25.756" v="55" actId="20577"/>
          <ac:spMkLst>
            <pc:docMk/>
            <pc:sldMk cId="109857222" sldId="256"/>
            <ac:spMk id="6" creationId="{4D457A5B-4896-DF13-240F-D5C21ABB4F2C}"/>
          </ac:spMkLst>
        </pc:spChg>
        <pc:spChg chg="add del mod">
          <ac:chgData name="Jensen Norris" userId="S::23659056@stu.mmu.ac.uk::fb32ad05-f5ea-487b-b449-1fc5ebb6b8d6" providerId="AD" clId="Web-{C523DC0E-F105-491B-8100-1BA89775CE2D}" dt="2024-02-22T09:28:51.475" v="58"/>
          <ac:spMkLst>
            <pc:docMk/>
            <pc:sldMk cId="109857222" sldId="256"/>
            <ac:spMk id="7" creationId="{6F342E67-F116-5EC7-AA7C-B735F7F45826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47:11.765" v="195" actId="20577"/>
          <ac:spMkLst>
            <pc:docMk/>
            <pc:sldMk cId="109857222" sldId="256"/>
            <ac:spMk id="14" creationId="{6368CAE1-8AB1-189B-ECCF-CA6C9B79C906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0:53.369" v="82" actId="1076"/>
          <ac:spMkLst>
            <pc:docMk/>
            <pc:sldMk cId="109857222" sldId="256"/>
            <ac:spMk id="17" creationId="{924E0045-CF4D-0FF0-BC53-A66C8B0C9588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02.765" v="153" actId="1076"/>
          <ac:spMkLst>
            <pc:docMk/>
            <pc:sldMk cId="109857222" sldId="256"/>
            <ac:spMk id="18" creationId="{7B451F8D-3E78-7CFD-C5FA-E688B9BAEFCF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02.780" v="154" actId="1076"/>
          <ac:spMkLst>
            <pc:docMk/>
            <pc:sldMk cId="109857222" sldId="256"/>
            <ac:spMk id="19" creationId="{EE7EF8A2-1948-143E-846A-3F803CB2B8F2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02.796" v="155" actId="1076"/>
          <ac:spMkLst>
            <pc:docMk/>
            <pc:sldMk cId="109857222" sldId="256"/>
            <ac:spMk id="20" creationId="{A62BF1AC-8602-945C-C47A-287B7A6D595B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02.796" v="156" actId="1076"/>
          <ac:spMkLst>
            <pc:docMk/>
            <pc:sldMk cId="109857222" sldId="256"/>
            <ac:spMk id="21" creationId="{60AD9992-DC38-5BBF-D96E-D920F7F58314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02.812" v="157" actId="1076"/>
          <ac:spMkLst>
            <pc:docMk/>
            <pc:sldMk cId="109857222" sldId="256"/>
            <ac:spMk id="22" creationId="{4F1130D5-35E6-B11A-1884-8129A524CE32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02.812" v="158" actId="1076"/>
          <ac:spMkLst>
            <pc:docMk/>
            <pc:sldMk cId="109857222" sldId="256"/>
            <ac:spMk id="23" creationId="{9A89C2E7-D0D0-9B75-F887-D0E7C073DE74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02.827" v="159" actId="1076"/>
          <ac:spMkLst>
            <pc:docMk/>
            <pc:sldMk cId="109857222" sldId="256"/>
            <ac:spMk id="24" creationId="{800FBCB7-AAB3-2F42-71DA-8EE575EB8E1B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02.827" v="160" actId="1076"/>
          <ac:spMkLst>
            <pc:docMk/>
            <pc:sldMk cId="109857222" sldId="256"/>
            <ac:spMk id="25" creationId="{1C5063AD-2E72-3C34-6A5F-2F8ED63DBD07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02.827" v="161" actId="1076"/>
          <ac:spMkLst>
            <pc:docMk/>
            <pc:sldMk cId="109857222" sldId="256"/>
            <ac:spMk id="26" creationId="{A1760BD8-CB23-F858-7354-3FC68893C68B}"/>
          </ac:spMkLst>
        </pc:spChg>
        <pc:spChg chg="add del mod">
          <ac:chgData name="Jensen Norris" userId="S::23659056@stu.mmu.ac.uk::fb32ad05-f5ea-487b-b449-1fc5ebb6b8d6" providerId="AD" clId="Web-{C523DC0E-F105-491B-8100-1BA89775CE2D}" dt="2024-02-22T09:34:54.155" v="152"/>
          <ac:spMkLst>
            <pc:docMk/>
            <pc:sldMk cId="109857222" sldId="256"/>
            <ac:spMk id="27" creationId="{F716D4DF-484E-B016-CBA1-48A503D3D425}"/>
          </ac:spMkLst>
        </pc:spChg>
        <pc:spChg chg="add">
          <ac:chgData name="Jensen Norris" userId="S::23659056@stu.mmu.ac.uk::fb32ad05-f5ea-487b-b449-1fc5ebb6b8d6" providerId="AD" clId="Web-{C523DC0E-F105-491B-8100-1BA89775CE2D}" dt="2024-02-22T09:35:15.156" v="162"/>
          <ac:spMkLst>
            <pc:docMk/>
            <pc:sldMk cId="109857222" sldId="256"/>
            <ac:spMk id="28" creationId="{9B7A10AF-1664-1902-3D75-BC2BEAED31A6}"/>
          </ac:spMkLst>
        </pc:spChg>
        <pc:spChg chg="add">
          <ac:chgData name="Jensen Norris" userId="S::23659056@stu.mmu.ac.uk::fb32ad05-f5ea-487b-b449-1fc5ebb6b8d6" providerId="AD" clId="Web-{C523DC0E-F105-491B-8100-1BA89775CE2D}" dt="2024-02-22T09:35:23.078" v="163"/>
          <ac:spMkLst>
            <pc:docMk/>
            <pc:sldMk cId="109857222" sldId="256"/>
            <ac:spMk id="29" creationId="{9B6D12FF-C7CD-9C88-FF10-8092EB9608CE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5:56.626" v="187" actId="1076"/>
          <ac:spMkLst>
            <pc:docMk/>
            <pc:sldMk cId="109857222" sldId="256"/>
            <ac:spMk id="30" creationId="{288DCD63-61DC-FAC0-439D-61EDC29720F0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36:16.594" v="191" actId="20577"/>
          <ac:spMkLst>
            <pc:docMk/>
            <pc:sldMk cId="109857222" sldId="256"/>
            <ac:spMk id="31" creationId="{B03A37A1-8CEC-7B9C-0DC9-99D9FB570B90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47:48.375" v="198" actId="14100"/>
          <ac:spMkLst>
            <pc:docMk/>
            <pc:sldMk cId="109857222" sldId="256"/>
            <ac:spMk id="32" creationId="{BDAB923C-44B2-7311-7CC6-70AC116C07C8}"/>
          </ac:spMkLst>
        </pc:spChg>
        <pc:spChg chg="add mod">
          <ac:chgData name="Jensen Norris" userId="S::23659056@stu.mmu.ac.uk::fb32ad05-f5ea-487b-b449-1fc5ebb6b8d6" providerId="AD" clId="Web-{C523DC0E-F105-491B-8100-1BA89775CE2D}" dt="2024-02-22T09:48:04.485" v="203" actId="1076"/>
          <ac:spMkLst>
            <pc:docMk/>
            <pc:sldMk cId="109857222" sldId="256"/>
            <ac:spMk id="33" creationId="{132F9F55-8EDD-F9D2-69C9-7803DB1041F3}"/>
          </ac:spMkLst>
        </pc:spChg>
        <pc:inkChg chg="add del">
          <ac:chgData name="Jensen Norris" userId="S::23659056@stu.mmu.ac.uk::fb32ad05-f5ea-487b-b449-1fc5ebb6b8d6" providerId="AD" clId="Web-{C523DC0E-F105-491B-8100-1BA89775CE2D}" dt="2024-02-22T09:29:07.866" v="60"/>
          <ac:inkMkLst>
            <pc:docMk/>
            <pc:sldMk cId="109857222" sldId="256"/>
            <ac:inkMk id="8" creationId="{7051B934-A81E-0C26-F571-BBA566C4C3ED}"/>
          </ac:inkMkLst>
        </pc:inkChg>
        <pc:inkChg chg="add">
          <ac:chgData name="Jensen Norris" userId="S::23659056@stu.mmu.ac.uk::fb32ad05-f5ea-487b-b449-1fc5ebb6b8d6" providerId="AD" clId="Web-{C523DC0E-F105-491B-8100-1BA89775CE2D}" dt="2024-02-22T09:29:24.164" v="61"/>
          <ac:inkMkLst>
            <pc:docMk/>
            <pc:sldMk cId="109857222" sldId="256"/>
            <ac:inkMk id="9" creationId="{4710E107-E5C7-3455-42DD-C8236F245925}"/>
          </ac:inkMkLst>
        </pc:inkChg>
        <pc:inkChg chg="add">
          <ac:chgData name="Jensen Norris" userId="S::23659056@stu.mmu.ac.uk::fb32ad05-f5ea-487b-b449-1fc5ebb6b8d6" providerId="AD" clId="Web-{C523DC0E-F105-491B-8100-1BA89775CE2D}" dt="2024-02-22T09:29:26.992" v="62"/>
          <ac:inkMkLst>
            <pc:docMk/>
            <pc:sldMk cId="109857222" sldId="256"/>
            <ac:inkMk id="10" creationId="{5B5E033E-3CA9-6224-CC15-A750C79413D3}"/>
          </ac:inkMkLst>
        </pc:inkChg>
        <pc:inkChg chg="add">
          <ac:chgData name="Jensen Norris" userId="S::23659056@stu.mmu.ac.uk::fb32ad05-f5ea-487b-b449-1fc5ebb6b8d6" providerId="AD" clId="Web-{C523DC0E-F105-491B-8100-1BA89775CE2D}" dt="2024-02-22T09:29:30.351" v="63"/>
          <ac:inkMkLst>
            <pc:docMk/>
            <pc:sldMk cId="109857222" sldId="256"/>
            <ac:inkMk id="11" creationId="{8ECD9023-76A1-5DBB-97AE-648FCD734A99}"/>
          </ac:inkMkLst>
        </pc:inkChg>
        <pc:inkChg chg="add">
          <ac:chgData name="Jensen Norris" userId="S::23659056@stu.mmu.ac.uk::fb32ad05-f5ea-487b-b449-1fc5ebb6b8d6" providerId="AD" clId="Web-{C523DC0E-F105-491B-8100-1BA89775CE2D}" dt="2024-02-22T09:29:35.789" v="64"/>
          <ac:inkMkLst>
            <pc:docMk/>
            <pc:sldMk cId="109857222" sldId="256"/>
            <ac:inkMk id="12" creationId="{B15277D1-83DA-8554-F62E-49A4F62B1E59}"/>
          </ac:inkMkLst>
        </pc:inkChg>
        <pc:inkChg chg="add">
          <ac:chgData name="Jensen Norris" userId="S::23659056@stu.mmu.ac.uk::fb32ad05-f5ea-487b-b449-1fc5ebb6b8d6" providerId="AD" clId="Web-{C523DC0E-F105-491B-8100-1BA89775CE2D}" dt="2024-02-22T09:29:43.227" v="65"/>
          <ac:inkMkLst>
            <pc:docMk/>
            <pc:sldMk cId="109857222" sldId="256"/>
            <ac:inkMk id="13" creationId="{B713E78D-88F6-E25C-01D2-A379E4609DA1}"/>
          </ac:inkMkLst>
        </pc:inkChg>
        <pc:inkChg chg="add del">
          <ac:chgData name="Jensen Norris" userId="S::23659056@stu.mmu.ac.uk::fb32ad05-f5ea-487b-b449-1fc5ebb6b8d6" providerId="AD" clId="Web-{C523DC0E-F105-491B-8100-1BA89775CE2D}" dt="2024-02-22T09:30:09.227" v="78"/>
          <ac:inkMkLst>
            <pc:docMk/>
            <pc:sldMk cId="109857222" sldId="256"/>
            <ac:inkMk id="15" creationId="{05006AE3-0C86-1125-691D-76974A351AF5}"/>
          </ac:inkMkLst>
        </pc:inkChg>
        <pc:inkChg chg="add del">
          <ac:chgData name="Jensen Norris" userId="S::23659056@stu.mmu.ac.uk::fb32ad05-f5ea-487b-b449-1fc5ebb6b8d6" providerId="AD" clId="Web-{C523DC0E-F105-491B-8100-1BA89775CE2D}" dt="2024-02-22T09:30:06.883" v="77"/>
          <ac:inkMkLst>
            <pc:docMk/>
            <pc:sldMk cId="109857222" sldId="256"/>
            <ac:inkMk id="16" creationId="{0945A534-B2D7-9AD4-5E25-B6ECE7643ED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25479 2619 16383 0 0,'0'5'0'0'0,"0"7"0"0"0,0 6 0 0 0,0 6 0 0 0,0 3 0 0 0,0 2 0 0 0,0 2 0 0 0,5-5 0 0 0,2-2 0 0 0,5-4 0 0 0,0-1 0 0 0,-2 1 0 0 0,-3 2 0 0 0,3-2 0 0 0,0 1 0 0 0,-3 1 0 0 0,4 2 0 0 0,-1 2 0 0 0,-2 2 0 0 0,3-4 0 0 0,0-1 0 0 0,-3 1 0 0 0,-2 1 0 0 0,3-3 0 0 0,0-1 0 0 0,3-4 0 0 0,0 1 0 0 0,-2 1 0 0 0,-3 4 0 0 0,2-3 0 0 0,0 1 0 0 0,-1 1 0 0 0,-3 3 0 0 0,-2 1 0 0 0,4-3 0 0 0,0-1 0 0 0,0 2 0 0 0,3-4 0 0 0,0-1 0 0 0,-2 3 0 0 0,3-3 0 0 0,0 0 0 0 0,3 2 0 0 0,-1 3 0 0 0,-3 2 0 0 0,2-4 0 0 0,-1 1 0 0 0,-2 0 0 0 0,2-3 0 0 0,0 0 0 0 0,-3 1 0 0 0,3-2 0 0 0,-1 0 0 0 0,3-3 0 0 0,0 1 0 0 0,-3 3 0 0 0,2 3 0 0 0,0 2 0 0 0,1-3 0 0 0,5-5 0 0 0,-1 0 0 0 0,-3 2 0 0 0,-5 2 0 0 0,2-1 0 0 0,-1 0 0 0 0,-3 2 0 0 0,4-3 0 0 0,-1 1 0 0 0,-2 1 0 0 0,2-2 0 0 0,6 0 0 0 0,-1 3 0 0 0,-3 2 0 0 0,2-3 0 0 0,-2 0 0 0 0,-2 1 0 0 0,1-2 0 0 0,0 0 0 0 0,2 1 0 0 0,0 3 0 0 0,2-3 0 0 0,-1 0 0 0 0,-4 2 0 0 0,3-4 0 0 0,-2 1 0 0 0,-2 1 0 0 0,2-2 0 0 0,-1 0 0 0 0,3-2 0 0 0,0 0 0 0 0,2-3 0 0 0,-1 2 0 0 0,-4 3 0 0 0,3-2 0 0 0,-2 2 0 0 0,-2 2 0 0 0,2-2 0 0 0,-1 0 0 0 0,4-2 0 0 0,-2 0 0 0 0,3-2 0 0 0,-1 1 0 0 0,-3 3 0 0 0,1-2 0 0 0,-1 2 0 0 0,-2 2 0 0 0,2-2 0 0 0,0 0 0 0 0,2-2 0 0 0,-1 0 0 0 0,3-2 0 0 0,-1 1 0 0 0,2-2 0 0 0,-2 1 0 0 0,-3 4 0 0 0,2-2 0 0 0,-2 2 0 0 0,3-3 0 0 0,-2 1 0 0 0,3-2 0 0 0,-1 1 0 0 0,2-1 0 0 0,-2 0 0 0 0,-4 4 0 0 0,3-1 0 0 0,-2 0 0 0 0,3-2 0 0 0,-2 2 0 0 0,-2 1 0 0 0,2-1 0 0 0,-1 1 0 0 0,3-3 0 0 0,-1 1 0 0 0,2-2 0 0 0,-2 1 0 0 0,-2 3 0 0 0,2 4 0 0 0,-2 2 0 0 0,3-3 0 0 0,3 1 0 0 0,0 0 0 0 0,-3 2 0 0 0,0-3 0 0 0,-1 0 0 0 0,1-5 0 0 0,-1 1 0 0 0,-3 2 0 0 0,2-3 0 0 0,-1 2 0 0 0,3-3 0 0 0,-2 0 0 0 0,3-1 0 0 0,-1 1 0 0 0,-3 3 0 0 0,1-2 0 0 0,-1 2 0 0 0,3 2 0 0 0,4-2 0 0 0,-1 0 0 0 0,-4 3 0 0 0,1-3 0 0 0,-1 0 0 0 0,2-2 0 0 0,-2 0 0 0 0,-3 3 0 0 0,2-3 0 0 0,4 2 0 0 0,-1 2 0 0 0,2-2 0 0 0,-1 0 0 0 0,1 3 0 0 0,3-3 0 0 0,-2 0 0 0 0,-5 3 0 0 0,2-3 0 0 0,-2 0 0 0 0,1-3 0 0 0,-1 1 0 0 0,2-2 0 0 0,-2 1 0 0 0,-2 3 0 0 0,1-2 0 0 0,-1 2 0 0 0,3-3 0 0 0,3-4 0 0 0,0 1 0 0 0,-3 3 0 0 0,0 0 0 0 0,-1 1 0 0 0,1-2 0 0 0,-1 2 0 0 0,2-3 0 0 0,-1 3 0 0 0,2-3 0 0 0,-2 2 0 0 0,-4 3 0 0 0,3-2 0 0 0,3-3 0 0 0,-1 0 0 0 0,-2 4 0 0 0,0-2 0 0 0,5-4 0 0 0,-2 2 0 0 0,-4 3 0 0 0,2-1 0 0 0,-2 2 0 0 0,3-3 0 0 0,-2 2 0 0 0,2-2 0 0 0,-2 1 0 0 0,3-2 0 0 0,-2 2 0 0 0,2-2 0 0 0,-2 2 0 0 0,2-2 0 0 0,-2 1 0 0 0,2-1 0 0 0,-2 2 0 0 0,2-2 0 0 0,-2 2 0 0 0,2-2 0 0 0,-2 2 0 0 0,1-2 0 0 0,-1 2 0 0 0,2-2 0 0 0,3 1 0 0 0,-1 4 0 0 0,0-1 0 0 0,-1 1 0 0 0,0-3 0 0 0,-2 1 0 0 0,1-2 0 0 0,-2 1 0 0 0,2-2 0 0 0,3 2 0 0 0,-2 3 0 0 0,2-2 0 0 0,-3 2 0 0 0,1-3 0 0 0,-2 1 0 0 0,1-2 0 0 0,-2 1 0 0 0,2-2 0 0 0,-2 2 0 0 0,1-2 0 0 0,-1 2 0 0 0,2-2 0 0 0,-2 1 0 0 0,2-1 0 0 0,-2 2 0 0 0,2-2 0 0 0,-2 2 0 0 0,1 3 0 0 0,4-2 0 0 0,-1 2 0 0 0,1-3 0 0 0,-3 2 0 0 0,1-4 0 0 0,-2 3 0 0 0,1-3 0 0 0,-2 1 0 0 0,2-1 0 0 0,-2 2 0 0 0,2-2 0 0 0,2-4 0 0 0,0 3 0 0 0,-5 3 0 0 0,2-1 0 0 0,-2 2 0 0 0,1-1 0 0 0,-1 1 0 0 0,2-3 0 0 0,4-2 0 0 0,-2 0 0 0 0,-4 4 0 0 0,2 0 0 0 0,-2 1 0 0 0,1-2 0 0 0,-1 2 0 0 0,2-2 0 0 0,4-4 0 0 0,-2 1 0 0 0,-3 5 0 0 0,0-2 0 0 0,-1 2 0 0 0,1-2 0 0 0,-1 2 0 0 0,2-2 0 0 0,-1 1 0 0 0,2-2 0 0 0,-2 2 0 0 0,1-2 0 0 0,-1 2 0 0 0,2-2 0 0 0,-2 2 0 0 0,2-2 0 0 0,-2 1 0 0 0,2-1 0 0 0,3-3 0 0 0,-1 2 0 0 0,-5 3 0 0 0,2-1 0 0 0,2 2 0 0 0,5-1 0 0 0,2 0 0 0 0,3-1 0 0 0,-3 1 0 0 0,-1-1 0 0 0,-4 1 0 0 0,-1-2 0 0 0,2 1 0 0 0,3-1 0 0 0,-2 2 0 0 0,-1-2 0 0 0,2 2 0 0 0,3-2 0 0 0,-4 2 0 0 0,0-2 0 0 0,-3 1 0 0 0,0-1 0 0 0,2-3 0 0 0,-3 1 0 0 0,2 0 0 0 0,2-4 0 0 0,-2 3 0 0 0,0-1 0 0 0,-3 3 0 0 0,1 0 0 0 0,3-3 0 0 0,-2 2 0 0 0,1-1 0 0 0,2 3 0 0 0,2-1 0 0 0,-2 2 0 0 0,1-2 0 0 0,0 3 0 0 0,3-2 0 0 0,2-3 0 0 0,-4 2 0 0 0,-1-2 0 0 0,1-2 0 0 0,-3 2 0 0 0,0-1 0 0 0,1-2 0 0 0,-2 3 0 0 0,0-1 0 0 0,-3 3 0 0 0,1 0 0 0 0,3-3 0 0 0,-3 2 0 0 0,2-1 0 0 0,2-2 0 0 0,3-3 0 0 0,-3 3 0 0 0,0 0 0 0 0,2-2 0 0 0,-4 3 0 0 0,1 0 0 0 0,2-2 0 0 0,2-2 0 0 0,-3 3 0 0 0,0 0 0 0 0,-4 3 0 0 0,1 0 0 0 0,2-2 0 0 0,3-3 0 0 0,-3 2 0 0 0,1 0 0 0 0,1-1 0 0 0,3-3 0 0 0,-4 4 0 0 0,0-1 0 0 0,2-1 0 0 0,-3 3 0 0 0,-1 1 0 0 0,3-3 0 0 0,-3 3 0 0 0,0 0 0 0 0,2-3 0 0 0,3-2 0 0 0,-3 3 0 0 0,0 0 0 0 0,1-2 0 0 0,3 3 0 0 0,2 0 0 0 0,1-1 0 0 0,-4 2 0 0 0,-1-1 0 0 0,0-1 0 0 0,-3 2 0 0 0,0-1 0 0 0,-4 4 0 0 0,1-2 0 0 0,2-2 0 0 0,4-2 0 0 0,2 1 0 0 0,2 0 0 0 0,2-2 0 0 0,1 4 0 0 0,0-1 0 0 0,-4 3 0 0 0,-3-1 0 0 0,1-1 0 0 0,-4 1 0 0 0,-1-1 0 0 0,3-2 0 0 0,-4 2 0 0 0,1 0 0 0 0,2-3 0 0 0,3-2 0 0 0,-4 2 0 0 0,2 1 0 0 0,-5 3 0 0 0,1 0 0 0 0,2-2 0 0 0,-2 2 0 0 0,0-1 0 0 0,3-2 0 0 0,3-3 0 0 0,-3 3 0 0 0,0 0 0 0 0,2-2 0 0 0,1-2 0 0 0,-2 3 0 0 0,-1 1 0 0 0,-3 3 0 0 0,0 0 0 0 0,2-2 0 0 0,2-3 0 0 0,-1 2 0 0 0,-1 1 0 0 0,3-3 0 0 0,-4 3 0 0 0,1 1 0 0 0,1-3 0 0 0,3 3 0 0 0,2 4 0 0 0,2 0 0 0 0,1-2 0 0 0,-4 1 0 0 0,-2-2 0 0 0,1-2 0 0 0,-4 1 0 0 0,0 0 0 0 0,1-3 0 0 0,3 3 0 0 0,1-1 0 0 0,3-2 0 0 0,-4 3 0 0 0,-1-1 0 0 0,-5 4 0 0 0,0-1 0 0 0,3-3 0 0 0,1-3 0 0 0,4-3 0 0 0,-4 4 0 0 0,0-1 0 0 0,1 0 0 0 0,-3 2 0 0 0,-1 1 0 0 0,3-1 0 0 0,2-4 0 0 0,2-1 0 0 0,-3 3 0 0 0,-1 1 0 0 0,1-1 0 0 0,-3 3 0 0 0,0 0 0 0 0,1 3 0 0 0,3 0 0 0 0,2-3 0 0 0,1-3 0 0 0,-3 3 0 0 0,-1-1 0 0 0,1-1 0 0 0,1-3 0 0 0,-4 3 0 0 0,1 1 0 0 0,0-2 0 0 0,-3 3 0 0 0,1 0 0 0 0,1-1 0 0 0,3-3 0 0 0,2-3 0 0 0,-4 4 0 0 0,1 1 0 0 0,0-1 0 0 0,2-2 0 0 0,1-2 0 0 0,-3 4 0 0 0,0 0 0 0 0,0 0 0 0 0,1-2 0 0 0,3-2 0 0 0,-4 4 0 0 0,-1 1 0 0 0,1 4 0 0 0,2 0 0 0 0,1-3 0 0 0,-3 4 0 0 0,-1-2 0 0 0,1-2 0 0 0,2-3 0 0 0,-4 3 0 0 0,0 0 0 0 0,2-2 0 0 0,-4 3 0 0 0,1 0 0 0 0,1-2 0 0 0,-2 3 0 0 0,0 0 0 0 0,2-3 0 0 0,3 3 0 0 0,2 0 0 0 0,2-3 0 0 0,-4 3 0 0 0,-1 0 0 0 0,1-3 0 0 0,1 3 0 0 0,1 0 0 0 0,-3 2 0 0 0,-1 0 0 0 0,1-3 0 0 0,-3 2 0 0 0,0-1 0 0 0,1-2 0 0 0,3-3 0 0 0,-4 3 0 0 0,1-1 0 0 0,2 0 0 0 0,-4 2 0 0 0,1 0 0 0 0,1-2 0 0 0,-2 3 0 0 0,1-1 0 0 0,1-1 0 0 0,3-3 0 0 0,-3 3 0 0 0,0-1 0 0 0,1 0 0 0 0,3-3 0 0 0,-4 3 0 0 0,1 1 0 0 0,0-2 0 0 0,3-2 0 0 0,1-1 0 0 0,-3 3 0 0 0,-1 0 0 0 0,1 0 0 0 0,-3 3 0 0 0,0 0 0 0 0,1-2 0 0 0,3-2 0 0 0,2-2 0 0 0,2 4 0 0 0,1-1 0 0 0,0 0 0 0 0,1-2 0 0 0,1-2 0 0 0,-6 4 0 0 0,-2 1 0 0 0,1-2 0 0 0,1-1 0 0 0,1-1 0 0 0,-4 3 0 0 0,0 0 0 0 0,1 0 0 0 0,2-2 0 0 0,1-2 0 0 0,-3 4 0 0 0,-1 1 0 0 0,1-1 0 0 0,2-2 0 0 0,-4 3 0 0 0,0 1 0 0 0,2-2 0 0 0,1-1 0 0 0,2 2 0 0 0,2 1 0 0 0,1-2 0 0 0,1-1 0 0 0,0-3 0 0 0,0-1 0 0 0,-5 4 0 0 0,-2 1 0 0 0,1-1 0 0 0,1-1 0 0 0,1-2 0 0 0,-3 4 0 0 0,-2 1 0 0 0,2-1 0 0 0,2-2 0 0 0,-4 3 0 0 0,0 1 0 0 0,2-1 0 0 0,1-3 0 0 0,2-1 0 0 0,2 3 0 0 0,1 0 0 0 0,1 0 0 0 0,0-2 0 0 0,0-2 0 0 0,0-1 0 0 0,-5 4 0 0 0,-2 1 0 0 0,1-1 0 0 0,1-1 0 0 0,1-1 0 0 0,1-2 0 0 0,2-1 0 0 0,-5 4 0 0 0,-1 2 0 0 0,1 4 0 0 0,1 1 0 0 0,1-3 0 0 0,2-1 0 0 0,1 1 0 0 0,0 1 0 0 0,1-3 0 0 0,0-1 0 0 0,0-3 0 0 0,0-1 0 0 0,0-1 0 0 0,0 4 0 0 0,0 1 0 0 0,0 0 0 0 0,0-1 0 0 0,0 4 0 0 0,-1-1 0 0 0,1 0 0 0 0,0-3 0 0 0,-5 4 0 0 0,-2 0 0 0 0,0-2 0 0 0,2-1 0 0 0,1-3 0 0 0,1-1 0 0 0,2-1 0 0 0,-5 4 0 0 0,-1 2 0 0 0,1-1 0 0 0,1-1 0 0 0,1-2 0 0 0,-3 4 0 0 0,-1 1 0 0 0,1-1 0 0 0,2-2 0 0 0,1-2 0 0 0,-3 4 0 0 0,-1 1 0 0 0,1-1 0 0 0,2-2 0 0 0,-4 3 0 0 0,0 1 0 0 0,2-2 0 0 0,1-1 0 0 0,2-3 0 0 0,-3 4 0 0 0,-1 1 0 0 0,2-1 0 0 0,0-2 0 0 0,3-2 0 0 0,-4 4 0 0 0,-1 1 0 0 0,1-2 0 0 0,2-1 0 0 0,1-1 0 0 0,2-2 0 0 0,1-1 0 0 0,-5 4 0 0 0,0 1 0 0 0,-1 1 0 0 0,2-3 0 0 0,2 0 0 0 0,-5-2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27490 2672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27464 2672 16383 0 0,'5'0'0'0'0,"7"0"0"0"0,1 5 0 0 0,3 2 0 0 0,5 0 0 0 0,-2 3 0 0 0,2 0 0 0 0,-4 4 0 0 0,1-1 0 0 0,-3 3 0 0 0,1-2 0 0 0,-1 2 0 0 0,0-1 0 0 0,-1 1 0 0 0,2-2 0 0 0,-3 2 0 0 0,3-2 0 0 0,-2 2 0 0 0,2-2 0 0 0,3-3 0 0 0,-2 1 0 0 0,-3 4 0 0 0,1-1 0 0 0,2 3 0 0 0,-1 2 0 0 0,2-1 0 0 0,2-5 0 0 0,-1 1 0 0 0,0 3 0 0 0,3-2 0 0 0,-3 2 0 0 0,-5 2 0 0 0,1-1 0 0 0,-2 0 0 0 0,1-3 0 0 0,4-3 0 0 0,-2 0 0 0 0,3-2 0 0 0,-4 3 0 0 0,-2 3 0 0 0,0 0 0 0 0,3-4 0 0 0,0 1 0 0 0,1-1 0 0 0,-2 1 0 0 0,-3 4 0 0 0,1-1 0 0 0,-2 1 0 0 0,3-2 0 0 0,-1 2 0 0 0,2 2 0 0 0,3-2 0 0 0,0 1 0 0 0,0-3 0 0 0,-1 1 0 0 0,-5 3 0 0 0,1-3 0 0 0,-1 2 0 0 0,2-3 0 0 0,-2 1 0 0 0,3-2 0 0 0,-2 1 0 0 0,3-2 0 0 0,-2 2 0 0 0,-3 3 0 0 0,1-2 0 0 0,-1 2 0 0 0,3-3 0 0 0,-1 1 0 0 0,2-2 0 0 0,-2 1 0 0 0,3 3 0 0 0,-2 4 0 0 0,2-3 0 0 0,-2 1 0 0 0,-3 1 0 0 0,1-2 0 0 0,5-5 0 0 0,-2 0 0 0 0,2 2 0 0 0,-1 4 0 0 0,1-1 0 0 0,-3-1 0 0 0,-3 4 0 0 0,2-4 0 0 0,3-4 0 0 0,-1 0 0 0 0,-2 2 0 0 0,0-1 0 0 0,-1 2 0 0 0,3-3 0 0 0,-2 2 0 0 0,2 2 0 0 0,4-1 0 0 0,-2 1 0 0 0,-3 2 0 0 0,0-2 0 0 0,-1 0 0 0 0,1-2 0 0 0,-1 0 0 0 0,2-2 0 0 0,-1 1 0 0 0,2-2 0 0 0,-2 1 0 0 0,1-1 0 0 0,-1 2 0 0 0,2 3 0 0 0,-2 3 0 0 0,2-1 0 0 0,3-6 0 0 0,-1 1 0 0 0,-4 3 0 0 0,0-3 0 0 0,-1 2 0 0 0,1-2 0 0 0,-1 0 0 0 0,2-1 0 0 0,-1 1 0 0 0,-4 3 0 0 0,2-2 0 0 0,4-3 0 0 0,0 0 0 0 0,1-1 0 0 0,-1 1 0 0 0,1-1 0 0 0,-3 2 0 0 0,-2 3 0 0 0,0 0 0 0 0,4-5 0 0 0,0 2 0 0 0,1-3 0 0 0,-2 3 0 0 0,2-2 0 0 0,-2 2 0 0 0,-4 4 0 0 0,1-2 0 0 0,5-3 0 0 0,-2 0 0 0 0,2-1 0 0 0,-2 1 0 0 0,2-1 0 0 0,-2 2 0 0 0,1-1 0 0 0,-2 1 0 0 0,2-1 0 0 0,-2 2 0 0 0,2-2 0 0 0,-2 2 0 0 0,2-2 0 0 0,-2 2 0 0 0,1-2 0 0 0,-1 2 0 0 0,2-2 0 0 0,-2 2 0 0 0,2-2 0 0 0,3-3 0 0 0,-1 1 0 0 0,-5 4 0 0 0,2-1 0 0 0,-3 3 0 0 0,3-3 0 0 0,3 2 0 0 0,-2 3 0 0 0,3-2 0 0 0,-3 1 0 0 0,1-3 0 0 0,3 1 0 0 0,-2 3 0 0 0,1-2 0 0 0,-3 1 0 0 0,1-3 0 0 0,-2 1 0 0 0,1-3 0 0 0,-2 2 0 0 0,-4 4 0 0 0,3-3 0 0 0,3 1 0 0 0,4 4 0 0 0,-1 1 0 0 0,1-1 0 0 0,-3-1 0 0 0,1-3 0 0 0,-3 0 0 0 0,2-3 0 0 0,-3 1 0 0 0,2-2 0 0 0,-3 1 0 0 0,3 4 0 0 0,3-2 0 0 0,-2 2 0 0 0,2-3 0 0 0,-3 1 0 0 0,1-2 0 0 0,-2 1 0 0 0,1-2 0 0 0,-1 2 0 0 0,0-2 0 0 0,4-4 0 0 0,-1 3 0 0 0,0-3 0 0 0,-2 4 0 0 0,1-1 0 0 0,3 1 0 0 0,-2 5 0 0 0,1-1 0 0 0,2-5 0 0 0,-2 2 0 0 0,1-2 0 0 0,-4 1 0 0 0,1-1 0 0 0,3-3 0 0 0,-2 2 0 0 0,0-1 0 0 0,-2 3 0 0 0,2 3 0 0 0,1 0 0 0 0,4-4 0 0 0,-3 2 0 0 0,1-3 0 0 0,-3 3 0 0 0,0-2 0 0 0,-3 2 0 0 0,1-1 0 0 0,3-3 0 0 0,-2 1 0 0 0,2-1 0 0 0,-3 3 0 0 0,1-2 0 0 0,-3 3 0 0 0,3-1 0 0 0,2 2 0 0 0,3 3 0 0 0,3-2 0 0 0,-2 2 0 0 0,-1-2 0 0 0,2-5 0 0 0,-4 1 0 0 0,0-1 0 0 0,2 1 0 0 0,-4 5 0 0 0,2-2 0 0 0,1 3 0 0 0,3-3 0 0 0,2-4 0 0 0,-4 1 0 0 0,1-1 0 0 0,-5 1 0 0 0,0 0 0 0 0,-3 2 0 0 0,1-2 0 0 0,3-2 0 0 0,-2 1 0 0 0,2-1 0 0 0,1 3 0 0 0,4-1 0 0 0,-3 2 0 0 0,1-2 0 0 0,-5 3 0 0 0,1-2 0 0 0,2-3 0 0 0,3 2 0 0 0,3-2 0 0 0,-4 2 0 0 0,0 0 0 0 0,-4 2 0 0 0,1-1 0 0 0,1 1 0 0 0,3-1 0 0 0,-3 2 0 0 0,1-1 0 0 0,1-5 0 0 0,-3 3 0 0 0,1-2 0 0 0,2-2 0 0 0,-4 1 0 0 0,2 1 0 0 0,-4 2 0 0 0,1-1 0 0 0,3-2 0 0 0,2 2 0 0 0,4-1 0 0 0,-4 3 0 0 0,0-1 0 0 0,2-3 0 0 0,1-3 0 0 0,-3 3 0 0 0,-1-1 0 0 0,-4 3 0 0 0,1 0 0 0 0,2-3 0 0 0,-2 3 0 0 0,0-1 0 0 0,3-2 0 0 0,-2 2 0 0 0,0 0 0 0 0,2-3 0 0 0,-2 3 0 0 0,1-1 0 0 0,-4 4 0 0 0,1-2 0 0 0,3-1 0 0 0,-2 1 0 0 0,0-1 0 0 0,3-2 0 0 0,-2 2 0 0 0,0-1 0 0 0,3 4 0 0 0,2-2 0 0 0,2-2 0 0 0,-3 2 0 0 0,-1-1 0 0 0,-3 3 0 0 0,-1-1 0 0 0,-3 2 0 0 0,1-1 0 0 0,3-3 0 0 0,3 1 0 0 0,3-1 0 0 0,2 3 0 0 0,2-1 0 0 0,-4 2 0 0 0,-1-1 0 0 0,0-4 0 0 0,-4 3 0 0 0,0-2 0 0 0,1-3 0 0 0,3 3 0 0 0,2 0 0 0 0,-4 2 0 0 0,0 0 0 0 0,-4 2 0 0 0,0-2 0 0 0,2-2 0 0 0,3-3 0 0 0,-3 1 0 0 0,1 0 0 0 0,-4 4 0 0 0,1-2 0 0 0,2-1 0 0 0,3-3 0 0 0,-3 2 0 0 0,1 0 0 0 0,-4 4 0 0 0,1-1 0 0 0,2-3 0 0 0,3-2 0 0 0,-3 3 0 0 0,1-1 0 0 0,2-2 0 0 0,1-2 0 0 0,3 4 0 0 0,1-1 0 0 0,1-1 0 0 0,1-1 0 0 0,-5 2 0 0 0,-2 1 0 0 0,-4 3 0 0 0,-1 0 0 0 0,2-2 0 0 0,2-3 0 0 0,-2 3 0 0 0,1-1 0 0 0,1-2 0 0 0,2-1 0 0 0,-2 2 0 0 0,-1 1 0 0 0,1-2 0 0 0,3-2 0 0 0,-4 3 0 0 0,1 1 0 0 0,0 3 0 0 0,3 0 0 0 0,1-2 0 0 0,-3 2 0 0 0,-1 0 0 0 0,1-3 0 0 0,2-3 0 0 0,-3 3 0 0 0,-1-1 0 0 0,1-1 0 0 0,-2 4 0 0 0,-1-1 0 0 0,2-2 0 0 0,-2 3 0 0 0,0-1 0 0 0,3-1 0 0 0,-4 2 0 0 0,2-1 0 0 0,1-1 0 0 0,3-3 0 0 0,-3 3 0 0 0,0-1 0 0 0,-3 5 0 0 0,-1-2 0 0 0,4-1 0 0 0,-4 2 0 0 0,2-1 0 0 0,2-2 0 0 0,-3 3 0 0 0,2-2 0 0 0,1-2 0 0 0,3-2 0 0 0,-3 3 0 0 0,0 0 0 0 0,-3 3 0 0 0,0 0 0 0 0,2-3 0 0 0,3-2 0 0 0,-3 3 0 0 0,1-1 0 0 0,-4 4 0 0 0,1-1 0 0 0,2-3 0 0 0,-2 3 0 0 0,0 0 0 0 0,4-4 0 0 0,1-2 0 0 0,-2 3 0 0 0,0 0 0 0 0,2-2 0 0 0,-3 3 0 0 0,-1 0 0 0 0,-2 3 0 0 0,0 0 0 0 0,3-3 0 0 0,2-2 0 0 0,-1 1 0 0 0,-1 0 0 0 0,3-1 0 0 0,-4 2 0 0 0,1 0 0 0 0,2-2 0 0 0,2-2 0 0 0,-3 3 0 0 0,0-1 0 0 0,-4 5 0 0 0,1-1 0 0 0,2-2 0 0 0,3-3 0 0 0,-3 2 0 0 0,1 0 0 0 0,1-1 0 0 0,-2 2 0 0 0,-1 0 0 0 0,3-2 0 0 0,2-2 0 0 0,-3 3 0 0 0,0 0 0 0 0,2 3 0 0 0,1 0 0 0 0,3 3 0 0 0,1-1 0 0 0,1-3 0 0 0,0-4 0 0 0,-4 3 0 0 0,-1-1 0 0 0,0-2 0 0 0,1 3 0 0 0,1 0 0 0 0,-4 4 0 0 0,0-2 0 0 0,1-2 0 0 0,-3 2 0 0 0,-1 0 0 0 0,3-4 0 0 0,2-1 0 0 0,1-4 0 0 0,3-1 0 0 0,-4 4 0 0 0,-1 1 0 0 0,0-1 0 0 0,3-2 0 0 0,0 4 0 0 0,2 1 0 0 0,1-2 0 0 0,-5 4 0 0 0,-1-1 0 0 0,1-1 0 0 0,1-3 0 0 0,1-2 0 0 0,2-2 0 0 0,1-1 0 0 0,-5 4 0 0 0,-1 1 0 0 0,1 0 0 0 0,1-1 0 0 0,1-2 0 0 0,2-1 0 0 0,1 0 0 0 0,0-2 0 0 0,1 0 0 0 0,-5 5 0 0 0,-2 1 0 0 0,1 0 0 0 0,1-1 0 0 0,1-1 0 0 0,2-2 0 0 0,0-1 0 0 0,2 0 0 0 0,-6 4 0 0 0,0 1 0 0 0,-1 0 0 0 0,2-1 0 0 0,-3 4 0 0 0,-1 0 0 0 0,1-2 0 0 0,2-1 0 0 0,2-2 0 0 0,2-2 0 0 0,1-1 0 0 0,-5 4 0 0 0,0 1 0 0 0,-1 1 0 0 0,2-3 0 0 0,2 0 0 0 0,1-2 0 0 0,0-1 0 0 0,-3 4 0 0 0,-2 2 0 0 0,0-1 0 0 0,2-1 0 0 0,2-2 0 0 0,0 0 0 0 0,2-2 0 0 0,-5 4 0 0 0,0 2 0 0 0,-1-1 0 0 0,2-1 0 0 0,2-2 0 0 0,0-1 0 0 0,2-1 0 0 0,-5 5 0 0 0,-1 1 0 0 0,1-1 0 0 0,-4 4 0 0 0,0 0 0 0 0,-4-2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26379 3631 16383 0 0,'5'0'0'0'0,"7"0"0"0"0,6 0 0 0 0,5 0 0 0 0,5 0 0 0 0,1 0 0 0 0,2 0 0 0 0,0 0 0 0 0,0 0 0 0 0,0 0 0 0 0,-1 0 0 0 0,1 0 0 0 0,-1 0 0 0 0,0 0 0 0 0,0 0 0 0 0,-1 0 0 0 0,1 0 0 0 0,0 0 0 0 0,0 0 0 0 0,-1 0 0 0 0,-4-5 0 0 0,-2-1 0 0 0,1-1 0 0 0,0 2 0 0 0,2 1 0 0 0,2 2 0 0 0,0 1 0 0 0,2 0 0 0 0,0 1 0 0 0,0 1 0 0 0,0-6 0 0 0,0-2 0 0 0,0 1 0 0 0,0 1 0 0 0,0 2 0 0 0,0 0 0 0 0,-6 7 0 0 0,-6 7 0 0 0,-6 8 0 0 0,-6 4 0 0 0,-3 5 0 0 0,-8-4 0 0 0,-2 0 0 0 0,-1 1 0 0 0,2 1 0 0 0,-4-4 0 0 0,0 0 0 0 0,2 1 0 0 0,2 1 0 0 0,-3-3 0 0 0,0 0 0 0 0,2 2 0 0 0,-4 1 0 0 0,1 2 0 0 0,-3-3 0 0 0,0-1 0 0 0,3 2 0 0 0,-2-5 0 0 0,0 1 0 0 0,3 2 0 0 0,3 1 0 0 0,-2-2 0 0 0,-1 0 0 0 0,2 2 0 0 0,-3 1 0 0 0,-5-3 0 0 0,0 1 0 0 0,2 0 0 0 0,-1 3 0 0 0,2 1 0 0 0,2 2 0 0 0,-1-4 0 0 0,0-1 0 0 0,3 0 0 0 0,2 2 0 0 0,-2-3 0 0 0,-1-1 0 0 0,-3-4 0 0 0,0 1 0 0 0,2 2 0 0 0,3 2 0 0 0,-2-2 0 0 0,0 1 0 0 0,1 1 0 0 0,3 3 0 0 0,2 1 0 0 0,1 2 0 0 0,6-4 0 0 0,3-1 0 0 0,5-4 0 0 0,5-6 0 0 0,0 1 0 0 0,3-3 0 0 0,2-3 0 0 0,3 2 0 0 0,2 5 0 0 0,1-1 0 0 0,2-2 0 0 0,0-3 0 0 0,-5 1 0 0 0,-1 0 0 0 0,0-2 0 0 0,1-3 0 0 0,1-2 0 0 0,2-1 0 0 0,-5 3 0 0 0,0 2 0 0 0,0-1 0 0 0,2-1 0 0 0,2-2 0 0 0,0-1 0 0 0,2-1 0 0 0,1-1 0 0 0,0 0 0 0 0,0 0 0 0 0,0 0 0 0 0,0 0 0 0 0,0-1 0 0 0,0 1 0 0 0,0 0 0 0 0,0 0 0 0 0,-1 0 0 0 0,1 0 0 0 0,5 0 0 0 0,2 0 0 0 0,-1 0 0 0 0,-1 0 0 0 0,-2 0 0 0 0,4 0 0 0 0,1 0 0 0 0,-1 0 0 0 0,-2 0 0 0 0,-2 0 0 0 0,-1 0 0 0 0,-1 0 0 0 0,-1 0 0 0 0,0-5 0 0 0,-1-2 0 0 0,1 1 0 0 0,-1 1 0 0 0,1 1 0 0 0,-1-3 0 0 0,1-1 0 0 0,0 1 0 0 0,0 2 0 0 0,-1 1 0 0 0,1 2 0 0 0,0 1 0 0 0,0 1 0 0 0,0 0 0 0 0,-1 0 0 0 0,1 1 0 0 0,0-1 0 0 0,0 0 0 0 0,0 0 0 0 0,0 1 0 0 0,-6-6 0 0 0,-1-2 0 0 0,1 0 0 0 0,0 2 0 0 0,3 1 0 0 0,0 2 0 0 0,2 1 0 0 0,-5 6 0 0 0,-6 6 0 0 0,-6 8 0 0 0,-6 4 0 0 0,-3 5 0 0 0,-2 1 0 0 0,3-3 0 0 0,2-1 0 0 0,-1-1 0 0 0,-1 2 0 0 0,-1 1 0 0 0,-1 1 0 0 0,-1 1 0 0 0,-1 0 0 0 0,0 1 0 0 0,0 0 0 0 0,0 0 0 0 0,0 0 0 0 0,-1 0 0 0 0,1 0 0 0 0,0 0 0 0 0,0 0 0 0 0,0 0 0 0 0,0 0 0 0 0,0-1 0 0 0,0 1 0 0 0,0 0 0 0 0,0 0 0 0 0,0 5 0 0 0,0 1 0 0 0,-5-5 0 0 0,-2-2 0 0 0,1-2 0 0 0,-4 0 0 0 0,-1 0 0 0 0,2 1 0 0 0,3 1 0 0 0,2 0 0 0 0,2 0 0 0 0,1 1 0 0 0,-5 0 0 0 0,0 0 0 0 0,0 0 0 0 0,1 0 0 0 0,2 0 0 0 0,1-1 0 0 0,1 1 0 0 0,0 0 0 0 0,1 0 0 0 0,-4-5 0 0 0,-3-2 0 0 0,1 0 0 0 0,1 2 0 0 0,1 1 0 0 0,2 1 0 0 0,1 2 0 0 0,1 0 0 0 0,0 1 0 0 0,5-5 0 0 0,2-2 0 0 0,0 1 0 0 0,3-4 0 0 0,6-6 0 0 0,4-4 0 0 0,5-5 0 0 0,-2 2 0 0 0,-1 0 0 0 0,2-1 0 0 0,2-2 0 0 0,1-1 0 0 0,1 4 0 0 0,2 0 0 0 0,-1-1 0 0 0,1-1 0 0 0,0-1 0 0 0,1-2 0 0 0,-1-1 0 0 0,-5 4 0 0 0,-2 2 0 0 0,0-1 0 0 0,2-1 0 0 0,1-2 0 0 0,2-1 0 0 0,0-1 0 0 0,1 0 0 0 0,1-1 0 0 0,-5 4 0 0 0,-1 3 0 0 0,-1-1 0 0 0,2-1 0 0 0,1-2 0 0 0,2 0 0 0 0,1-2 0 0 0,0-1 0 0 0,1 0 0 0 0,0 0 0 0 0,0 0 0 0 0,0 0 0 0 0,0-1 0 0 0,0 1 0 0 0,0 0 0 0 0,0 0 0 0 0,0 0 0 0 0,-1 0 0 0 0,1 0 0 0 0,0 0 0 0 0,0 0 0 0 0,0 0 0 0 0,-1 0 0 0 0,1 0 0 0 0,0 0 0 0 0,0 0 0 0 0,0 0 0 0 0,-1-5 0 0 0,1-2 0 0 0,0 1 0 0 0,0 1 0 0 0,0 1 0 0 0,-1 2 0 0 0,1-5 0 0 0,0 0 0 0 0,-5 6 0 0 0,-7 8 0 0 0,-7 8 0 0 0,-4 6 0 0 0,-4 5 0 0 0,-3 3 0 0 0,-1 2 0 0 0,0 0 0 0 0,-6-4 0 0 0,0-3 0 0 0,-1 0 0 0 0,3 2 0 0 0,-4-5 0 0 0,0 0 0 0 0,1 1 0 0 0,-3-3 0 0 0,1 1 0 0 0,1 1 0 0 0,3 2 0 0 0,-3 3 0 0 0,1 2 0 0 0,0 1 0 0 0,-2-4 0 0 0,0-2 0 0 0,-3-4 0 0 0,0-1 0 0 0,3 2 0 0 0,2 3 0 0 0,-1-3 0 0 0,0 0 0 0 0,1 2 0 0 0,-2-2 0 0 0,0-1 0 0 0,2 3 0 0 0,2 2 0 0 0,-3-3 0 0 0,1 0 0 0 0,0 2 0 0 0,-2 1 0 0 0,-5-2 0 0 0,0-1 0 0 0,2 1 0 0 0,-1 3 0 0 0,2 1 0 0 0,-3 2 0 0 0,2 1 0 0 0,3 1 0 0 0,-2-5 0 0 0,1-2 0 0 0,-3 1 0 0 0,1 1 0 0 0,-2-4 0 0 0,2 0 0 0 0,2 1 0 0 0,4 3 0 0 0,-3-4 0 0 0,1 0 0 0 0,2 1 0 0 0,-3-3 0 0 0,0 1 0 0 0,2 1 0 0 0,-3-2 0 0 0,0 0 0 0 0,-2 3 0 0 0,0 1 0 0 0,3 4 0 0 0,-2 0 0 0 0,1 2 0 0 0,2 1 0 0 0,-2-5 0 0 0,0-1 0 0 0,-2-5 0 0 0,0-1 0 0 0,3 2 0 0 0,3 2 0 0 0,3 3 0 0 0,2 2 0 0 0,6-3 0 0 0,8-6 0 0 0,6-7 0 0 0,6-4 0 0 0,4-3 0 0 0,2-4 0 0 0,1 0 0 0 0,0-1 0 0 0,0 0 0 0 0,0 0 0 0 0,0 0 0 0 0,-1 0 0 0 0,0 1 0 0 0,0 0 0 0 0,0 0 0 0 0,5 0 0 0 0,1 0 0 0 0,0-5 0 0 0,-1-2 0 0 0,-1 1 0 0 0,-2 1 0 0 0,-1 1 0 0 0,-1 2 0 0 0,0 0 0 0 0,0-3 0 0 0,-1-2 0 0 0,1 1 0 0 0,-1 1 0 0 0,1 2 0 0 0,0 1 0 0 0,-1 0 0 0 0,1-3 0 0 0,0-2 0 0 0,5-4 0 0 0,1-1 0 0 0,6 3 0 0 0,0 1 0 0 0,-3 4 0 0 0,-1-4 0 0 0,-4 0 0 0 0,-1 1 0 0 0,3 2 0 0 0,-4-3 0 0 0,-3 0 0 0 0,-1 0 0 0 0,0 3 0 0 0,0 1 0 0 0,5-3 0 0 0,3 0 0 0 0,0-5 0 0 0,-2 0 0 0 0,0 3 0 0 0,-7-4 0 0 0,-3 2 0 0 0,0 2 0 0 0,1 3 0 0 0,1-3 0 0 0,1 0 0 0 0,1 2 0 0 0,-3-3 0 0 0,-3 0 0 0 0,2 2 0 0 0,1 2 0 0 0,1-3 0 0 0,2 0 0 0 0,1-3 0 0 0,0 0 0 0 0,1 2 0 0 0,0 3 0 0 0,-5-3 0 0 0,-2 1 0 0 0,1-3 0 0 0,1 0 0 0 0,1 2 0 0 0,-3-2 0 0 0,-2 1 0 0 0,2 2 0 0 0,2 3 0 0 0,-4-3 0 0 0,0 1 0 0 0,2 0 0 0 0,1 3 0 0 0,2-3 0 0 0,2-6 0 0 0,1 1 0 0 0,1 1 0 0 0,0 3 0 0 0,-5-1 0 0 0,-2 0 0 0 0,1 2 0 0 0,1 2 0 0 0,-4-2 0 0 0,0 0 0 0 0,1 0 0 0 0,2-2 0 0 0,2 0 0 0 0,-3 7 0 0 0,-6 9 0 0 0,-5 8 0 0 0,-6 8 0 0 0,-3 4 0 0 0,-2 3 0 0 0,-1 2 0 0 0,-2 1 0 0 0,1-1 0 0 0,0 0 0 0 0,-4-5 0 0 0,-3-2 0 0 0,2 0 0 0 0,0 1 0 0 0,3 1 0 0 0,0 1 0 0 0,2 2 0 0 0,-4 0 0 0 0,-2 1 0 0 0,1 0 0 0 0,1 0 0 0 0,1 0 0 0 0,2 0 0 0 0,-4-5 0 0 0,-1 3 0 0 0,1 2 0 0 0,1 1 0 0 0,1 1 0 0 0,-3-1 0 0 0,0 0 0 0 0,-5-1 0 0 0,0 0 0 0 0,2 0 0 0 0,3 0 0 0 0,2 0 0 0 0,3 0 0 0 0,-4-5 0 0 0,-1-2 0 0 0,0 0 0 0 0,3 2 0 0 0,1 1 0 0 0,1 1 0 0 0,1 2 0 0 0,1 0 0 0 0,0 1 0 0 0,0 0 0 0 0,0 0 0 0 0,6-5 0 0 0,6-7 0 0 0,1-1 0 0 0,4-4 0 0 0,3-3 0 0 0,5-5 0 0 0,2-2 0 0 0,1-2 0 0 0,2-1 0 0 0,1-1 0 0 0,-1 1 0 0 0,1-1 0 0 0,-1 0 0 0 0,0 1 0 0 0,0 0 0 0 0,0-1 0 0 0,0 1 0 0 0,0 0 0 0 0,0-5 0 0 0,0-1 0 0 0,-1-1 0 0 0,-4-3 0 0 0,-2 0 0 0 0,1 1 0 0 0,0 2 0 0 0,7-2 0 0 0,4 0 0 0 0,0 2 0 0 0,-1 1 0 0 0,0-2 0 0 0,-2-1 0 0 0,-1 2 0 0 0,0-3 0 0 0,-1 0 0 0 0,0 1 0 0 0,-6-2 0 0 0,4 1 0 0 0,2 1 0 0 0,1-2 0 0 0,5 1 0 0 0,2-4 0 0 0,4 1 0 0 0,1 3 0 0 0,-8-2 0 0 0,-4 1 0 0 0,-8-3 0 0 0,3 1 0 0 0,2 3 0 0 0,1 3 0 0 0,0-2 0 0 0,2 0 0 0 0,-1 2 0 0 0,-5-4 0 0 0,-1 1 0 0 0,-1 2 0 0 0,2-3 0 0 0,1 1 0 0 0,2-4 0 0 0,0 2 0 0 0,2-4 0 0 0,0 2 0 0 0,0-2 0 0 0,0 2 0 0 0,-5-2 0 0 0,-2 2 0 0 0,-5-2 0 0 0,0 2 0 0 0,2-2 0 0 0,3 2 0 0 0,1-2 0 0 0,3 2 0 0 0,-3-2 0 0 0,-6-3 0 0 0,-1 2 0 0 0,1 3 0 0 0,-1 0 0 0 0,0 1 0 0 0,-2-1 0 0 0,2 1 0 0 0,-3-2 0 0 0,2 1 0 0 0,-2-1 0 0 0,1 1 0 0 0,-1 8 0 0 0,-3 10 0 0 0,-4 10 0 0 0,-3 8 0 0 0,-1 4 0 0 0,-3 4 0 0 0,0 1 0 0 0,-1 1 0 0 0,1-1 0 0 0,-1 1 0 0 0,1-1 0 0 0,-6-6 0 0 0,-1-2 0 0 0,1 1 0 0 0,1 1 0 0 0,1 1 0 0 0,2 1 0 0 0,0 2 0 0 0,2 0 0 0 0,-5 1 0 0 0,-2 0 0 0 0,1 0 0 0 0,1 0 0 0 0,2 0 0 0 0,1 0 0 0 0,1 0 0 0 0,-5-5 0 0 0,-1-2 0 0 0,1 0 0 0 0,1 2 0 0 0,2 1 0 0 0,1 1 0 0 0,1 2 0 0 0,0 0 0 0 0,-4-4 0 0 0,-1-2 0 0 0,0 1 0 0 0,1 1 0 0 0,1 1 0 0 0,-3-3 0 0 0,-1-1 0 0 0,1 1 0 0 0,2 1 0 0 0,2 3 0 0 0,1 0 0 0 0,1 2 0 0 0,0 1 0 0 0,2 0 0 0 0,4-5 0 0 0,7-7 0 0 0,7-6 0 0 0,4-5 0 0 0,5-4 0 0 0,1-3 0 0 0,2-1 0 0 0,0 0 0 0 0,0 0 0 0 0,0 0 0 0 0,-6-5 0 0 0,-1-1 0 0 0,0 0 0 0 0,0 1 0 0 0,-3-2 0 0 0,0-1 0 0 0,-4-4 0 0 0,1 1 0 0 0,1-3 0 0 0,4 1 0 0 0,2 3 0 0 0,-3-2 0 0 0,0 1 0 0 0,-4-1 0 0 0,1 0 0 0 0,-4-2 0 0 0,1 1 0 0 0,3-2 0 0 0,3-3 0 0 0,3 1 0 0 0,-3 0 0 0 0,-4-4 0 0 0,-2 3 0 0 0,3 5 0 0 0,-3-1 0 0 0,2 2 0 0 0,-3-1 0 0 0,2 1 0 0 0,-3-2 0 0 0,-3-4 0 0 0,1 2 0 0 0,-1-1 0 0 0,3 1 0 0 0,-2 0 0 0 0,3 2 0 0 0,-1-1 0 0 0,1 2 0 0 0,-1-2 0 0 0,-3-3 0 0 0,2 2 0 0 0,3-2 0 0 0,-1-2 0 0 0,3-3 0 0 0,-3-2 0 0 0,2 3 0 0 0,-2 0 0 0 0,1 0 0 0 0,3 3 0 0 0,-1 0 0 0 0,-4-2 0 0 0,0 3 0 0 0,-1 0 0 0 0,1 3 0 0 0,-1-1 0 0 0,2 3 0 0 0,-2 8 0 0 0,-2 11 0 0 0,-4 9 0 0 0,2 2 0 0 0,0 4 0 0 0,-2 4 0 0 0,4 2 0 0 0,-2 2 0 0 0,0 1 0 0 0,-4 1 0 0 0,-1 1 0 0 0,-2-1 0 0 0,-1 1 0 0 0,-1-1 0 0 0,0 0 0 0 0,-1 0 0 0 0,1 0 0 0 0,-1 0 0 0 0,6-5 0 0 0,2-2 0 0 0,-1 0 0 0 0,-1 2 0 0 0,-1 1 0 0 0,-2 1 0 0 0,-1 2 0 0 0,5 0 0 0 0,1 1 0 0 0,-1 0 0 0 0,-1 0 0 0 0,3 0 0 0 0,1 0 0 0 0,-1 0 0 0 0,-3 0 0 0 0,-1 0 0 0 0,3 0 0 0 0,1 0 0 0 0,-2-1 0 0 0,-1 1 0 0 0,-1 0 0 0 0,-2 5 0 0 0,-2 1 0 0 0,6-4 0 0 0,0-4 0 0 0,0-1 0 0 0,-1 0 0 0 0,-1 0 0 0 0,-2 1 0 0 0,4-4 0 0 0,1-2 0 0 0,-1 1 0 0 0,-1 2 0 0 0,-1 1 0 0 0,3 2 0 0 0,1 0 0 0 0,-2 2 0 0 0,0 0 0 0 0,-3 0 0 0 0,-1 0 0 0 0,4-5 0 0 0,1-2 0 0 0,-1 1 0 0 0,-1 0 0 0 0,-2 3 0 0 0,5 0 0 0 0,-1 2 0 0 0,0 0 0 0 0,-2 1 0 0 0,4-5 0 0 0,-1-2 0 0 0,5-4 0 0 0,-1-1 0 0 0,-2 2 0 0 0,2 2 0 0 0,0 3 0 0 0,1-3 0 0 0,5-5 0 0 0,5-6 0 0 0,2-4 0 0 0,3-4 0 0 0,1-2 0 0 0,1-1 0 0 0,1-1 0 0 0,-1-1 0 0 0,1 2 0 0 0,-1-1 0 0 0,0-5 0 0 0,-5-6 0 0 0,-1-1 0 0 0,-1 1 0 0 0,-4-2 0 0 0,1 2 0 0 0,1 2 0 0 0,-3-2 0 0 0,1 1 0 0 0,-3-3 0 0 0,1-3 0 0 0,2 0 0 0 0,4 3 0 0 0,-3 0 0 0 0,1 1 0 0 0,-3-1 0 0 0,-1 1 0 0 0,4-3 0 0 0,-4-2 0 0 0,2 0 0 0 0,2 5 0 0 0,-2-2 0 0 0,0-3 0 0 0,3 2 0 0 0,2-1 0 0 0,-3-4 0 0 0,0 2 0 0 0,-3 0 0 0 0,-1 3 0 0 0,-2-2 0 0 0,2 3 0 0 0,1 4 0 0 0,0-1 0 0 0,-5-4 0 0 0,1 1 0 0 0,-2-2 0 0 0,3 2 0 0 0,-2-2 0 0 0,2 2 0 0 0,3-1 0 0 0,5-3 0 0 0,-3-4 0 0 0,1 3 0 0 0,-3-1 0 0 0,0-2 0 0 0,2 3 0 0 0,-2 0 0 0 0,-4-1 0 0 0,0 2 0 0 0,-1-1 0 0 0,1-1 0 0 0,-2-3 0 0 0,-2-2 0 0 0,2 3 0 0 0,-1 1 0 0 0,2 4 0 0 0,0-1 0 0 0,-3-1 0 0 0,-3-3 0 0 0,-3-2 0 0 0,3 3 0 0 0,1 0 0 0 0,-2-1 0 0 0,-1-2 0 0 0,-2-2 0 0 0,-1-1 0 0 0,-1-1 0 0 0,-1 0 0 0 0,5 4 0 0 0,1 11 0 0 0,5 9 0 0 0,1 10 0 0 0,3 4 0 0 0,-1 6 0 0 0,-3 5 0 0 0,2-1 0 0 0,-1 2 0 0 0,-3 2 0 0 0,-3 2 0 0 0,3 2 0 0 0,-1 2 0 0 0,-1 0 0 0 0,-2 1 0 0 0,-2 1 0 0 0,-1-1 0 0 0,-1 0 0 0 0,-1 0 0 0 0,5-5 0 0 0,1-2 0 0 0,0 1 0 0 0,-1 0 0 0 0,-1 2 0 0 0,-2 2 0 0 0,-1 1 0 0 0,-1 0 0 0 0,0 1 0 0 0,0 0 0 0 0,0 0 0 0 0,0 0 0 0 0,-1 0 0 0 0,1 0 0 0 0,0 0 0 0 0,0 0 0 0 0,0-1 0 0 0,5-4 0 0 0,2-2 0 0 0,4 1 0 0 0,1 0 0 0 0,-2 2 0 0 0,-2 2 0 0 0,2-5 0 0 0,-1 0 0 0 0,-1 0 0 0 0,-2 2 0 0 0,-3 2 0 0 0,4-5 0 0 0,0-5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28015 4403 16383 0 0,'0'-5'0'0'0,"0"-7"0"0"0,0-6 0 0 0,0-6 0 0 0,-5 2 0 0 0,-1 0 0 0 0,-1-2 0 0 0,2-2 0 0 0,-4 3 0 0 0,0 1 0 0 0,2 0 0 0 0,1-3 0 0 0,2-2 0 0 0,-3 5 0 0 0,-1-1 0 0 0,2 0 0 0 0,-4 4 0 0 0,0-1 0 0 0,1-2 0 0 0,3-1 0 0 0,-3 2 0 0 0,-5 5 0 0 0,0 0 0 0 0,-3 3 0 0 0,2-1 0 0 0,-2 1 0 0 0,2-2 0 0 0,-1 2 0 0 0,1-2 0 0 0,-1 1 0 0 0,-3 3 0 0 0,1-1 0 0 0,0 1 0 0 0,-4 2 0 0 0,4-2 0 0 0,-2 1 0 0 0,-2 2 0 0 0,3-3 0 0 0,0 1 0 0 0,2-4 0 0 0,0 2 0 0 0,-3 2 0 0 0,-2-2 0 0 0,-4 0 0 0 0,-1-1 0 0 0,-2 0 0 0 0,-1 3 0 0 0,5-2 0 0 0,1 0 0 0 0,6-1 0 0 0,-1 0 0 0 0,-1 3 0 0 0,-2-2 0 0 0,-3 1 0 0 0,-2 2 0 0 0,3-2 0 0 0,1 1 0 0 0,0 2 0 0 0,-3 2 0 0 0,5-3 0 0 0,0 0 0 0 0,-2-3 0 0 0,-1 0 0 0 0,-2 3 0 0 0,-2-3 0 0 0,-1 0 0 0 0,-1 3 0 0 0,0-2 0 0 0,0 1 0 0 0,0 1 0 0 0,0 3 0 0 0,0 3 0 0 0,5-4 0 0 0,2-1 0 0 0,4-3 0 0 0,1-1 0 0 0,-1 3 0 0 0,-4 2 0 0 0,-1 2 0 0 0,-3-2 0 0 0,-2-1 0 0 0,-1 1 0 0 0,0 2 0 0 0,5-3 0 0 0,2 0 0 0 0,-1 0 0 0 0,-1 3 0 0 0,3-4 0 0 0,2 1 0 0 0,2-5 0 0 0,1 1 0 0 0,-3 2 0 0 0,3-2 0 0 0,-2 1 0 0 0,-1 2 0 0 0,1-2 0 0 0,0 0 0 0 0,-3 3 0 0 0,8 2 0 0 0,12 2 0 0 0,10 2 0 0 0,10 2 0 0 0,7 0 0 0 0,3 0 0 0 0,3 1 0 0 0,1-1 0 0 0,0 0 0 0 0,0 1 0 0 0,4-1 0 0 0,2 0 0 0 0,-2 0 0 0 0,0 0 0 0 0,-3 0 0 0 0,-1 0 0 0 0,-1 0 0 0 0,-1 5 0 0 0,0 2 0 0 0,0-1 0 0 0,-1-1 0 0 0,1-1 0 0 0,-1-2 0 0 0,-4 5 0 0 0,-2 0 0 0 0,0-1 0 0 0,-3 4 0 0 0,-1 0 0 0 0,2-1 0 0 0,3-3 0 0 0,1 3 0 0 0,3 0 0 0 0,0-2 0 0 0,2-1 0 0 0,-5 2 0 0 0,-1 1 0 0 0,-1 3 0 0 0,3 0 0 0 0,0 3 0 0 0,7-1 0 0 0,-3 2 0 0 0,-1-2 0 0 0,-5 2 0 0 0,2 4 0 0 0,9-2 0 0 0,-4 1 0 0 0,0-3 0 0 0,-1 1 0 0 0,-1 3 0 0 0,0-2 0 0 0,0 1 0 0 0,1-3 0 0 0,-6 1 0 0 0,-1 3 0 0 0,0 3 0 0 0,2-3 0 0 0,1 1 0 0 0,1 1 0 0 0,2-2 0 0 0,-5 0 0 0 0,-1 2 0 0 0,1 2 0 0 0,1-3 0 0 0,-4 0 0 0 0,0-4 0 0 0,2 1 0 0 0,1 2 0 0 0,2 3 0 0 0,2 2 0 0 0,1 2 0 0 0,-5 2 0 0 0,-1-4 0 0 0,6 3 0 0 0,3 3 0 0 0,1 1 0 0 0,-5-1 0 0 0,-3-4 0 0 0,-4-3 0 0 0,-2 0 0 0 0,1 2 0 0 0,3-5 0 0 0,-3 5 0 0 0,0-2 0 0 0,-3-1 0 0 0,0 2 0 0 0,3 1 0 0 0,3 2 0 0 0,-3 0 0 0 0,1-4 0 0 0,2-1 0 0 0,-4 6 0 0 0,1 3 0 0 0,1 0 0 0 0,-2 1 0 0 0,1 0 0 0 0,-4 4 0 0 0,1-5 0 0 0,-2-1 0 0 0,1-3 0 0 0,-3 1 0 0 0,3-1 0 0 0,3 1 0 0 0,-2 5 0 0 0,2 2 0 0 0,-3 5 0 0 0,1 0 0 0 0,-2-1 0 0 0,-4-2 0 0 0,1-4 0 0 0,-1-1 0 0 0,-2-2 0 0 0,-4-1 0 0 0,4-5 0 0 0,-1-3 0 0 0,-1 1 0 0 0,-2 6 0 0 0,-2 4 0 0 0,-1 1 0 0 0,4-1 0 0 0,1 0 0 0 0,-1-1 0 0 0,-1 0 0 0 0,3-7 0 0 0,1-1 0 0 0,-2-1 0 0 0,-1 2 0 0 0,-3 0 0 0 0,-1 3 0 0 0,-1 0 0 0 0,0 2 0 0 0,-2-1 0 0 0,1 1 0 0 0,0 0 0 0 0,-1 0 0 0 0,6-5 0 0 0,2-1 0 0 0,-6-6 0 0 0,-8-5 0 0 0,-7-5 0 0 0,-2-9 0 0 0,-3-4 0 0 0,-4-2 0 0 0,3-4 0 0 0,4-6 0 0 0,0 1 0 0 0,-2 2 0 0 0,1-1 0 0 0,-1-3 0 0 0,3-4 0 0 0,-2-2 0 0 0,-2-4 0 0 0,1-1 0 0 0,-1-1 0 0 0,3 0 0 0 0,-1 5 0 0 0,2-4 0 0 0,-1-2 0 0 0,-3-5 0 0 0,-3-8 0 0 0,1 0 0 0 0,6-4 0 0 0,-1 7 0 0 0,-2 5 0 0 0,1-1 0 0 0,4 0 0 0 0,0 2 0 0 0,1 1 0 0 0,3 2 0 0 0,3 1 0 0 0,2 1 0 0 0,-2-5 0 0 0,-2-7 0 0 0,2 0 0 0 0,2-4 0 0 0,-4 0 0 0 0,-1 4 0 0 0,2 4 0 0 0,1 3 0 0 0,3 2 0 0 0,1 2 0 0 0,1 2 0 0 0,1-1 0 0 0,0 1 0 0 0,0 0 0 0 0,1 0 0 0 0,-1-1 0 0 0,0 1 0 0 0,0-1 0 0 0,0 0 0 0 0,0 1 0 0 0,0-1 0 0 0,6 0 0 0 0,5 0 0 0 0,2 0 0 0 0,-1 0 0 0 0,2 6 0 0 0,-1 1 0 0 0,-3-1 0 0 0,2 5 0 0 0,4 4 0 0 0,4 6 0 0 0,4 4 0 0 0,3 3 0 0 0,-3-4 0 0 0,-1 0 0 0 0,1 1 0 0 0,2 0 0 0 0,1 3 0 0 0,1 0 0 0 0,1 1 0 0 0,-5 6 0 0 0,0 2 0 0 0,-1-1 0 0 0,-3 5 0 0 0,0 0 0 0 0,1 3 0 0 0,2-1 0 0 0,-2 3 0 0 0,0-2 0 0 0,-4 2 0 0 0,1-2 0 0 0,2-2 0 0 0,-2 5 0 0 0,5 1 0 0 0,0 2 0 0 0,0 3 0 0 0,2 2 0 0 0,1 8 0 0 0,2-3 0 0 0,1 0 0 0 0,0 4 0 0 0,1-4 0 0 0,-5-1 0 0 0,-1-1 0 0 0,-1 0 0 0 0,2 0 0 0 0,-4 1 0 0 0,0 0 0 0 0,2 5 0 0 0,1 2 0 0 0,-3 1 0 0 0,0-2 0 0 0,1 3 0 0 0,3-4 0 0 0,-4-3 0 0 0,0 3 0 0 0,2 1 0 0 0,-4 0 0 0 0,1 4 0 0 0,-4 0 0 0 0,1 4 0 0 0,3-6 0 0 0,-3 2 0 0 0,2-2 0 0 0,2-1 0 0 0,-3 3 0 0 0,-3 0 0 0 0,-1 3 0 0 0,4 1 0 0 0,-2-4 0 0 0,-4 3 0 0 0,2-1 0 0 0,-2-2 0 0 0,2-3 0 0 0,-1 3 0 0 0,2-1 0 0 0,-2-1 0 0 0,3 3 0 0 0,-2 0 0 0 0,-3 3 0 0 0,-4 5 0 0 0,-2-2 0 0 0,7-2 0 0 0,2 0 0 0 0,-1 4 0 0 0,-3-2 0 0 0,-4 2 0 0 0,3 3 0 0 0,0-3 0 0 0,3-4 0 0 0,0-4 0 0 0,-3 0 0 0 0,-2 0 0 0 0,-2-3 0 0 0,-3 3 0 0 0,4-1 0 0 0,1-1 0 0 0,-1-3 0 0 0,-1 4 0 0 0,3-6 0 0 0,0 3 0 0 0,0-1 0 0 0,-3-1 0 0 0,-1-1 0 0 0,-2 5 0 0 0,-1 4 0 0 0,-1 2 0 0 0,5-8 0 0 0,1 1 0 0 0,0-1 0 0 0,-1 3 0 0 0,-1 1 0 0 0,-2 3 0 0 0,-1 0 0 0 0,-1-3 0 0 0,0-3 0 0 0,0-3 0 0 0,0 4 0 0 0,0-1 0 0 0,-1 4 0 0 0,1 1 0 0 0,0-3 0 0 0,0-2 0 0 0,0-3 0 0 0,0-2 0 0 0,0-1 0 0 0,0-1 0 0 0,0 0 0 0 0,0-1 0 0 0,0 0 0 0 0,0 1 0 0 0,0-1 0 0 0,-5-4 0 0 0,-7-7 0 0 0,-6-7 0 0 0,-5-4 0 0 0,-5-5 0 0 0,4-6 0 0 0,0-4 0 0 0,0-5 0 0 0,-2 0 0 0 0,4-3 0 0 0,0-4 0 0 0,-1-4 0 0 0,4-2 0 0 0,-1-3 0 0 0,-1 5 0 0 0,2 0 0 0 0,0 0 0 0 0,-2-1 0 0 0,2-2 0 0 0,0-1 0 0 0,-2-1 0 0 0,-3 0 0 0 0,3-1 0 0 0,0 0 0 0 0,3 0 0 0 0,0 0 0 0 0,-2-6 0 0 0,-3 0 0 0 0,3-6 0 0 0,-6 1 0 0 0,2 1 0 0 0,0-3 0 0 0,-1 2 0 0 0,3 2 0 0 0,1-2 0 0 0,-1 0 0 0 0,3-2 0 0 0,0-5 0 0 0,-3 7 0 0 0,4-1 0 0 0,-1-3 0 0 0,-3 2 0 0 0,4 2 0 0 0,-2-2 0 0 0,-1 2 0 0 0,2 2 0 0 0,0-2 0 0 0,-3 1 0 0 0,4 2 0 0 0,3-3 0 0 0,1 6 0 0 0,-4-1 0 0 0,2-5 0 0 0,-1-1 0 0 0,-4 3 0 0 0,3 1 0 0 0,4-1 0 0 0,-1 0 0 0 0,-3 1 0 0 0,2-2 0 0 0,4 0 0 0 0,-2 2 0 0 0,2 2 0 0 0,-2-3 0 0 0,1-4 0 0 0,-2-1 0 0 0,2-3 0 0 0,2 2 0 0 0,4 4 0 0 0,-3 3 0 0 0,-4 3 0 0 0,0 2 0 0 0,3-2 0 0 0,3-2 0 0 0,-3-4 0 0 0,2 0 0 0 0,-4 7 0 0 0,1-1 0 0 0,2 1 0 0 0,3 0 0 0 0,3 1 0 0 0,-3 7 0 0 0,-1-3 0 0 0,1-1 0 0 0,3-6 0 0 0,-5-2 0 0 0,1-5 0 0 0,-4 1 0 0 0,0 1 0 0 0,2-1 0 0 0,2 0 0 0 0,-1 8 0 0 0,0 4 0 0 0,1 3 0 0 0,3 1 0 0 0,2-1 0 0 0,1-6 0 0 0,1-2 0 0 0,1 0 0 0 0,0 1 0 0 0,1 0 0 0 0,-6 7 0 0 0,-1 3 0 0 0,-1 0 0 0 0,7 4 0 0 0,9 6 0 0 0,7 5 0 0 0,1 9 0 0 0,3 5 0 0 0,3 6 0 0 0,2 7 0 0 0,3 0 0 0 0,-4 2 0 0 0,-1-3 0 0 0,-4 2 0 0 0,-1 2 0 0 0,3 3 0 0 0,1-3 0 0 0,-1 5 0 0 0,4-2 0 0 0,-1 6 0 0 0,0-4 0 0 0,1 1 0 0 0,2-1 0 0 0,-5 1 0 0 0,5 6 0 0 0,-2 3 0 0 0,-1-1 0 0 0,1 0 0 0 0,2-1 0 0 0,-5 3 0 0 0,5 1 0 0 0,-3-1 0 0 0,0 3 0 0 0,1 0 0 0 0,2-2 0 0 0,0-2 0 0 0,2 3 0 0 0,0 5 0 0 0,0 5 0 0 0,1-1 0 0 0,-5-3 0 0 0,-1-5 0 0 0,-1 2 0 0 0,2-2 0 0 0,-4 3 0 0 0,0-6 0 0 0,1 0 0 0 0,-3 0 0 0 0,1-2 0 0 0,1 4 0 0 0,3 0 0 0 0,2 3 0 0 0,1 0 0 0 0,2 3 0 0 0,1 4 0 0 0,0-2 0 0 0,-5 2 0 0 0,4-2 0 0 0,1-5 0 0 0,-3-4 0 0 0,-3-3 0 0 0,-4-3 0 0 0,-1 3 0 0 0,2-4 0 0 0,-4 3 0 0 0,2 1 0 0 0,-4-1 0 0 0,2-1 0 0 0,2-6 0 0 0,-1 2 0 0 0,0-3 0 0 0,-2-2 0 0 0,2 1 0 0 0,1 6 0 0 0,-1 3 0 0 0,1-5 0 0 0,-3-1 0 0 0,1-2 0 0 0,3 1 0 0 0,-2 1 0 0 0,0-5 0 0 0,-2-1 0 0 0,-4 1 0 0 0,1 1 0 0 0,4-3 0 0 0,-2 0 0 0 0,2-3 0 0 0,-2-1 0 0 0,2 3 0 0 0,-2 3 0 0 0,1-3 0 0 0,3 0 0 0 0,4 3 0 0 0,-3 1 0 0 0,1 3 0 0 0,-3 1 0 0 0,5-4 0 0 0,-1-1 0 0 0,1 1 0 0 0,1 1 0 0 0,2 1 0 0 0,1-3 0 0 0,-3-1 0 0 0,-1 1 0 0 0,0 2 0 0 0,2 1 0 0 0,1-3 0 0 0,-3-1 0 0 0,-1-4 0 0 0,-4 0 0 0 0,0-3 0 0 0,-3 1 0 0 0,1-2 0 0 0,3-4 0 0 0,3 2 0 0 0,3-2 0 0 0,-3 4 0 0 0,0-2 0 0 0,-3 3 0 0 0,-1-1 0 0 0,2-4 0 0 0,-2 3 0 0 0,1-2 0 0 0,2-2 0 0 0,3-4 0 0 0,-4 4 0 0 0,2 0 0 0 0,0-2 0 0 0,3-2 0 0 0,1-2 0 0 0,-8-1 0 0 0,-12-2 0 0 0,-13 1 0 0 0,-5-7 0 0 0,-5-1 0 0 0,-5-5 0 0 0,1-5 0 0 0,-1 0 0 0 0,4-2 0 0 0,-1-3 0 0 0,-2-3 0 0 0,3-2 0 0 0,-1 4 0 0 0,3 0 0 0 0,-1-1 0 0 0,2-1 0 0 0,-1 3 0 0 0,3 1 0 0 0,-3 4 0 0 0,2-6 0 0 0,-1 1 0 0 0,1 0 0 0 0,-2 3 0 0 0,-3 0 0 0 0,1-2 0 0 0,0-2 0 0 0,1-3 0 0 0,0 3 0 0 0,-3-4 0 0 0,-3 2 0 0 0,3 1 0 0 0,-1-7 0 0 0,-2 3 0 0 0,4-4 0 0 0,-1 3 0 0 0,-2-4 0 0 0,3-1 0 0 0,0 6 0 0 0,3-4 0 0 0,-7 5 0 0 0,2 1 0 0 0,-1 0 0 0 0,-2-5 0 0 0,-2-3 0 0 0,-2-6 0 0 0,-1 0 0 0 0,0 0 0 0 0,-1-2 0 0 0,0 0 0 0 0,0-2 0 0 0,0-4 0 0 0,-1 1 0 0 0,7 3 0 0 0,0 10 0 0 0,6 5 0 0 0,0 2 0 0 0,4 1 0 0 0,-2 0 0 0 0,-3 4 0 0 0,3 1 0 0 0,3-1 0 0 0,-1-2 0 0 0,1-2 0 0 0,-1 4 0 0 0,1 0 0 0 0,3-1 0 0 0,-2 3 0 0 0,2 0 0 0 0,6 4 0 0 0,5 9 0 0 0,7 6 0 0 0,7 3 0 0 0,7 2 0 0 0,3 4 0 0 0,4 2 0 0 0,-4 3 0 0 0,5 6 0 0 0,1 3 0 0 0,2-1 0 0 0,-1 1 0 0 0,0 1 0 0 0,-1 2 0 0 0,0-3 0 0 0,4 5 0 0 0,2 8 0 0 0,-1-2 0 0 0,-1-2 0 0 0,-1-1 0 0 0,-2 0 0 0 0,4-1 0 0 0,-4 1 0 0 0,2-1 0 0 0,-4 1 0 0 0,-2-1 0 0 0,4 1 0 0 0,2 0 0 0 0,-1 0 0 0 0,1-1 0 0 0,-2 1 0 0 0,0 0 0 0 0,-1 0 0 0 0,-1 0 0 0 0,0 0 0 0 0,0-1 0 0 0,-1 1 0 0 0,1 0 0 0 0,-6 0 0 0 0,4-5 0 0 0,-3 3 0 0 0,5-3 0 0 0,-4-1 0 0 0,0 1 0 0 0,0 1 0 0 0,1 1 0 0 0,0-4 0 0 0,2 0 0 0 0,-5 0 0 0 0,-1 2 0 0 0,0 1 0 0 0,2-3 0 0 0,1 4 0 0 0,2-3 0 0 0,1 1 0 0 0,-5 0 0 0 0,4 1 0 0 0,3 2 0 0 0,0 0 0 0 0,6 2 0 0 0,-4-1 0 0 0,-3-4 0 0 0,0-2 0 0 0,-1 1 0 0 0,-1 1 0 0 0,-4 1 0 0 0,-2 2 0 0 0,1-5 0 0 0,7 5 0 0 0,2-3 0 0 0,-3 0 0 0 0,3 0 0 0 0,-3 1 0 0 0,2-4 0 0 0,-3 0 0 0 0,-1 1 0 0 0,4 1 0 0 0,3 2 0 0 0,0-3 0 0 0,-1-1 0 0 0,-5 1 0 0 0,-3-3 0 0 0,-1 0 0 0 0,1-4 0 0 0,2 1 0 0 0,-5 2 0 0 0,0-1 0 0 0,-5 0 0 0 0,1-2 0 0 0,2-4 0 0 0,3 1 0 0 0,2-2 0 0 0,2 3 0 0 0,-3 3 0 0 0,-2 0 0 0 0,2 1 0 0 0,1-2 0 0 0,2-4 0 0 0,-4 1 0 0 0,-1-1 0 0 0,1 2 0 0 0,2 3 0 0 0,1 0 0 0 0,2 1 0 0 0,1-2 0 0 0,1 2 0 0 0,-1-3 0 0 0,2-4 0 0 0,-6 1 0 0 0,-2-1 0 0 0,-4 3 0 0 0,-1-2 0 0 0,1-2 0 0 0,-1 2 0 0 0,0-1 0 0 0,2-3 0 0 0,4 3 0 0 0,2 0 0 0 0,1 2 0 0 0,3 0 0 0 0,-6 2 0 0 0,0-1 0 0 0,-10-4 0 0 0,-13-2 0 0 0,-11-4 0 0 0,-9-1 0 0 0,-6-3 0 0 0,0-5 0 0 0,1-2 0 0 0,-2 0 0 0 0,-1-4 0 0 0,-1 0 0 0 0,-6-3 0 0 0,-2 1 0 0 0,5-3 0 0 0,2 2 0 0 0,7-3 0 0 0,2 3 0 0 0,-2-2 0 0 0,0 2 0 0 0,2-2 0 0 0,-1-3 0 0 0,0 1 0 0 0,-3-6 0 0 0,-3 1 0 0 0,0 0 0 0 0,-2 3 0 0 0,-1 0 0 0 0,0-2 0 0 0,5-1 0 0 0,-4 2 0 0 0,-2-5 0 0 0,0 2 0 0 0,0-5 0 0 0,-1 2 0 0 0,-4 1 0 0 0,4-1 0 0 0,-3-5 0 0 0,0-2 0 0 0,-5-2 0 0 0,-1 2 0 0 0,3 1 0 0 0,1 1 0 0 0,3 0 0 0 0,-3-3 0 0 0,-6 3 0 0 0,0-2 0 0 0,1 4 0 0 0,-1-3 0 0 0,1-1 0 0 0,3-4 0 0 0,-3 3 0 0 0,2-1 0 0 0,-4 4 0 0 0,2-2 0 0 0,-3 0 0 0 0,-3-5 0 0 0,0 0 0 0 0,5 1 0 0 0,-2 1 0 0 0,2 3 0 0 0,-1 2 0 0 0,1 1 0 0 0,3 1 0 0 0,4 0 0 0 0,2 1 0 0 0,-3 0 0 0 0,0-1 0 0 0,-4 1 0 0 0,4-1 0 0 0,0 0 0 0 0,0 6 0 0 0,1 1 0 0 0,-3-1 0 0 0,0 0 0 0 0,2-3 0 0 0,2 5 0 0 0,1 0 0 0 0,2 4 0 0 0,2-5 0 0 0,-5 2 0 0 0,-2-2 0 0 0,-4-1 0 0 0,0-1 0 0 0,1-3 0 0 0,3 5 0 0 0,-2 0 0 0 0,-6 0 0 0 0,1-2 0 0 0,3 3 0 0 0,2 1 0 0 0,4 4 0 0 0,-3-1 0 0 0,5-1 0 0 0,-2 1 0 0 0,6 0 0 0 0,-4 2 0 0 0,0-6 0 0 0,0 0 0 0 0,-5 0 0 0 0,0-2 0 0 0,-5 3 0 0 0,-4 0 0 0 0,5-1 0 0 0,5 2 0 0 0,4 1 0 0 0,2 2 0 0 0,1 5 0 0 0,1 5 0 0 0,6-3 0 0 0,1 2 0 0 0,-1-4 0 0 0,-1 1 0 0 0,-2 1 0 0 0,4-1 0 0 0,0 0 0 0 0,-1 2 0 0 0,9 3 0 0 0,11 2 0 0 0,11 7 0 0 0,5 8 0 0 0,5 3 0 0 0,5-2 0 0 0,2 2 0 0 0,4-1 0 0 0,1 8 0 0 0,5-1 0 0 0,-2 3 0 0 0,-3 1 0 0 0,-1 2 0 0 0,0 2 0 0 0,0-4 0 0 0,0-1 0 0 0,0 1 0 0 0,5 6 0 0 0,8 3 0 0 0,1 1 0 0 0,-2 0 0 0 0,-2 0 0 0 0,-8-2 0 0 0,0-1 0 0 0,1-5 0 0 0,0 2 0 0 0,-1-3 0 0 0,0 4 0 0 0,-1-2 0 0 0,5-2 0 0 0,2 6 0 0 0,-1-3 0 0 0,-1 0 0 0 0,-2-1 0 0 0,4 0 0 0 0,-4 2 0 0 0,2-1 0 0 0,0 2 0 0 0,0-1 0 0 0,3-4 0 0 0,-4 3 0 0 0,2 2 0 0 0,0 1 0 0 0,4 1 0 0 0,0-1 0 0 0,-2 0 0 0 0,4 0 0 0 0,-1 4 0 0 0,2-3 0 0 0,5 2 0 0 0,-1 2 0 0 0,2-2 0 0 0,-3 0 0 0 0,-4-2 0 0 0,1 0 0 0 0,-1-7 0 0 0,1 3 0 0 0,0-3 0 0 0,1 5 0 0 0,0-4 0 0 0,1 4 0 0 0,4 3 0 0 0,3 0 0 0 0,-1 0 0 0 0,-5-1 0 0 0,-1-6 0 0 0,-1 3 0 0 0,0 2 0 0 0,-1-5 0 0 0,-3-1 0 0 0,2-1 0 0 0,-2 2 0 0 0,-2 1 0 0 0,3-5 0 0 0,-1 1 0 0 0,3-1 0 0 0,-1-2 0 0 0,-7 0 0 0 0,0 1 0 0 0,0-3 0 0 0,-2 1 0 0 0,-1 3 0 0 0,4-4 0 0 0,2 2 0 0 0,-2-4 0 0 0,-1 1 0 0 0,-2 3 0 0 0,-1-3 0 0 0,-1-3 0 0 0,-1 5 0 0 0,0 0 0 0 0,4-3 0 0 0,-3 0 0 0 0,-1 3 0 0 0,-2-2 0 0 0,0 1 0 0 0,1-2 0 0 0,4 1 0 0 0,3 3 0 0 0,5-2 0 0 0,-5 0 0 0 0,-3-2 0 0 0,-2 2 0 0 0,4 1 0 0 0,1-1 0 0 0,-1 1 0 0 0,-1-3 0 0 0,-1-4 0 0 0,-7 1 0 0 0,-2-2 0 0 0,0-2 0 0 0,1 2 0 0 0,1 4 0 0 0,1-1 0 0 0,1-2 0 0 0,-4 2 0 0 0,-1-2 0 0 0,1-2 0 0 0,-4 1 0 0 0,-1 0 0 0 0,3-3 0 0 0,-4 3 0 0 0,1-1 0 0 0,2-2 0 0 0,-2 3 0 0 0,0-1 0 0 0,2-1 0 0 0,3-3 0 0 0,-3 2 0 0 0,0 1 0 0 0,-8-2 0 0 0,-12-1 0 0 0,-11-3 0 0 0,-4-6 0 0 0,-4-3 0 0 0,0-6 0 0 0,-1 0 0 0 0,-3-3 0 0 0,-3-5 0 0 0,-1 2 0 0 0,2-2 0 0 0,2-2 0 0 0,-2-3 0 0 0,-1-1 0 0 0,-2 2 0 0 0,4 2 0 0 0,1-2 0 0 0,-1-1 0 0 0,-2-2 0 0 0,-1-1 0 0 0,3 0 0 0 0,1 3 0 0 0,-1 2 0 0 0,-2-1 0 0 0,-1-1 0 0 0,-2-1 0 0 0,-6-7 0 0 0,-2 3 0 0 0,4 1 0 0 0,-1 0 0 0 0,4 0 0 0 0,-3 1 0 0 0,-2-1 0 0 0,1 4 0 0 0,1 3 0 0 0,5-2 0 0 0,-2 0 0 0 0,-2-2 0 0 0,0-2 0 0 0,-6-1 0 0 0,-1 0 0 0 0,1-1 0 0 0,2-5 0 0 0,-4 3 0 0 0,5-3 0 0 0,-2 5 0 0 0,-5-3 0 0 0,0 4 0 0 0,1 2 0 0 0,3 0 0 0 0,-3 1 0 0 0,6-7 0 0 0,-2 3 0 0 0,0 2 0 0 0,2 0 0 0 0,-5 0 0 0 0,1-1 0 0 0,-5 0 0 0 0,6 0 0 0 0,4 5 0 0 0,-3-4 0 0 0,0 3 0 0 0,-4 0 0 0 0,-5-5 0 0 0,-1-3 0 0 0,-7-5 0 0 0,-5-3 0 0 0,3 7 0 0 0,10 4 0 0 0,3 2 0 0 0,8 0 0 0 0,0 5 0 0 0,6 2 0 0 0,-2-1 0 0 0,-2 3 0 0 0,-5 0 0 0 0,4-1 0 0 0,2 1 0 0 0,1-5 0 0 0,1 1 0 0 0,0 5 0 0 0,1 5 0 0 0,4 0 0 0 0,1 2 0 0 0,0-2 0 0 0,-1-4 0 0 0,-3 1 0 0 0,5-2 0 0 0,0 2 0 0 0,-1 4 0 0 0,-1-1 0 0 0,-3-4 0 0 0,-1 1 0 0 0,4-1 0 0 0,2 2 0 0 0,-2 3 0 0 0,4-1 0 0 0,1 2 0 0 0,-3-3 0 0 0,-2 1 0 0 0,4-2 0 0 0,-1 2 0 0 0,-2-3 0 0 0,-1 2 0 0 0,-2 3 0 0 0,8 4 0 0 0,12 3 0 0 0,13 1 0 0 0,10 3 0 0 0,7 0 0 0 0,5 0 0 0 0,2 1 0 0 0,6 0 0 0 0,-3 4 0 0 0,-3 2 0 0 0,-6 5 0 0 0,-2 0 0 0 0,0-2 0 0 0,0-2 0 0 0,3 2 0 0 0,6-1 0 0 0,3 4 0 0 0,1-1 0 0 0,-2 3 0 0 0,0-1 0 0 0,-1 1 0 0 0,3 5 0 0 0,6 3 0 0 0,2-3 0 0 0,2 1 0 0 0,-1 2 0 0 0,2-3 0 0 0,-7 5 0 0 0,0 4 0 0 0,-2-4 0 0 0,3 0 0 0 0,-1 0 0 0 0,8 1 0 0 0,7 1 0 0 0,-2 1 0 0 0,1 1 0 0 0,1 1 0 0 0,-4 0 0 0 0,0-5 0 0 0,1 3 0 0 0,2 3 0 0 0,-3 0 0 0 0,0 0 0 0 0,1 0 0 0 0,2 0 0 0 0,-3 0 0 0 0,5-1 0 0 0,-2 0 0 0 0,0 0 0 0 0,1 0 0 0 0,1 0 0 0 0,2-1 0 0 0,-5 1 0 0 0,5 0 0 0 0,1-5 0 0 0,2 3 0 0 0,11 2 0 0 0,3 1 0 0 0,-2 5 0 0 0,-2-3 0 0 0,-3-2 0 0 0,-4 3 0 0 0,-1-3 0 0 0,-3-3 0 0 0,-5 0 0 0 0,2-6 0 0 0,-3-1 0 0 0,0 6 0 0 0,0-1 0 0 0,1-1 0 0 0,2 1 0 0 0,-4 1 0 0 0,-1-4 0 0 0,1 4 0 0 0,-3-2 0 0 0,-1-1 0 0 0,2 1 0 0 0,-2 1 0 0 0,0-3 0 0 0,2-2 0 0 0,-3 2 0 0 0,-4-4 0 0 0,-5 1 0 0 0,-3 1 0 0 0,1-2 0 0 0,1 0 0 0 0,-2-3 0 0 0,3 1 0 0 0,0 3 0 0 0,-1-3 0 0 0,3 2 0 0 0,-1 2 0 0 0,-2-2 0 0 0,-2 0 0 0 0,3-3 0 0 0,-6 2 0 0 0,-2-4 0 0 0,2 2 0 0 0,7 3 0 0 0,1 4 0 0 0,4 2 0 0 0,-1-2 0 0 0,-2-1 0 0 0,-4-4 0 0 0,-3 6 0 0 0,-2-2 0 0 0,-2-5 0 0 0,-2 1 0 0 0,1-4 0 0 0,-1 2 0 0 0,0 2 0 0 0,5 4 0 0 0,3-2 0 0 0,-6 0 0 0 0,2 3 0 0 0,0 2 0 0 0,1-4 0 0 0,-2 1 0 0 0,0 0 0 0 0,-1-2 0 0 0,-1 0 0 0 0,0-4 0 0 0,-5 1 0 0 0,-2-2 0 0 0,0-5 0 0 0,2 2 0 0 0,-4 4 0 0 0,-1-1 0 0 0,2 2 0 0 0,3-1 0 0 0,1 0 0 0 0,1 4 0 0 0,2 3 0 0 0,1-2 0 0 0,0 0 0 0 0,0 2 0 0 0,0-4 0 0 0,-5 1 0 0 0,-1-3 0 0 0,-6 0 0 0 0,0-2 0 0 0,2 1 0 0 0,2-3 0 0 0,3 3 0 0 0,-3 3 0 0 0,0-2 0 0 0,-4 1 0 0 0,0-1 0 0 0,2-5 0 0 0,-7-4 0 0 0,-11-4 0 0 0,-11-1 0 0 0,-9-3 0 0 0,-7 0 0 0 0,-4-1 0 0 0,-1 0 0 0 0,-2 1 0 0 0,0-1 0 0 0,0 1 0 0 0,1 0 0 0 0,-5-1 0 0 0,-1 1 0 0 0,0 0 0 0 0,2 0 0 0 0,2 0 0 0 0,1 0 0 0 0,-4-5 0 0 0,-6-6 0 0 0,-1-3 0 0 0,-3 3 0 0 0,6-3 0 0 0,4-4 0 0 0,0 1 0 0 0,-6 4 0 0 0,0-1 0 0 0,2-4 0 0 0,2 2 0 0 0,-1 3 0 0 0,-6-1 0 0 0,1 2 0 0 0,-3 3 0 0 0,7-2 0 0 0,0-5 0 0 0,-3 2 0 0 0,0 1 0 0 0,3 0 0 0 0,-2-4 0 0 0,0 0 0 0 0,4 0 0 0 0,-8 1 0 0 0,-1-1 0 0 0,2 2 0 0 0,-1-1 0 0 0,2-3 0 0 0,-1 1 0 0 0,1 5 0 0 0,-6-2 0 0 0,-1-2 0 0 0,-1-5 0 0 0,4 3 0 0 0,-7 4 0 0 0,2-1 0 0 0,0-2 0 0 0,-1 2 0 0 0,3-2 0 0 0,0 3 0 0 0,4-2 0 0 0,0-3 0 0 0,-3 3 0 0 0,3-2 0 0 0,-2-2 0 0 0,-1 2 0 0 0,1-1 0 0 0,0 4 0 0 0,3-2 0 0 0,-1 4 0 0 0,3-2 0 0 0,-2 2 0 0 0,2-2 0 0 0,-1 2 0 0 0,-4 4 0 0 0,2-2 0 0 0,-2-4 0 0 0,3-5 0 0 0,-1 2 0 0 0,3 4 0 0 0,-2 0 0 0 0,2 1 0 0 0,3 0 0 0 0,-1 0 0 0 0,2-1 0 0 0,2 2 0 0 0,-3-3 0 0 0,1 2 0 0 0,2 4 0 0 0,-3-3 0 0 0,1-3 0 0 0,2 1 0 0 0,-2 3 0 0 0,-1-2 0 0 0,3-3 0 0 0,2 1 0 0 0,3 3 0 0 0,1 4 0 0 0,-4-1 0 0 0,-5-5 0 0 0,-2 1 0 0 0,2-3 0 0 0,3 2 0 0 0,3-2 0 0 0,1 3 0 0 0,3 2 0 0 0,6 0 0 0 0,2 0 0 0 0,0 4 0 0 0,-1-3 0 0 0,-6-4 0 0 0,-4 0 0 0 0,-1-2 0 0 0,0 1 0 0 0,2 4 0 0 0,6-1 0 0 0,2 2 0 0 0,1 2 0 0 0,-1-2 0 0 0,-1-5 0 0 0,-1 2 0 0 0,3-4 0 0 0,2 3 0 0 0,-1 3 0 0 0,-2 4 0 0 0,4-2 0 0 0,0 1 0 0 0,-2-3 0 0 0,-1 0 0 0 0,3-3 0 0 0,0 2 0 0 0,-2 2 0 0 0,4-1 0 0 0,-1 0 0 0 0,-1 4 0 0 0,-3 2 0 0 0,3-3 0 0 0,10 0 0 0 0,12 2 0 0 0,11 2 0 0 0,4 7 0 0 0,3 3 0 0 0,5 1 0 0 0,2 4 0 0 0,2 1 0 0 0,2 3 0 0 0,1-1 0 0 0,-6 3 0 0 0,-1-1 0 0 0,0-4 0 0 0,1 2 0 0 0,1 3 0 0 0,7 5 0 0 0,3-2 0 0 0,-1 1 0 0 0,0 3 0 0 0,-1-4 0 0 0,-7 1 0 0 0,3-3 0 0 0,-4 1 0 0 0,-2 1 0 0 0,1-1 0 0 0,1 1 0 0 0,1-3 0 0 0,1-4 0 0 0,1 6 0 0 0,5 0 0 0 0,-2 2 0 0 0,-3-3 0 0 0,0-3 0 0 0,-1 5 0 0 0,6-1 0 0 0,2 8 0 0 0,-1-1 0 0 0,0-5 0 0 0,-2-1 0 0 0,-1-4 0 0 0,-1-3 0 0 0,-5 0 0 0 0,-3 3 0 0 0,0 0 0 0 0,1-3 0 0 0,2 1 0 0 0,1-1 0 0 0,2 2 0 0 0,0-1 0 0 0,1-3 0 0 0,0 2 0 0 0,0 4 0 0 0,0 0 0 0 0,5 1 0 0 0,2-1 0 0 0,4 0 0 0 0,1 4 0 0 0,-2-2 0 0 0,-3 1 0 0 0,-2-2 0 0 0,3 0 0 0 0,-6 3 0 0 0,-2-2 0 0 0,-2 0 0 0 0,0-1 0 0 0,0-5 0 0 0,1 1 0 0 0,-1-2 0 0 0,-4 2 0 0 0,4 0 0 0 0,-3 2 0 0 0,-1-2 0 0 0,1-2 0 0 0,1 1 0 0 0,2 4 0 0 0,0-1 0 0 0,1-2 0 0 0,-4 1 0 0 0,3-2 0 0 0,2 2 0 0 0,1-1 0 0 0,-4 2 0 0 0,3-1 0 0 0,-4 2 0 0 0,-1-2 0 0 0,0-3 0 0 0,2 1 0 0 0,0 4 0 0 0,1 0 0 0 0,1 1 0 0 0,6-2 0 0 0,1 2 0 0 0,1 3 0 0 0,-2-2 0 0 0,-1 1 0 0 0,-2-3 0 0 0,-1 2 0 0 0,-1-4 0 0 0,0 2 0 0 0,0-1 0 0 0,4 0 0 0 0,3-1 0 0 0,-6 2 0 0 0,-3 3 0 0 0,-1-2 0 0 0,-1-3 0 0 0,2 0 0 0 0,0-1 0 0 0,0-4 0 0 0,-4 2 0 0 0,-1 5 0 0 0,6-2 0 0 0,-3 4 0 0 0,0-3 0 0 0,0-3 0 0 0,7 1 0 0 0,-4 3 0 0 0,0 0 0 0 0,-1-4 0 0 0,-5 2 0 0 0,-1-2 0 0 0,0 2 0 0 0,2-1 0 0 0,-3 3 0 0 0,0-3 0 0 0,1 3 0 0 0,2-2 0 0 0,7 2 0 0 0,4 3 0 0 0,0 4 0 0 0,0-3 0 0 0,-1-4 0 0 0,-2 0 0 0 0,5-3 0 0 0,-5 2 0 0 0,-2 3 0 0 0,-2-1 0 0 0,0-4 0 0 0,-4 1 0 0 0,-3-1 0 0 0,2 1 0 0 0,1-1 0 0 0,2 2 0 0 0,1-2 0 0 0,-3 3 0 0 0,3-2 0 0 0,-2 2 0 0 0,0-2 0 0 0,0-3 0 0 0,2-4 0 0 0,-5 3 0 0 0,0-2 0 0 0,-5 5 0 0 0,1-2 0 0 0,2 4 0 0 0,2-2 0 0 0,3-2 0 0 0,-7-3 0 0 0,-13-4 0 0 0,-12-1 0 0 0,-10-3 0 0 0,-2-5 0 0 0,-2-2 0 0 0,-4 0 0 0 0,-2-4 0 0 0,-1 0 0 0 0,3-3 0 0 0,2 1 0 0 0,-1 2 0 0 0,4-2 0 0 0,0 2 0 0 0,3-3 0 0 0,1-4 0 0 0,-4-4 0 0 0,-2 2 0 0 0,2-1 0 0 0,-1 3 0 0 0,4 0 0 0 0,-6-2 0 0 0,-4-4 0 0 0,-2-1 0 0 0,-2-3 0 0 0,0 4 0 0 0,5 1 0 0 0,-4 0 0 0 0,-1-2 0 0 0,0 3 0 0 0,-1-4 0 0 0,-4-3 0 0 0,-2 3 0 0 0,1-4 0 0 0,2-2 0 0 0,1 5 0 0 0,-3-4 0 0 0,-1 4 0 0 0,2 1 0 0 0,1 1 0 0 0,1-2 0 0 0,-2 0 0 0 0,-2-2 0 0 0,-3 0 0 0 0,-6 0 0 0 0,1-6 0 0 0,-3 4 0 0 0,-2-4 0 0 0,2 4 0 0 0,-1-2 0 0 0,3-1 0 0 0,5 6 0 0 0,-2-4 0 0 0,3 5 0 0 0,-2-4 0 0 0,-4 4 0 0 0,0 1 0 0 0,-1-5 0 0 0,3 3 0 0 0,3 1 0 0 0,-1 0 0 0 0,1-1 0 0 0,-1 0 0 0 0,0 4 0 0 0,-1-3 0 0 0,0-3 0 0 0,-1 4 0 0 0,1 2 0 0 0,3 4 0 0 0,4 1 0 0 0,3 3 0 0 0,-3 0 0 0 0,5-3 0 0 0,2 2 0 0 0,2 4 0 0 0,1-1 0 0 0,-1 2 0 0 0,0-2 0 0 0,-1 1 0 0 0,0 3 0 0 0,4-2 0 0 0,2 2 0 0 0,5-4 0 0 0,0 2 0 0 0,-2 2 0 0 0,-2 3 0 0 0,7 2 0 0 0,12 3 0 0 0,11 1 0 0 0,9 1 0 0 0,7 6 0 0 0,4 1 0 0 0,3 5 0 0 0,1 1 0 0 0,0-3 0 0 0,-5 3 0 0 0,-2-2 0 0 0,-1-1 0 0 0,1 1 0 0 0,2 5 0 0 0,0-1 0 0 0,-3 2 0 0 0,-2-1 0 0 0,1 1 0 0 0,2-2 0 0 0,2 1 0 0 0,0-1 0 0 0,2 1 0 0 0,1-2 0 0 0,-1 1 0 0 0,2-1 0 0 0,-1 2 0 0 0,-5 3 0 0 0,-2-2 0 0 0,0-3 0 0 0,2 1 0 0 0,1-3 0 0 0,2 3 0 0 0,1 3 0 0 0,0-2 0 0 0,1-2 0 0 0,-5 0 0 0 0,-2-2 0 0 0,1 3 0 0 0,0-2 0 0 0,3 2 0 0 0,0-2 0 0 0,2 3 0 0 0,0-2 0 0 0,1 2 0 0 0,0-2 0 0 0,0-3 0 0 0,-5 1 0 0 0,4-1 0 0 0,-4 3 0 0 0,-1-2 0 0 0,1-2 0 0 0,-4 2 0 0 0,5-1 0 0 0,2 3 0 0 0,3-1 0 0 0,0-3 0 0 0,0-3 0 0 0,5 2 0 0 0,2 10 0 0 0,-2 2 0 0 0,0-3 0 0 0,3 0 0 0 0,-1-2 0 0 0,0-4 0 0 0,-3-4 0 0 0,-6 1 0 0 0,-4 0 0 0 0,-1-2 0 0 0,1-3 0 0 0,1 4 0 0 0,1 1 0 0 0,1 3 0 0 0,1-1 0 0 0,1-1 0 0 0,0 2 0 0 0,0 0 0 0 0,0-3 0 0 0,0-3 0 0 0,-5 3 0 0 0,3-1 0 0 0,7 4 0 0 0,3 0 0 0 0,0-2 0 0 0,-2-3 0 0 0,-6 2 0 0 0,-4 1 0 0 0,-1-3 0 0 0,0-2 0 0 0,1-1 0 0 0,2-3 0 0 0,-5 5 0 0 0,-1 1 0 0 0,1-1 0 0 0,2-1 0 0 0,1-2 0 0 0,-3 4 0 0 0,-1 1 0 0 0,1-1 0 0 0,1-2 0 0 0,3 3 0 0 0,1 1 0 0 0,1-2 0 0 0,0-1 0 0 0,1 2 0 0 0,0 1 0 0 0,0-1 0 0 0,0-3 0 0 0,1-2 0 0 0,-2-1 0 0 0,-4 4 0 0 0,-2 1 0 0 0,1-1 0 0 0,0 4 0 0 0,3 0 0 0 0,0-1 0 0 0,2-3 0 0 0,0-2 0 0 0,1-2 0 0 0,-10-1 0 0 0,-14-1 0 0 0,-12 0 0 0 0,-11-1 0 0 0,-2-4 0 0 0,-3-2 0 0 0,-3 0 0 0 0,3-3 0 0 0,0-1 0 0 0,-2-3 0 0 0,-1 1 0 0 0,-1-2 0 0 0,3-5 0 0 0,0 2 0 0 0,5-1 0 0 0,0 3 0 0 0,-2 3 0 0 0,2 0 0 0 0,0 1 0 0 0,-3-1 0 0 0,3-5 0 0 0,-2 2 0 0 0,4-2 0 0 0,-1 2 0 0 0,-3 3 0 0 0,3 0 0 0 0,-2-3 0 0 0,3-5 0 0 0,-1 2 0 0 0,-3-1 0 0 0,-3 3 0 0 0,3-1 0 0 0,-1 3 0 0 0,-2-2 0 0 0,-1-2 0 0 0,-3 2 0 0 0,-1-2 0 0 0,-1 3 0 0 0,4-1 0 0 0,2 2 0 0 0,-1-1 0 0 0,-1-3 0 0 0,-7 2 0 0 0,3-2 0 0 0,1 3 0 0 0,4-1 0 0 0,3 2 0 0 0,-1 4 0 0 0,3-1 0 0 0,0 1 0 0 0,-2-3 0 0 0,-2 2 0 0 0,-3 2 0 0 0,4-2 0 0 0,0 1 0 0 0,-2-2 0 0 0,-1 0 0 0 0,-1 3 0 0 0,3-2 0 0 0,1 1 0 0 0,3-3 0 0 0,1 1 0 0 0,-2 3 0 0 0,-2-2 0 0 0,-3 1 0 0 0,-3 3 0 0 0,5-4 0 0 0,0 2 0 0 0,-1 2 0 0 0,-1 2 0 0 0,-2-3 0 0 0,4-4 0 0 0,1-1 0 0 0,-1 2 0 0 0,-2 4 0 0 0,-1 2 0 0 0,3-2 0 0 0,1 0 0 0 0,-1 1 0 0 0,-2 3 0 0 0,-1 0 0 0 0,-2-2 0 0 0,-1-2 0 0 0,0 2 0 0 0,-1 1 0 0 0,-1 1 0 0 0,1 2 0 0 0,0 2 0 0 0,0-1 0 0 0,0-4 0 0 0,0-1 0 0 0,0 0 0 0 0,1 1 0 0 0,-1 1 0 0 0,10 2 0 0 0,14 1 0 0 0,8 6 0 0 0,8 1 0 0 0,8 1 0 0 0,6-1 0 0 0,-2 3 0 0 0,2 0 0 0 0,0 4 0 0 0,3 4 0 0 0,0 0 0 0 0,2 2 0 0 0,1-2 0 0 0,0 0 0 0 0,-5 3 0 0 0,-2-1 0 0 0,1-5 0 0 0,-5 0 0 0 0,1-1 0 0 0,1 1 0 0 0,3 4 0 0 0,1-2 0 0 0,3 3 0 0 0,1 2 0 0 0,0 3 0 0 0,1-3 0 0 0,-5 0 0 0 0,-1-3 0 0 0,0 0 0 0 0,1-3 0 0 0,1-4 0 0 0,-4 2 0 0 0,0 3 0 0 0,1-2 0 0 0,2 3 0 0 0,1-1 0 0 0,2 0 0 0 0,-4 4 0 0 0,-1-2 0 0 0,0-4 0 0 0,2 0 0 0 0,2 9 0 0 0,0 0 0 0 0,2-4 0 0 0,1 0 0 0 0,0 2 0 0 0,0 2 0 0 0,0-3 0 0 0,0 1 0 0 0,5 1 0 0 0,-3 3 0 0 0,-3-4 0 0 0,0 0 0 0 0,-1-3 0 0 0,0 0 0 0 0,1 2 0 0 0,0-3 0 0 0,-4 2 0 0 0,-3-3 0 0 0,2-4 0 0 0,0 1 0 0 0,2-2 0 0 0,-3 2 0 0 0,-1 5 0 0 0,1-2 0 0 0,2 2 0 0 0,1 3 0 0 0,2-2 0 0 0,1-4 0 0 0,-5 0 0 0 0,-1-2 0 0 0,-4 1 0 0 0,-1-1 0 0 0,2 2 0 0 0,3-1 0 0 0,2 1 0 0 0,2-1 0 0 0,-4 2 0 0 0,0-2 0 0 0,1 2 0 0 0,1-2 0 0 0,2 1 0 0 0,1 0 0 0 0,1 0 0 0 0,0-1 0 0 0,1-3 0 0 0,-5 1 0 0 0,-2 5 0 0 0,1-2 0 0 0,1-3 0 0 0,-4 2 0 0 0,0-2 0 0 0,1-3 0 0 0,-3 2 0 0 0,1 0 0 0 0,1-3 0 0 0,-3 3 0 0 0,2-1 0 0 0,1-2 0 0 0,-2 3 0 0 0,0 0 0 0 0,2-3 0 0 0,3-7 0 0 0,-3-9 0 0 0,0-4 0 0 0,-3-4 0 0 0,-5-4 0 0 0,-5-5 0 0 0,2 3 0 0 0,-2-1 0 0 0,4 0 0 0 0,0-3 0 0 0,-3-1 0 0 0,2-1 0 0 0,0-2 0 0 0,-2 1 0 0 0,-3-1 0 0 0,-2 0 0 0 0,-2-1 0 0 0,-2 1 0 0 0,0 0 0 0 0,5 0 0 0 0,1 1 0 0 0,0-1 0 0 0,-1 0 0 0 0,-2 0 0 0 0,0 0 0 0 0,-2 1 0 0 0,-1-1 0 0 0,0 0 0 0 0,0 0 0 0 0,0 0 0 0 0,-1 0 0 0 0,6 6 0 0 0,2 1 0 0 0,4 4 0 0 0,1 1 0 0 0,3 4 0 0 0,5 3 0 0 0,3 5 0 0 0,3 2 0 0 0,-3 8 0 0 0,-5 7 0 0 0,-6 8 0 0 0,0 0 0 0 0,-1 2 0 0 0,-4 3 0 0 0,-2 2 0 0 0,-2 2 0 0 0,-2 1 0 0 0,-1 0 0 0 0,0 1 0 0 0,-1 1 0 0 0,1-1 0 0 0,-1 0 0 0 0,-4-5 0 0 0,-2-2 0 0 0,-5 1 0 0 0,0 1 0 0 0,2 1 0 0 0,-2-4 0 0 0,0 0 0 0 0,3 1 0 0 0,-3-4 0 0 0,2 1 0 0 0,1 1 0 0 0,-2 3 0 0 0,1 2 0 0 0,-3-3 0 0 0,0-1 0 0 0,-2 1 0 0 0,1 2 0 0 0,3 1 0 0 0,-1-3 0 0 0,0 0 0 0 0,-2 0 0 0 0,-3-4 0 0 0,0 1 0 0 0,-1 2 0 0 0,1 1 0 0 0,0-2 0 0 0,2 0 0 0 0,-1 1 0 0 0,-4 3 0 0 0,-2 1 0 0 0,-4 2 0 0 0,-1 1 0 0 0,-2 1 0 0 0,-1 0 0 0 0,-1 0 0 0 0,1-5 0 0 0,5-1 0 0 0,1-6 0 0 0,6 0 0 0 0,-1-3 0 0 0,0 1 0 0 0,-4-3 0 0 0,-2 2 0 0 0,-2-1 0 0 0,4 1 0 0 0,0-1 0 0 0,-1 1 0 0 0,-1-1 0 0 0,-1-3 0 0 0,-2-4 0 0 0,-1-3 0 0 0,-1-1 0 0 0,0-3 0 0 0,0 0 0 0 0,0-1 0 0 0,0 1 0 0 0,0-1 0 0 0,0 1 0 0 0,0-1 0 0 0,5-4 0 0 0,7-7 0 0 0,2-1 0 0 0,3-4 0 0 0,3-3 0 0 0,5-5 0 0 0,2-1 0 0 0,2-3 0 0 0,6 4 0 0 0,3 1 0 0 0,-1 0 0 0 0,4 4 0 0 0,0 0 0 0 0,3-2 0 0 0,4 4 0 0 0,0-1 0 0 0,-4-2 0 0 0,1 2 0 0 0,-2 0 0 0 0,1 3 0 0 0,-1-1 0 0 0,3 2 0 0 0,-3-1 0 0 0,3 2 0 0 0,-2-1 0 0 0,2-4 0 0 0,-2-4 0 0 0,-4-2 0 0 0,-2-3 0 0 0,-4-1 0 0 0,-2-1 0 0 0,-6 5 0 0 0,-3 1 0 0 0,-5 5 0 0 0,-6 6 0 0 0,1 0 0 0 0,-3 2 0 0 0,3-2 0 0 0,-1 1 0 0 0,-3 2 0 0 0,-2 4 0 0 0,-3-3 0 0 0,-2 0 0 0 0,-1 2 0 0 0,-1-3 0 0 0,-5 0 0 0 0,-2 2 0 0 0,0-3 0 0 0,2-5 0 0 0,1 1 0 0 0,-4 3 0 0 0,1 3 0 0 0,0-2 0 0 0,2-4 0 0 0,2 1 0 0 0,1 2 0 0 0,1 4 0 0 0,1 2 0 0 0,5-2 0 0 0,-2 1 0 0 0,-3 0 0 0 0,-1-3 0 0 0,0 0 0 0 0,0-3 0 0 0,-5 1 0 0 0,-1 1 0 0 0,0 4 0 0 0,2 3 0 0 0,-4-4 0 0 0,0-5 0 0 0,2 0 0 0 0,2 2 0 0 0,-4 3 0 0 0,0-3 0 0 0,-3-4 0 0 0,0 1 0 0 0,-2 2 0 0 0,-5-2 0 0 0,-4-3 0 0 0,3 1 0 0 0,4 3 0 0 0,-1 4 0 0 0,4-2 0 0 0,3 2 0 0 0,-1-4 0 0 0,-4 1 0 0 0,0 3 0 0 0,4-3 0 0 0,-3 1 0 0 0,-8-3 0 0 0,-5 2 0 0 0,1-4 0 0 0,1 3 0 0 0,4 2 0 0 0,6-2 0 0 0,0 2 0 0 0,3 2 0 0 0,-1 3 0 0 0,1-2 0 0 0,-3-1 0 0 0,3-3 0 0 0,2-5 0 0 0,-2 1 0 0 0,1 3 0 0 0,-3 3 0 0 0,2-1 0 0 0,-3-4 0 0 0,-4 0 0 0 0,-3-1 0 0 0,2 0 0 0 0,4 5 0 0 0,0 3 0 0 0,8-2 0 0 0,0 1 0 0 0,1 2 0 0 0,3 2 0 0 0,1-4 0 0 0,-4-4 0 0 0,0-6 0 0 0,1 1 0 0 0,-4 3 0 0 0,5-1 0 0 0,-1 3 0 0 0,-6 3 0 0 0,1-2 0 0 0,-4 1 0 0 0,6-2 0 0 0,-1 1 0 0 0,2-3 0 0 0,2 1 0 0 0,2 4 0 0 0,2 2 0 0 0,1-1 0 0 0,-4-5 0 0 0,-6-5 0 0 0,-7 0 0 0 0,0 5 0 0 0,4-2 0 0 0,3 3 0 0 0,4-2 0 0 0,3 1 0 0 0,3-1 0 0 0,1 1 0 0 0,-5 4 0 0 0,5-2 0 0 0,1-4 0 0 0,1 0 0 0 0,0 4 0 0 0,-5-2 0 0 0,-2 2 0 0 0,-6-2 0 0 0,0-4 0 0 0,1 1 0 0 0,3 3 0 0 0,2 0 0 0 0,3-4 0 0 0,0 2 0 0 0,2 4 0 0 0,1-2 0 0 0,-1 2 0 0 0,1-3 0 0 0,0 2 0 0 0,-1-2 0 0 0,1 2 0 0 0,-1-3 0 0 0,-5-3 0 0 0,-1-4 0 0 0,-1 3 0 0 0,2-1 0 0 0,-3 3 0 0 0,-1 0 0 0 0,1-2 0 0 0,3 2 0 0 0,-4-1 0 0 0,6-2 0 0 0,2 2 0 0 0,-3 0 0 0 0,0-3 0 0 0,-1 4 0 0 0,7-2 0 0 0,2 4 0 0 0,1-2 0 0 0,0 4 0 0 0,-2-2 0 0 0,0 2 0 0 0,3-2 0 0 0,-3-2 0 0 0,-3-5 0 0 0,-1 3 0 0 0,-1 4 0 0 0,6 0 0 0 0,7-2 0 0 0,1 1 0 0 0,-1 5 0 0 0,3-2 0 0 0,-1 2 0 0 0,-3-2 0 0 0,-3 1 0 0 0,3-2 0 0 0,-1-3 0 0 0,-2-5 0 0 0,-1 3 0 0 0,-3 4 0 0 0,4 0 0 0 0,1 2 0 0 0,3-1 0 0 0,1 2 0 0 0,-2-2 0 0 0,-3 2 0 0 0,3-3 0 0 0,0 3 0 0 0,2-3 0 0 0,1 2 0 0 0,-3 3 0 0 0,-3-1 0 0 0,2-4 0 0 0,1 0 0 0 0,-3 4 0 0 0,-1-2 0 0 0,-3-3 0 0 0,-1 1 0 0 0,-1-2 0 0 0,-1 3 0 0 0,5-2 0 0 0,2 2 0 0 0,4-1 0 0 0,1 2 0 0 0,-2-2 0 0 0,-3 2 0 0 0,-2-2 0 0 0,-2 2 0 0 0,4-1 0 0 0,5-4 0 0 0,1 1 0 0 0,-1 4 0 0 0,1 0 0 0 0,0 1 0 0 0,-4-1 0 0 0,-2-4 0 0 0,-2 1 0 0 0,2-1 0 0 0,0 2 0 0 0,5-1 0 0 0,0 2 0 0 0,2-1 0 0 0,0 1 0 0 0,-3 0 0 0 0,2-4 0 0 0,-1 1 0 0 0,2 0 0 0 0,-1 2 0 0 0,3-2 0 0 0,-3 4 0 0 0,3-3 0 0 0,4-2 0 0 0,-2 2 0 0 0,-4-2 0 0 0,-5-2 0 0 0,2-3 0 0 0,-1 3 0 0 0,-2 0 0 0 0,2-2 0 0 0,0 3 0 0 0,3 0 0 0 0,0 4 0 0 0,2-1 0 0 0,4-3 0 0 0,-1 2 0 0 0,-4 5 0 0 0,1-6 0 0 0,-2 0 0 0 0,2-2 0 0 0,-2 3 0 0 0,3 0 0 0 0,-3 2 0 0 0,3-1 0 0 0,-2-2 0 0 0,2-4 0 0 0,-2 3 0 0 0,3-1 0 0 0,-3 3 0 0 0,2 1 0 0 0,-2-4 0 0 0,-3-2 0 0 0,2-2 0 0 0,-2-3 0 0 0,3 0 0 0 0,3-2 0 0 0,5 0 0 0 0,9 4 0 0 0,8 8 0 0 0,9 6 0 0 0,6 5 0 0 0,4 4 0 0 0,2 3 0 0 0,1 0 0 0 0,1 2 0 0 0,-1-1 0 0 0,0 0 0 0 0,0 0 0 0 0,-1-1 0 0 0,0-4 0 0 0,0-3 0 0 0,5 1 0 0 0,2 1 0 0 0,4 1 0 0 0,1 1 0 0 0,-3 2 0 0 0,-1 1 0 0 0,-4 0 0 0 0,-1 0 0 0 0,-2 0 0 0 0,-1 0 0 0 0,0 1 0 0 0,-6 4 0 0 0,-2 2 0 0 0,1-1 0 0 0,2-1 0 0 0,1-1 0 0 0,-4 3 0 0 0,0 1 0 0 0,-4 4 0 0 0,-1 0 0 0 0,3 3 0 0 0,3 4 0 0 0,-3 4 0 0 0,1-2 0 0 0,-4 0 0 0 0,-4 3 0 0 0,-5 1 0 0 0,-4 2 0 0 0,4-4 0 0 0,-1-1 0 0 0,-1 2 0 0 0,-2 1 0 0 0,-1 1 0 0 0,-2 2 0 0 0,0 1 0 0 0,-1 0 0 0 0,-5-4 0 0 0,-2-1 0 0 0,-5-6 0 0 0,-5-5 0 0 0,-5-5 0 0 0,1 2 0 0 0,-1-2 0 0 0,-1-2 0 0 0,-3-1 0 0 0,-1-3 0 0 0,-2 0 0 0 0,0-2 0 0 0,-1 0 0 0 0,0 0 0 0 0,0-1 0 0 0,0 1 0 0 0,0 0 0 0 0,0-1 0 0 0,0 1 0 0 0,0 0 0 0 0,-5 0 0 0 0,-2 0 0 0 0,1-5 0 0 0,1-2 0 0 0,2 1 0 0 0,1 1 0 0 0,0-4 0 0 0,2-5 0 0 0,-5 0 0 0 0,4-4 0 0 0,-3 3 0 0 0,-1-2 0 0 0,-5-4 0 0 0,-5-2 0 0 0,-1-3 0 0 0,3-2 0 0 0,4-1 0 0 0,3 4 0 0 0,3 1 0 0 0,-4 0 0 0 0,-5-1 0 0 0,5-1 0 0 0,-2-2 0 0 0,1-1 0 0 0,-4 0 0 0 0,6-1 0 0 0,4 0 0 0 0,-3 0 0 0 0,-1 0 0 0 0,-4 0 0 0 0,0 0 0 0 0,1 0 0 0 0,-2 0 0 0 0,0-5 0 0 0,2 3 0 0 0,3-2 0 0 0,-3-1 0 0 0,-10-5 0 0 0,4-1 0 0 0,-1 3 0 0 0,2 1 0 0 0,4 3 0 0 0,-2-4 0 0 0,1 1 0 0 0,3 0 0 0 0,3 2 0 0 0,-3 2 0 0 0,5 2 0 0 0,-2 0 0 0 0,-1-4 0 0 0,-3-1 0 0 0,4 0 0 0 0,4 1 0 0 0,-4 7 0 0 0,-1-2 0 0 0,1-1 0 0 0,2-1 0 0 0,0 1 0 0 0,2 0 0 0 0,0 0 0 0 0,1 1 0 0 0,0 0 0 0 0,6 0 0 0 0,1 5 0 0 0,5 2 0 0 0,0 0 0 0 0,-2 3 0 0 0,3 1 0 0 0,-1 3 0 0 0,3-1 0 0 0,-2-2 0 0 0,3-3 0 0 0,-2-3 0 0 0,-3 3 0 0 0,1-1 0 0 0,0-5 0 0 0,-3-4 0 0 0,2-1 0 0 0,-1 5 0 0 0,-1 2 0 0 0,2 0 0 0 0,4 0 0 0 0,0 4 0 0 0,3 1 0 0 0,3-1 0 0 0,-2 3 0 0 0,1 0 0 0 0,2-2 0 0 0,-3-3 0 0 0,1-2 0 0 0,7 4 0 0 0,9 4 0 0 0,9 7 0 0 0,6 4 0 0 0,6 4 0 0 0,2 2 0 0 0,2 2 0 0 0,1 0 0 0 0,-1 0 0 0 0,0 0 0 0 0,0 0 0 0 0,0-1 0 0 0,-1 5 0 0 0,0 2 0 0 0,0 0 0 0 0,-1 3 0 0 0,1 0 0 0 0,0 4 0 0 0,0-1 0 0 0,-1 3 0 0 0,1-2 0 0 0,-5 2 0 0 0,-2-1 0 0 0,-5 1 0 0 0,0-2 0 0 0,-3 2 0 0 0,0-2 0 0 0,-1 2 0 0 0,1-2 0 0 0,-2 2 0 0 0,3-2 0 0 0,2 2 0 0 0,5 3 0 0 0,-3 3 0 0 0,1-1 0 0 0,-3 0 0 0 0,0 1 0 0 0,2 3 0 0 0,3 2 0 0 0,-2 1 0 0 0,0 1 0 0 0,1 1 0 0 0,-2 0 0 0 0,-1-5 0 0 0,-2-1 0 0 0,0 0 0 0 0,-2 0 0 0 0,-5 3 0 0 0,3 0 0 0 0,2 2 0 0 0,0 0 0 0 0,-3 1 0 0 0,2-5 0 0 0,-2-2 0 0 0,-3 1 0 0 0,2-4 0 0 0,0-1 0 0 0,-3 2 0 0 0,-2 3 0 0 0,2-4 0 0 0,1 1 0 0 0,3-3 0 0 0,0-1 0 0 0,-2 3 0 0 0,-3 3 0 0 0,2-3 0 0 0,0 1 0 0 0,-1 1 0 0 0,-8-2 0 0 0,-9-5 0 0 0,-7-6 0 0 0,-7-3 0 0 0,-4-3 0 0 0,-3-3 0 0 0,-1 0 0 0 0,5-6 0 0 0,1-2 0 0 0,6-4 0 0 0,0-1 0 0 0,-1 3 0 0 0,2-3 0 0 0,0 1 0 0 0,2-2 0 0 0,0 1 0 0 0,1-3 0 0 0,4-3 0 0 0,-6 2 0 0 0,0-2 0 0 0,-3-2 0 0 0,-3-4 0 0 0,-2-1 0 0 0,-2-2 0 0 0,3-1 0 0 0,1-1 0 0 0,4-1 0 0 0,1 6 0 0 0,3 1 0 0 0,-1 1 0 0 0,2-2 0 0 0,4-1 0 0 0,-2-2 0 0 0,1-1 0 0 0,-2 5 0 0 0,-5-4 0 0 0,2-2 0 0 0,3-2 0 0 0,-2 6 0 0 0,3 1 0 0 0,2 1 0 0 0,-1-2 0 0 0,-5-1 0 0 0,1 0 0 0 0,3-2 0 0 0,-2-5 0 0 0,2-3 0 0 0,3 1 0 0 0,-2 6 0 0 0,0 3 0 0 0,3 1 0 0 0,2 0 0 0 0,-2 4 0 0 0,-1 1 0 0 0,2-1 0 0 0,-3 4 0 0 0,0-2 0 0 0,2-1 0 0 0,2-2 0 0 0,2-3 0 0 0,-3-2 0 0 0,-1-1 0 0 0,2 0 0 0 0,1-1 0 0 0,1-1 0 0 0,3 1 0 0 0,0 0 0 0 0,0 0 0 0 0,2 0 0 0 0,-1 0 0 0 0,0 0 0 0 0,1 0 0 0 0,-1 0 0 0 0,0 1 0 0 0,0-1 0 0 0,0 0 0 0 0,5 5 0 0 0,2 2 0 0 0,-1 0 0 0 0,4 3 0 0 0,1 1 0 0 0,-2-2 0 0 0,-3-3 0 0 0,3 4 0 0 0,0-1 0 0 0,-1-1 0 0 0,2 2 0 0 0,5 6 0 0 0,5 4 0 0 0,5 4 0 0 0,2 4 0 0 0,2 1 0 0 0,1 1 0 0 0,1 1 0 0 0,0 0 0 0 0,-1 0 0 0 0,1 0 0 0 0,-6 4 0 0 0,-2 2 0 0 0,1 0 0 0 0,0-2 0 0 0,-2 4 0 0 0,-2 0 0 0 0,2-2 0 0 0,-3 4 0 0 0,1 5 0 0 0,1-1 0 0 0,3-3 0 0 0,-3 2 0 0 0,0-1 0 0 0,-4 2 0 0 0,1-2 0 0 0,2 2 0 0 0,-2 4 0 0 0,0-2 0 0 0,-2 2 0 0 0,1-3 0 0 0,3 2 0 0 0,2 2 0 0 0,4 3 0 0 0,1 2 0 0 0,-3 3 0 0 0,5 1 0 0 0,-4 1 0 0 0,0 0 0 0 0,0 1 0 0 0,2-1 0 0 0,-5 0 0 0 0,5-5 0 0 0,-2 4 0 0 0,4 1 0 0 0,-3 6 0 0 0,0-3 0 0 0,0-2 0 0 0,1 4 0 0 0,-4 0 0 0 0,-1 1 0 0 0,-4-2 0 0 0,-1-6 0 0 0,3 1 0 0 0,2 3 0 0 0,-2-1 0 0 0,1 0 0 0 0,1 0 0 0 0,-2 0 0 0 0,-1-1 0 0 0,-2 0 0 0 0,0-5 0 0 0,-2-2 0 0 0,1 0 0 0 0,-3 2 0 0 0,3-4 0 0 0,-2 0 0 0 0,1 1 0 0 0,-1 2 0 0 0,-3 2 0 0 0,1-3 0 0 0,-1-1 0 0 0,3 1 0 0 0,-2 2 0 0 0,3-4 0 0 0,-1 1 0 0 0,1 0 0 0 0,0 2 0 0 0,-5 3 0 0 0,3-5 0 0 0,-2 1 0 0 0,3-5 0 0 0,-2 0 0 0 0,-2 2 0 0 0,-3 3 0 0 0,2-3 0 0 0,0 0 0 0 0,4-2 0 0 0,-2-1 0 0 0,-1 3 0 0 0,-3 3 0 0 0,-3 3 0 0 0,4-4 0 0 0,-1 0 0 0 0,5 1 0 0 0,0 2 0 0 0,-3 2 0 0 0,3-4 0 0 0,-1-1 0 0 0,-2 2 0 0 0,-8-5 0 0 0,-9-4 0 0 0,-8-5 0 0 0,-1-10 0 0 0,-4-4 0 0 0,-2-2 0 0 0,2-5 0 0 0,0 0 0 0 0,-2-4 0 0 0,-2-4 0 0 0,4-4 0 0 0,-1 2 0 0 0,0-1 0 0 0,2-1 0 0 0,0 3 0 0 0,4-1 0 0 0,-1 0 0 0 0,-3-4 0 0 0,-2-1 0 0 0,2-1 0 0 0,-1-2 0 0 0,-1-1 0 0 0,2 0 0 0 0,0 0 0 0 0,-1 4 0 0 0,2 3 0 0 0,4-1 0 0 0,1 0 0 0 0,1-3 0 0 0,-1 5 0 0 0,-3-5 0 0 0,0-3 0 0 0,-1-1 0 0 0,-3 0 0 0 0,2-1 0 0 0,0 6 0 0 0,2-3 0 0 0,-6-2 0 0 0,2 0 0 0 0,3 0 0 0 0,1 4 0 0 0,2 3 0 0 0,0 0 0 0 0,-4-1 0 0 0,2-1 0 0 0,4-2 0 0 0,-1 0 0 0 0,-4-7 0 0 0,-3 4 0 0 0,2 1 0 0 0,-1 2 0 0 0,3-1 0 0 0,-1 0 0 0 0,3 1 0 0 0,3-2 0 0 0,0 1 0 0 0,-4 4 0 0 0,1-3 0 0 0,-2-7 0 0 0,-3-3 0 0 0,-4 0 0 0 0,3 2 0 0 0,5 1 0 0 0,-1 3 0 0 0,4 0 0 0 0,-2 2 0 0 0,-3 0 0 0 0,2 0 0 0 0,-3-5 0 0 0,-1 4 0 0 0,1 2 0 0 0,4 1 0 0 0,1 5 0 0 0,1-4 0 0 0,-1-2 0 0 0,1-1 0 0 0,3-1 0 0 0,-2 5 0 0 0,1 2 0 0 0,-2 0 0 0 0,0-1 0 0 0,-2-2 0 0 0,2-1 0 0 0,-3 0 0 0 0,2-2 0 0 0,3 1 0 0 0,3-1 0 0 0,4 0 0 0 0,7 5 0 0 0,8 6 0 0 0,2 13 0 0 0,5 6 0 0 0,3 4 0 0 0,4 6 0 0 0,2 6 0 0 0,2 6 0 0 0,1-1 0 0 0,-4 1 0 0 0,-2 1 0 0 0,0 3 0 0 0,1 1 0 0 0,2 2 0 0 0,5 1 0 0 0,-1 0 0 0 0,-2 0 0 0 0,4 5 0 0 0,-2 2 0 0 0,2 4 0 0 0,-4 1 0 0 0,-1-2 0 0 0,4 3 0 0 0,-3-2 0 0 0,3-2 0 0 0,-3-3 0 0 0,-2 3 0 0 0,-1 0 0 0 0,2 3 0 0 0,-1 0 0 0 0,2 2 0 0 0,5 5 0 0 0,-3-2 0 0 0,-2-3 0 0 0,0 1 0 0 0,-6-3 0 0 0,4 3 0 0 0,2 3 0 0 0,-4-2 0 0 0,5 2 0 0 0,-4 3 0 0 0,-1-2 0 0 0,1 0 0 0 0,-5-2 0 0 0,0 0 0 0 0,1-2 0 0 0,-3 1 0 0 0,0-3 0 0 0,2-2 0 0 0,-2 1 0 0 0,0-2 0 0 0,2 4 0 0 0,-2-2 0 0 0,0 3 0 0 0,2 3 0 0 0,-2-1 0 0 0,1-3 0 0 0,1 0 0 0 0,-2-1 0 0 0,0-4 0 0 0,-2-3 0 0 0,0-2 0 0 0,-3 2 0 0 0,-3 1 0 0 0,2-6 0 0 0,2 2 0 0 0,0 0 0 0 0,-3 0 0 0 0,2-1 0 0 0,-2-1 0 0 0,2 0 0 0 0,-1-1 0 0 0,2 5 0 0 0,-1 7 0 0 0,-3 1 0 0 0,1-2 0 0 0,4-3 0 0 0,0 3 0 0 0,1-1 0 0 0,-1-2 0 0 0,-5-2 0 0 0,-3-3 0 0 0,2-1 0 0 0,4-2 0 0 0,0 0 0 0 0,-2-1 0 0 0,-4 1 0 0 0,2-1 0 0 0,0 0 0 0 0,2 1 0 0 0,1 0 0 0 0,1-1 0 0 0,0 1 0 0 0,2 0 0 0 0,-2 0 0 0 0,-3 0 0 0 0,-4-1 0 0 0,3-4 0 0 0,-1-2 0 0 0,-2 1 0 0 0,-2 0 0 0 0,-2-3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66D1A0-6B16-75DD-49EC-279CEB0185CA}"/>
              </a:ext>
            </a:extLst>
          </p:cNvPr>
          <p:cNvSpPr/>
          <p:nvPr/>
        </p:nvSpPr>
        <p:spPr>
          <a:xfrm>
            <a:off x="0" y="0"/>
            <a:ext cx="12192000" cy="4327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B9D0D-5A72-D502-F141-3BF322073434}"/>
              </a:ext>
            </a:extLst>
          </p:cNvPr>
          <p:cNvSpPr txBox="1"/>
          <p:nvPr/>
        </p:nvSpPr>
        <p:spPr>
          <a:xfrm>
            <a:off x="-1458" y="-92882"/>
            <a:ext cx="7834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Add logo</a:t>
            </a:r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57A5B-4896-DF13-240F-D5C21ABB4F2C}"/>
              </a:ext>
            </a:extLst>
          </p:cNvPr>
          <p:cNvSpPr txBox="1"/>
          <p:nvPr/>
        </p:nvSpPr>
        <p:spPr>
          <a:xfrm>
            <a:off x="5452056" y="53661"/>
            <a:ext cx="655749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Main Page       Mental health          Fitness effects       Review page         Contact page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10E107-E5C7-3455-42DD-C8236F245925}"/>
                  </a:ext>
                </a:extLst>
              </p14:cNvPr>
              <p14:cNvContentPartPr/>
              <p14:nvPr/>
            </p14:nvContentPartPr>
            <p14:xfrm>
              <a:off x="7738056" y="440028"/>
              <a:ext cx="4506478" cy="310159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10E107-E5C7-3455-42DD-C8236F2459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061" y="377039"/>
                <a:ext cx="4632108" cy="3227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5E033E-3CA9-6224-CC15-A750C79413D3}"/>
                  </a:ext>
                </a:extLst>
              </p14:cNvPr>
              <p14:cNvContentPartPr/>
              <p14:nvPr/>
            </p14:nvContentPartPr>
            <p14:xfrm>
              <a:off x="8553718" y="461493"/>
              <a:ext cx="10732" cy="1073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5E033E-3CA9-6224-CC15-A750C79413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5618" y="-1416607"/>
                <a:ext cx="3756200" cy="37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CD9023-76A1-5DBB-97AE-648FCD734A99}"/>
                  </a:ext>
                </a:extLst>
              </p14:cNvPr>
              <p14:cNvContentPartPr/>
              <p14:nvPr/>
            </p14:nvContentPartPr>
            <p14:xfrm>
              <a:off x="8542986" y="461492"/>
              <a:ext cx="3737902" cy="234617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CD9023-76A1-5DBB-97AE-648FCD734A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0352" y="398500"/>
                <a:ext cx="3863531" cy="2471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5277D1-83DA-8554-F62E-49A4F62B1E59}"/>
                  </a:ext>
                </a:extLst>
              </p14:cNvPr>
              <p14:cNvContentPartPr/>
              <p14:nvPr/>
            </p14:nvContentPartPr>
            <p14:xfrm>
              <a:off x="8102957" y="826554"/>
              <a:ext cx="4201299" cy="262030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5277D1-83DA-8554-F62E-49A4F62B1E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40321" y="763566"/>
                <a:ext cx="4326931" cy="2745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13E78D-88F6-E25C-01D2-A379E4609DA1}"/>
                  </a:ext>
                </a:extLst>
              </p14:cNvPr>
              <p14:cNvContentPartPr/>
              <p14:nvPr/>
            </p14:nvContentPartPr>
            <p14:xfrm>
              <a:off x="8017742" y="647091"/>
              <a:ext cx="3971221" cy="268104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13E78D-88F6-E25C-01D2-A379E4609D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5107" y="584456"/>
                <a:ext cx="4096852" cy="2806674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368CAE1-8AB1-189B-ECCF-CA6C9B79C906}"/>
              </a:ext>
            </a:extLst>
          </p:cNvPr>
          <p:cNvSpPr txBox="1"/>
          <p:nvPr/>
        </p:nvSpPr>
        <p:spPr>
          <a:xfrm>
            <a:off x="533704" y="1297692"/>
            <a:ext cx="58491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Text talking about reviews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4E0045-CF4D-0FF0-BC53-A66C8B0C9588}"/>
              </a:ext>
            </a:extLst>
          </p:cNvPr>
          <p:cNvSpPr/>
          <p:nvPr/>
        </p:nvSpPr>
        <p:spPr>
          <a:xfrm>
            <a:off x="469310" y="1265495"/>
            <a:ext cx="7064962" cy="912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451F8D-3E78-7CFD-C5FA-E688B9BAEFCF}"/>
              </a:ext>
            </a:extLst>
          </p:cNvPr>
          <p:cNvSpPr/>
          <p:nvPr/>
        </p:nvSpPr>
        <p:spPr>
          <a:xfrm>
            <a:off x="795919" y="3971647"/>
            <a:ext cx="8617185" cy="15898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EF8A2-1948-143E-846A-3F803CB2B8F2}"/>
              </a:ext>
            </a:extLst>
          </p:cNvPr>
          <p:cNvSpPr/>
          <p:nvPr/>
        </p:nvSpPr>
        <p:spPr>
          <a:xfrm>
            <a:off x="955845" y="4075129"/>
            <a:ext cx="997185" cy="9031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2BF1AC-8602-945C-C47A-287B7A6D595B}"/>
              </a:ext>
            </a:extLst>
          </p:cNvPr>
          <p:cNvSpPr/>
          <p:nvPr/>
        </p:nvSpPr>
        <p:spPr>
          <a:xfrm>
            <a:off x="2216438" y="4075129"/>
            <a:ext cx="7064962" cy="9031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D9992-DC38-5BBF-D96E-D920F7F58314}"/>
              </a:ext>
            </a:extLst>
          </p:cNvPr>
          <p:cNvSpPr txBox="1"/>
          <p:nvPr/>
        </p:nvSpPr>
        <p:spPr>
          <a:xfrm>
            <a:off x="2529399" y="4279839"/>
            <a:ext cx="4464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130D5-35E6-B11A-1884-8129A524CE32}"/>
              </a:ext>
            </a:extLst>
          </p:cNvPr>
          <p:cNvSpPr txBox="1"/>
          <p:nvPr/>
        </p:nvSpPr>
        <p:spPr>
          <a:xfrm>
            <a:off x="1144921" y="4279840"/>
            <a:ext cx="6761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dirty="0"/>
              <a:t>Picture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89C2E7-D0D0-9B75-F887-D0E7C073DE74}"/>
              </a:ext>
            </a:extLst>
          </p:cNvPr>
          <p:cNvSpPr/>
          <p:nvPr/>
        </p:nvSpPr>
        <p:spPr>
          <a:xfrm>
            <a:off x="955844" y="5119351"/>
            <a:ext cx="997184" cy="348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0FBCB7-AAB3-2F42-71DA-8EE575EB8E1B}"/>
              </a:ext>
            </a:extLst>
          </p:cNvPr>
          <p:cNvSpPr/>
          <p:nvPr/>
        </p:nvSpPr>
        <p:spPr>
          <a:xfrm>
            <a:off x="2216438" y="5119349"/>
            <a:ext cx="6952073" cy="3480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063AD-2E72-3C34-6A5F-2F8ED63DBD07}"/>
              </a:ext>
            </a:extLst>
          </p:cNvPr>
          <p:cNvSpPr txBox="1"/>
          <p:nvPr/>
        </p:nvSpPr>
        <p:spPr>
          <a:xfrm>
            <a:off x="1037597" y="5106234"/>
            <a:ext cx="826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760BD8-CB23-F858-7354-3FC68893C68B}"/>
              </a:ext>
            </a:extLst>
          </p:cNvPr>
          <p:cNvSpPr txBox="1"/>
          <p:nvPr/>
        </p:nvSpPr>
        <p:spPr>
          <a:xfrm>
            <a:off x="2218955" y="5103320"/>
            <a:ext cx="6525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Green bar with review stars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9B7A10AF-1664-1902-3D75-BC2BEAED31A6}"/>
              </a:ext>
            </a:extLst>
          </p:cNvPr>
          <p:cNvSpPr/>
          <p:nvPr/>
        </p:nvSpPr>
        <p:spPr>
          <a:xfrm>
            <a:off x="96591" y="4464675"/>
            <a:ext cx="508000" cy="5174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B6D12FF-C7CD-9C88-FF10-8092EB9608CE}"/>
              </a:ext>
            </a:extLst>
          </p:cNvPr>
          <p:cNvSpPr/>
          <p:nvPr/>
        </p:nvSpPr>
        <p:spPr>
          <a:xfrm>
            <a:off x="9745014" y="4507605"/>
            <a:ext cx="780814" cy="564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DCD63-61DC-FAC0-439D-61EDC29720F0}"/>
              </a:ext>
            </a:extLst>
          </p:cNvPr>
          <p:cNvSpPr txBox="1"/>
          <p:nvPr/>
        </p:nvSpPr>
        <p:spPr>
          <a:xfrm>
            <a:off x="2881715" y="2931004"/>
            <a:ext cx="42272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Note: Slides off page to next review dependant on arrow pressed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3A37A1-8CEC-7B9C-0DC9-99D9FB570B90}"/>
              </a:ext>
            </a:extLst>
          </p:cNvPr>
          <p:cNvSpPr txBox="1"/>
          <p:nvPr/>
        </p:nvSpPr>
        <p:spPr>
          <a:xfrm>
            <a:off x="10238704" y="965915"/>
            <a:ext cx="1513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Stock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AB923C-44B2-7311-7CC6-70AC116C07C8}"/>
              </a:ext>
            </a:extLst>
          </p:cNvPr>
          <p:cNvSpPr/>
          <p:nvPr/>
        </p:nvSpPr>
        <p:spPr>
          <a:xfrm>
            <a:off x="0" y="6632221"/>
            <a:ext cx="12192000" cy="225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2F9F55-8EDD-F9D2-69C9-7803DB1041F3}"/>
              </a:ext>
            </a:extLst>
          </p:cNvPr>
          <p:cNvSpPr txBox="1"/>
          <p:nvPr/>
        </p:nvSpPr>
        <p:spPr>
          <a:xfrm>
            <a:off x="22656" y="6558684"/>
            <a:ext cx="17923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2024-02-22T08:53:38Z</dcterms:created>
  <dcterms:modified xsi:type="dcterms:W3CDTF">2024-02-22T09:48:10Z</dcterms:modified>
</cp:coreProperties>
</file>