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00AF0A-BF14-42DF-AFEE-2AA58B226999}" v="83" dt="2024-02-22T21:39:55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4979"/>
            <a:ext cx="12233753" cy="7679845"/>
          </a:xfrm>
          <a:solidFill>
            <a:schemeClr val="accent1">
              <a:lumMod val="40000"/>
              <a:lumOff val="60000"/>
            </a:schemeClr>
          </a:solidFill>
          <a:ln>
            <a:solidFill>
              <a:srgbClr val="4472C4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6A1E63-6C34-5E7A-B57D-D04532C42082}"/>
              </a:ext>
            </a:extLst>
          </p:cNvPr>
          <p:cNvSpPr/>
          <p:nvPr/>
        </p:nvSpPr>
        <p:spPr>
          <a:xfrm>
            <a:off x="153735" y="2491773"/>
            <a:ext cx="5010411" cy="30375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CEE0DE-C8F1-3DD8-2998-3F62368176A5}"/>
              </a:ext>
            </a:extLst>
          </p:cNvPr>
          <p:cNvSpPr/>
          <p:nvPr/>
        </p:nvSpPr>
        <p:spPr>
          <a:xfrm>
            <a:off x="40065" y="85387"/>
            <a:ext cx="2004164" cy="7828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93F8CE-522A-3EA1-3268-0381B59B09BD}"/>
              </a:ext>
            </a:extLst>
          </p:cNvPr>
          <p:cNvSpPr/>
          <p:nvPr/>
        </p:nvSpPr>
        <p:spPr>
          <a:xfrm>
            <a:off x="6865597" y="2491772"/>
            <a:ext cx="5010411" cy="30375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Pictures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8B655-8E65-F44C-7989-6BADB4791497}"/>
              </a:ext>
            </a:extLst>
          </p:cNvPr>
          <p:cNvSpPr txBox="1"/>
          <p:nvPr/>
        </p:nvSpPr>
        <p:spPr>
          <a:xfrm>
            <a:off x="4748493" y="238124"/>
            <a:ext cx="13907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Homepage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F43AD3-D023-946A-8F69-775ADD122DE7}"/>
              </a:ext>
            </a:extLst>
          </p:cNvPr>
          <p:cNvSpPr/>
          <p:nvPr/>
        </p:nvSpPr>
        <p:spPr>
          <a:xfrm>
            <a:off x="7451912" y="224118"/>
            <a:ext cx="4540684" cy="668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Hyperlinks that link to other pages 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33C626-19CB-7F47-FA14-8B5F8CCB4665}"/>
              </a:ext>
            </a:extLst>
          </p:cNvPr>
          <p:cNvSpPr/>
          <p:nvPr/>
        </p:nvSpPr>
        <p:spPr>
          <a:xfrm>
            <a:off x="3829801" y="6027843"/>
            <a:ext cx="4540684" cy="668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Dropdown buttons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38</cp:revision>
  <dcterms:created xsi:type="dcterms:W3CDTF">2024-02-22T21:29:22Z</dcterms:created>
  <dcterms:modified xsi:type="dcterms:W3CDTF">2024-02-22T21:41:22Z</dcterms:modified>
</cp:coreProperties>
</file>