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8377-9C48-F9BC-1020-CC8E09CDA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E87E2-B518-BB93-7CDD-2309E46D9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6" indent="0" algn="ctr">
              <a:buNone/>
              <a:defRPr sz="2000"/>
            </a:lvl2pPr>
            <a:lvl3pPr marL="914435" indent="0" algn="ctr">
              <a:buNone/>
              <a:defRPr sz="1801"/>
            </a:lvl3pPr>
            <a:lvl4pPr marL="1371651" indent="0" algn="ctr">
              <a:buNone/>
              <a:defRPr sz="1600"/>
            </a:lvl4pPr>
            <a:lvl5pPr marL="1828869" indent="0" algn="ctr">
              <a:buNone/>
              <a:defRPr sz="1600"/>
            </a:lvl5pPr>
            <a:lvl6pPr marL="2286085" indent="0" algn="ctr">
              <a:buNone/>
              <a:defRPr sz="1600"/>
            </a:lvl6pPr>
            <a:lvl7pPr marL="2743304" indent="0" algn="ctr">
              <a:buNone/>
              <a:defRPr sz="1600"/>
            </a:lvl7pPr>
            <a:lvl8pPr marL="3200520" indent="0" algn="ctr">
              <a:buNone/>
              <a:defRPr sz="1600"/>
            </a:lvl8pPr>
            <a:lvl9pPr marL="365773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3FBA3-E5AD-1518-9B75-539C58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00A0-027D-4064-AE39-1872C47CCE21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50F0B-1A5C-7D33-26B7-DEBA5894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A9131-12A4-907C-8E1B-02A09460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95D5-D4F2-431D-A994-8F49EC46E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6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AF399-A7B5-5069-0A9C-E127AE621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346E4-8196-2852-03B0-B781273E5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0B79F-4873-80BE-7D6C-2C24D91B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00A0-027D-4064-AE39-1872C47CCE21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5608D-AC5E-F687-A981-58F2B4BE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2B57A-991E-62E9-2528-0D3A4799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95D5-D4F2-431D-A994-8F49EC46E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02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E90DC-C09A-14AB-AF24-E5CC45CCB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3CC53-3593-890A-5B15-907485649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47D95-EE13-EB4A-7A6F-0D2A1E4A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00A0-027D-4064-AE39-1872C47CCE21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FF960-DB6F-46DD-2619-992EA0F9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C625F-9BEB-20A2-EC48-69E44BB5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95D5-D4F2-431D-A994-8F49EC46E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33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4977-7E06-FF37-B775-05A28365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5EA08-5135-E3A4-FA21-CE80B9E47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40163-79D0-6241-2F26-2C5D69499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00A0-027D-4064-AE39-1872C47CCE21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DC624-9CE4-3217-43D8-E1BA1EC3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368A6-4F0D-DBB3-6492-C0CF53E9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95D5-D4F2-431D-A994-8F49EC46E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64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6869-83B7-968B-2484-C72C1692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C5F14-7646-C078-FE8B-7461C3443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35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BDD5F-984F-220D-B3EB-A33B56805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00A0-027D-4064-AE39-1872C47CCE21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C001B-2007-54F7-C692-8BC0D515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3B6F1-B063-374F-A281-32B62E93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95D5-D4F2-431D-A994-8F49EC46E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9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1D29-2B17-2C3A-039B-14542CAE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60CA9-96C6-DF9F-6FF7-3F8054E7F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34183-EDA4-77F6-E53A-9560B3ABE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1437E-CC99-F9EB-F2DD-C138217D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00A0-027D-4064-AE39-1872C47CCE21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5AB0C-87DB-E6B8-8347-5F882929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579B7-2486-CB5B-2FB8-C930E0DF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95D5-D4F2-431D-A994-8F49EC46E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78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1F5D-0740-4811-7086-EE3AE572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D2F41-6FEF-DC9B-3F76-39E59C9CA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6" indent="0">
              <a:buNone/>
              <a:defRPr sz="2000" b="1"/>
            </a:lvl2pPr>
            <a:lvl3pPr marL="914435" indent="0">
              <a:buNone/>
              <a:defRPr sz="1801" b="1"/>
            </a:lvl3pPr>
            <a:lvl4pPr marL="1371651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5" indent="0">
              <a:buNone/>
              <a:defRPr sz="1600" b="1"/>
            </a:lvl6pPr>
            <a:lvl7pPr marL="2743304" indent="0">
              <a:buNone/>
              <a:defRPr sz="1600" b="1"/>
            </a:lvl7pPr>
            <a:lvl8pPr marL="3200520" indent="0">
              <a:buNone/>
              <a:defRPr sz="1600" b="1"/>
            </a:lvl8pPr>
            <a:lvl9pPr marL="365773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30B54-B595-BAC0-7F61-929B0D20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C0748-9BF1-64D6-3369-857B10EDF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6" indent="0">
              <a:buNone/>
              <a:defRPr sz="2000" b="1"/>
            </a:lvl2pPr>
            <a:lvl3pPr marL="914435" indent="0">
              <a:buNone/>
              <a:defRPr sz="1801" b="1"/>
            </a:lvl3pPr>
            <a:lvl4pPr marL="1371651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5" indent="0">
              <a:buNone/>
              <a:defRPr sz="1600" b="1"/>
            </a:lvl6pPr>
            <a:lvl7pPr marL="2743304" indent="0">
              <a:buNone/>
              <a:defRPr sz="1600" b="1"/>
            </a:lvl7pPr>
            <a:lvl8pPr marL="3200520" indent="0">
              <a:buNone/>
              <a:defRPr sz="1600" b="1"/>
            </a:lvl8pPr>
            <a:lvl9pPr marL="365773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E644DA-4038-5073-DEED-0DD757768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48C22E-CA69-2666-B1ED-2248BB98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00A0-027D-4064-AE39-1872C47CCE21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B3A6E-1719-F988-B0AC-D6003453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1EA1F4-647A-8193-FD04-90F7D90F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95D5-D4F2-431D-A994-8F49EC46E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4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14F3-9886-A154-784D-85975406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96C66-5AAD-05A3-8614-620F7E0EC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00A0-027D-4064-AE39-1872C47CCE21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E2384-FD67-F09D-D86B-611D4EC4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A3273-F02C-D75E-473E-E253787C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95D5-D4F2-431D-A994-8F49EC46E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69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49770D-090C-D833-788E-47E35097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00A0-027D-4064-AE39-1872C47CCE21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D1EBC-2C38-DD1A-829E-09C493FB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43A42-561E-855F-4674-83CD337F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95D5-D4F2-431D-A994-8F49EC46E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01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99A6-9BD9-E492-E6D5-0E2DCA90D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5DC9D-98FE-7FF5-DAF7-1457497F7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4" y="987430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0918A-0A08-208B-1E8F-FDBED8909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6" indent="0">
              <a:buNone/>
              <a:defRPr sz="1401"/>
            </a:lvl2pPr>
            <a:lvl3pPr marL="914435" indent="0">
              <a:buNone/>
              <a:defRPr sz="1200"/>
            </a:lvl3pPr>
            <a:lvl4pPr marL="1371651" indent="0">
              <a:buNone/>
              <a:defRPr sz="1001"/>
            </a:lvl4pPr>
            <a:lvl5pPr marL="1828869" indent="0">
              <a:buNone/>
              <a:defRPr sz="1001"/>
            </a:lvl5pPr>
            <a:lvl6pPr marL="2286085" indent="0">
              <a:buNone/>
              <a:defRPr sz="1001"/>
            </a:lvl6pPr>
            <a:lvl7pPr marL="2743304" indent="0">
              <a:buNone/>
              <a:defRPr sz="1001"/>
            </a:lvl7pPr>
            <a:lvl8pPr marL="3200520" indent="0">
              <a:buNone/>
              <a:defRPr sz="1001"/>
            </a:lvl8pPr>
            <a:lvl9pPr marL="365773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3FFD4-92A8-D0A7-714D-A1B4284E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00A0-027D-4064-AE39-1872C47CCE21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C86A7-5EB3-E72F-3860-2D995008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F2F20-5834-B69B-D6FB-D0CC4615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95D5-D4F2-431D-A994-8F49EC46E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32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5EA3-5722-0CB6-AC78-2E8641A18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05B45C-C404-E925-16E0-AC4917D8A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4" y="987430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6" indent="0">
              <a:buNone/>
              <a:defRPr sz="2800"/>
            </a:lvl2pPr>
            <a:lvl3pPr marL="914435" indent="0">
              <a:buNone/>
              <a:defRPr sz="2400"/>
            </a:lvl3pPr>
            <a:lvl4pPr marL="1371651" indent="0">
              <a:buNone/>
              <a:defRPr sz="2000"/>
            </a:lvl4pPr>
            <a:lvl5pPr marL="1828869" indent="0">
              <a:buNone/>
              <a:defRPr sz="2000"/>
            </a:lvl5pPr>
            <a:lvl6pPr marL="2286085" indent="0">
              <a:buNone/>
              <a:defRPr sz="2000"/>
            </a:lvl6pPr>
            <a:lvl7pPr marL="2743304" indent="0">
              <a:buNone/>
              <a:defRPr sz="2000"/>
            </a:lvl7pPr>
            <a:lvl8pPr marL="3200520" indent="0">
              <a:buNone/>
              <a:defRPr sz="2000"/>
            </a:lvl8pPr>
            <a:lvl9pPr marL="3657736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788D1-DC96-E9C1-2812-9C6DFEBC9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6" indent="0">
              <a:buNone/>
              <a:defRPr sz="1401"/>
            </a:lvl2pPr>
            <a:lvl3pPr marL="914435" indent="0">
              <a:buNone/>
              <a:defRPr sz="1200"/>
            </a:lvl3pPr>
            <a:lvl4pPr marL="1371651" indent="0">
              <a:buNone/>
              <a:defRPr sz="1001"/>
            </a:lvl4pPr>
            <a:lvl5pPr marL="1828869" indent="0">
              <a:buNone/>
              <a:defRPr sz="1001"/>
            </a:lvl5pPr>
            <a:lvl6pPr marL="2286085" indent="0">
              <a:buNone/>
              <a:defRPr sz="1001"/>
            </a:lvl6pPr>
            <a:lvl7pPr marL="2743304" indent="0">
              <a:buNone/>
              <a:defRPr sz="1001"/>
            </a:lvl7pPr>
            <a:lvl8pPr marL="3200520" indent="0">
              <a:buNone/>
              <a:defRPr sz="1001"/>
            </a:lvl8pPr>
            <a:lvl9pPr marL="365773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9566D-2D89-7C31-F440-EFE2FF7E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00A0-027D-4064-AE39-1872C47CCE21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0C84A-283B-C21A-4511-BD26199A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F80F6-028C-8B1B-A1E7-572F16EF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95D5-D4F2-431D-A994-8F49EC46E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99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74190-2142-67D9-D661-20591DBFB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3AD34-866F-FD9A-FEC1-17AA679F0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E91E7-5D77-4F84-B194-2ED26C138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B00A0-027D-4064-AE39-1872C47CCE21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5BD69-0374-93AE-5B24-7E97D065D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AEC44-CA57-1CE2-1AF1-FC3BECD7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395D5-D4F2-431D-A994-8F49EC46E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9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5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7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4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2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8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5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13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9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7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6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35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1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9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5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4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20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6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F39433-622E-B0F9-E325-0753BCD3A962}"/>
              </a:ext>
            </a:extLst>
          </p:cNvPr>
          <p:cNvSpPr/>
          <p:nvPr/>
        </p:nvSpPr>
        <p:spPr>
          <a:xfrm>
            <a:off x="0" y="0"/>
            <a:ext cx="12192000" cy="591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A39D9E-61AD-A20D-3813-B0CB0C97339A}"/>
              </a:ext>
            </a:extLst>
          </p:cNvPr>
          <p:cNvSpPr/>
          <p:nvPr/>
        </p:nvSpPr>
        <p:spPr>
          <a:xfrm>
            <a:off x="0" y="609927"/>
            <a:ext cx="12192000" cy="412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981D79-1EC4-953D-58CE-BFE1362CE7A0}"/>
              </a:ext>
            </a:extLst>
          </p:cNvPr>
          <p:cNvSpPr/>
          <p:nvPr/>
        </p:nvSpPr>
        <p:spPr>
          <a:xfrm>
            <a:off x="4098524" y="668908"/>
            <a:ext cx="1176293" cy="298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70E689-0DF8-8590-FD80-A277FAB432A3}"/>
              </a:ext>
            </a:extLst>
          </p:cNvPr>
          <p:cNvSpPr/>
          <p:nvPr/>
        </p:nvSpPr>
        <p:spPr>
          <a:xfrm>
            <a:off x="103517" y="143774"/>
            <a:ext cx="1164567" cy="369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CC5313-A439-82CA-B99C-21873DD2DAE1}"/>
              </a:ext>
            </a:extLst>
          </p:cNvPr>
          <p:cNvSpPr/>
          <p:nvPr/>
        </p:nvSpPr>
        <p:spPr>
          <a:xfrm>
            <a:off x="1590742" y="1030902"/>
            <a:ext cx="10601255" cy="4919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8F8C62-757D-F53C-5D2A-FB6C1798F787}"/>
              </a:ext>
            </a:extLst>
          </p:cNvPr>
          <p:cNvSpPr/>
          <p:nvPr/>
        </p:nvSpPr>
        <p:spPr>
          <a:xfrm>
            <a:off x="0" y="1030901"/>
            <a:ext cx="1590742" cy="4939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79E842-AC79-83CE-F657-436783FE4DAD}"/>
              </a:ext>
            </a:extLst>
          </p:cNvPr>
          <p:cNvSpPr txBox="1"/>
          <p:nvPr/>
        </p:nvSpPr>
        <p:spPr>
          <a:xfrm>
            <a:off x="163902" y="132574"/>
            <a:ext cx="1043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Logo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FC5426-5923-9810-2CD8-69BE7C2C1A2B}"/>
              </a:ext>
            </a:extLst>
          </p:cNvPr>
          <p:cNvSpPr txBox="1"/>
          <p:nvPr/>
        </p:nvSpPr>
        <p:spPr>
          <a:xfrm>
            <a:off x="2350046" y="1335268"/>
            <a:ext cx="8197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Mental Health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F995AC-DFC0-5893-8A68-3EC305C7C33C}"/>
              </a:ext>
            </a:extLst>
          </p:cNvPr>
          <p:cNvSpPr txBox="1"/>
          <p:nvPr/>
        </p:nvSpPr>
        <p:spPr>
          <a:xfrm>
            <a:off x="99203" y="1335268"/>
            <a:ext cx="139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navBar2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F73851-0E5B-757B-C7FE-993B9BE4CFC3}"/>
              </a:ext>
            </a:extLst>
          </p:cNvPr>
          <p:cNvSpPr txBox="1"/>
          <p:nvPr/>
        </p:nvSpPr>
        <p:spPr>
          <a:xfrm>
            <a:off x="4772664" y="174552"/>
            <a:ext cx="2441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Border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07B529-8F91-1354-62B0-51B075E07B75}"/>
              </a:ext>
            </a:extLst>
          </p:cNvPr>
          <p:cNvSpPr/>
          <p:nvPr/>
        </p:nvSpPr>
        <p:spPr>
          <a:xfrm>
            <a:off x="103517" y="653004"/>
            <a:ext cx="1176293" cy="298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411823-E8CD-FDE0-1D4B-ED86B107F468}"/>
              </a:ext>
            </a:extLst>
          </p:cNvPr>
          <p:cNvSpPr txBox="1"/>
          <p:nvPr/>
        </p:nvSpPr>
        <p:spPr>
          <a:xfrm>
            <a:off x="-32730" y="644115"/>
            <a:ext cx="1437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navBar</a:t>
            </a:r>
            <a:endParaRPr lang="en-GB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E7CB55-6EF6-7F34-7A8B-15A596DC9368}"/>
              </a:ext>
            </a:extLst>
          </p:cNvPr>
          <p:cNvSpPr txBox="1"/>
          <p:nvPr/>
        </p:nvSpPr>
        <p:spPr>
          <a:xfrm>
            <a:off x="3968140" y="656064"/>
            <a:ext cx="1437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Mental Health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12A5D2-8BB2-BB81-02B5-DB892250D13C}"/>
              </a:ext>
            </a:extLst>
          </p:cNvPr>
          <p:cNvSpPr/>
          <p:nvPr/>
        </p:nvSpPr>
        <p:spPr>
          <a:xfrm>
            <a:off x="5405199" y="668908"/>
            <a:ext cx="1176293" cy="298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DEBF1C-0BD3-56C4-60F5-CEFBA2197D50}"/>
              </a:ext>
            </a:extLst>
          </p:cNvPr>
          <p:cNvSpPr txBox="1"/>
          <p:nvPr/>
        </p:nvSpPr>
        <p:spPr>
          <a:xfrm>
            <a:off x="5274815" y="656064"/>
            <a:ext cx="1437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Physical Health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09C933-60A0-1AA5-9830-746041E52F40}"/>
              </a:ext>
            </a:extLst>
          </p:cNvPr>
          <p:cNvSpPr/>
          <p:nvPr/>
        </p:nvSpPr>
        <p:spPr>
          <a:xfrm>
            <a:off x="6711874" y="671344"/>
            <a:ext cx="1176293" cy="298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66AF89-B03A-FF15-FB7D-97EB10B79CF0}"/>
              </a:ext>
            </a:extLst>
          </p:cNvPr>
          <p:cNvSpPr txBox="1"/>
          <p:nvPr/>
        </p:nvSpPr>
        <p:spPr>
          <a:xfrm>
            <a:off x="6602117" y="623727"/>
            <a:ext cx="1437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…….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C5D86C-BB22-1A98-7957-0553FDFA543F}"/>
              </a:ext>
            </a:extLst>
          </p:cNvPr>
          <p:cNvSpPr/>
          <p:nvPr/>
        </p:nvSpPr>
        <p:spPr>
          <a:xfrm>
            <a:off x="-1" y="5970759"/>
            <a:ext cx="12191999" cy="887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3DCCDD-674D-30C9-2B7E-E83160DDC66C}"/>
              </a:ext>
            </a:extLst>
          </p:cNvPr>
          <p:cNvSpPr txBox="1"/>
          <p:nvPr/>
        </p:nvSpPr>
        <p:spPr>
          <a:xfrm>
            <a:off x="1997013" y="6201936"/>
            <a:ext cx="8197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footer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B8DD6-94AD-2C75-9570-18DFA0DB6235}"/>
              </a:ext>
            </a:extLst>
          </p:cNvPr>
          <p:cNvSpPr txBox="1"/>
          <p:nvPr/>
        </p:nvSpPr>
        <p:spPr>
          <a:xfrm>
            <a:off x="10754941" y="66830"/>
            <a:ext cx="1437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85000"/>
                  </a:schemeClr>
                </a:solidFill>
              </a:rPr>
              <a:t>Qamar Iqbal Gutierrez</a:t>
            </a:r>
          </a:p>
        </p:txBody>
      </p:sp>
    </p:spTree>
    <p:extLst>
      <p:ext uri="{BB962C8B-B14F-4D97-AF65-F5344CB8AC3E}">
        <p14:creationId xmlns:p14="http://schemas.microsoft.com/office/powerpoint/2010/main" val="732117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284</TotalTime>
  <Words>15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Qamar Iqbal</dc:creator>
  <cp:lastModifiedBy>Qamar Iqbal</cp:lastModifiedBy>
  <cp:revision>5</cp:revision>
  <dcterms:created xsi:type="dcterms:W3CDTF">2024-02-22T13:03:36Z</dcterms:created>
  <dcterms:modified xsi:type="dcterms:W3CDTF">2024-02-22T17:49:51Z</dcterms:modified>
</cp:coreProperties>
</file>