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920" r:id="rId2"/>
    <p:sldId id="921" r:id="rId3"/>
    <p:sldId id="889" r:id="rId4"/>
    <p:sldId id="892" r:id="rId5"/>
    <p:sldId id="922" r:id="rId6"/>
    <p:sldId id="894" r:id="rId7"/>
    <p:sldId id="924" r:id="rId8"/>
    <p:sldId id="1176" r:id="rId9"/>
    <p:sldId id="919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920D-019C-4FA0-8601-9AD67E6CE73A}" v="30" dt="2022-11-10T16:05:53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49BD44E0-0D37-411E-B3F4-D573BBFF87CC}"/>
    <pc:docChg chg="custSel replTag delTag">
      <pc:chgData name="Elaine Duffin" userId="cf570e58-4bc4-40a4-94a7-b8900c9b7065" providerId="ADAL" clId="{49BD44E0-0D37-411E-B3F4-D573BBFF87CC}" dt="2022-09-26T10:55:12.947" v="3"/>
      <pc:docMkLst>
        <pc:docMk/>
      </pc:docMkLst>
    </pc:docChg>
  </pc:docChgLst>
  <pc:docChgLst>
    <pc:chgData name="Elaine Duffin" userId="cf570e58-4bc4-40a4-94a7-b8900c9b7065" providerId="ADAL" clId="{E2EFC9AF-6576-4AE5-96CE-068C78F48EAD}"/>
    <pc:docChg chg="custSel modSld replTag delTag">
      <pc:chgData name="Elaine Duffin" userId="cf570e58-4bc4-40a4-94a7-b8900c9b7065" providerId="ADAL" clId="{E2EFC9AF-6576-4AE5-96CE-068C78F48EAD}" dt="2022-08-08T11:53:18.854" v="43"/>
      <pc:docMkLst>
        <pc:docMk/>
      </pc:docMkLst>
      <pc:sldChg chg="modSp mod">
        <pc:chgData name="Elaine Duffin" userId="cf570e58-4bc4-40a4-94a7-b8900c9b7065" providerId="ADAL" clId="{E2EFC9AF-6576-4AE5-96CE-068C78F48EAD}" dt="2022-08-08T11:52:08.494" v="28" actId="27636"/>
        <pc:sldMkLst>
          <pc:docMk/>
          <pc:sldMk cId="1117567110" sldId="889"/>
        </pc:sldMkLst>
        <pc:spChg chg="mod">
          <ac:chgData name="Elaine Duffin" userId="cf570e58-4bc4-40a4-94a7-b8900c9b7065" providerId="ADAL" clId="{E2EFC9AF-6576-4AE5-96CE-068C78F48EAD}" dt="2022-08-08T11:52:08.494" v="28" actId="27636"/>
          <ac:spMkLst>
            <pc:docMk/>
            <pc:sldMk cId="1117567110" sldId="889"/>
            <ac:spMk id="3" creationId="{00000000-0000-0000-0000-000000000000}"/>
          </ac:spMkLst>
        </pc:spChg>
      </pc:sldChg>
      <pc:sldChg chg="modSp mod">
        <pc:chgData name="Elaine Duffin" userId="cf570e58-4bc4-40a4-94a7-b8900c9b7065" providerId="ADAL" clId="{E2EFC9AF-6576-4AE5-96CE-068C78F48EAD}" dt="2022-08-08T11:51:49.599" v="17" actId="20577"/>
        <pc:sldMkLst>
          <pc:docMk/>
          <pc:sldMk cId="959930050" sldId="920"/>
        </pc:sldMkLst>
        <pc:spChg chg="mod">
          <ac:chgData name="Elaine Duffin" userId="cf570e58-4bc4-40a4-94a7-b8900c9b7065" providerId="ADAL" clId="{E2EFC9AF-6576-4AE5-96CE-068C78F48EAD}" dt="2022-08-08T11:51:49.599" v="17" actId="20577"/>
          <ac:spMkLst>
            <pc:docMk/>
            <pc:sldMk cId="959930050" sldId="920"/>
            <ac:spMk id="3" creationId="{7DC4F1EB-C29A-47EF-8D3D-D5D0CB4A6A18}"/>
          </ac:spMkLst>
        </pc:spChg>
      </pc:sldChg>
      <pc:sldChg chg="modSp mod">
        <pc:chgData name="Elaine Duffin" userId="cf570e58-4bc4-40a4-94a7-b8900c9b7065" providerId="ADAL" clId="{E2EFC9AF-6576-4AE5-96CE-068C78F48EAD}" dt="2022-08-08T11:53:11.910" v="40" actId="114"/>
        <pc:sldMkLst>
          <pc:docMk/>
          <pc:sldMk cId="2881140117" sldId="922"/>
        </pc:sldMkLst>
        <pc:spChg chg="mod">
          <ac:chgData name="Elaine Duffin" userId="cf570e58-4bc4-40a4-94a7-b8900c9b7065" providerId="ADAL" clId="{E2EFC9AF-6576-4AE5-96CE-068C78F48EAD}" dt="2022-08-08T11:52:59.961" v="35" actId="20577"/>
          <ac:spMkLst>
            <pc:docMk/>
            <pc:sldMk cId="2881140117" sldId="922"/>
            <ac:spMk id="2" creationId="{53F74B75-684D-4930-8B33-49532A4F6522}"/>
          </ac:spMkLst>
        </pc:spChg>
        <pc:spChg chg="mod">
          <ac:chgData name="Elaine Duffin" userId="cf570e58-4bc4-40a4-94a7-b8900c9b7065" providerId="ADAL" clId="{E2EFC9AF-6576-4AE5-96CE-068C78F48EAD}" dt="2022-08-08T11:53:11.910" v="40" actId="114"/>
          <ac:spMkLst>
            <pc:docMk/>
            <pc:sldMk cId="2881140117" sldId="922"/>
            <ac:spMk id="3" creationId="{71A3DC58-48D8-48DF-9FFA-16D21F35B0F1}"/>
          </ac:spMkLst>
        </pc:spChg>
      </pc:sldChg>
    </pc:docChg>
  </pc:docChgLst>
  <pc:docChgLst>
    <pc:chgData name="Elaine Duffin" userId="cf570e58-4bc4-40a4-94a7-b8900c9b7065" providerId="ADAL" clId="{AB26B1AC-FE2F-40C0-B3A8-F3193F45B6A9}"/>
    <pc:docChg chg="undo custSel addSld modSld">
      <pc:chgData name="Elaine Duffin" userId="cf570e58-4bc4-40a4-94a7-b8900c9b7065" providerId="ADAL" clId="{AB26B1AC-FE2F-40C0-B3A8-F3193F45B6A9}" dt="2022-04-22T15:15:18.824" v="434" actId="20577"/>
      <pc:docMkLst>
        <pc:docMk/>
      </pc:docMkLst>
      <pc:sldChg chg="modSp">
        <pc:chgData name="Elaine Duffin" userId="cf570e58-4bc4-40a4-94a7-b8900c9b7065" providerId="ADAL" clId="{AB26B1AC-FE2F-40C0-B3A8-F3193F45B6A9}" dt="2022-04-22T14:38:17.426" v="1" actId="113"/>
        <pc:sldMkLst>
          <pc:docMk/>
          <pc:sldMk cId="1117567110" sldId="889"/>
        </pc:sldMkLst>
        <pc:spChg chg="mod">
          <ac:chgData name="Elaine Duffin" userId="cf570e58-4bc4-40a4-94a7-b8900c9b7065" providerId="ADAL" clId="{AB26B1AC-FE2F-40C0-B3A8-F3193F45B6A9}" dt="2022-04-22T14:38:17.426" v="1" actId="113"/>
          <ac:spMkLst>
            <pc:docMk/>
            <pc:sldMk cId="1117567110" sldId="889"/>
            <ac:spMk id="3" creationId="{00000000-0000-0000-0000-000000000000}"/>
          </ac:spMkLst>
        </pc:spChg>
      </pc:sldChg>
      <pc:sldChg chg="addSp delSp modSp mod chgLayout">
        <pc:chgData name="Elaine Duffin" userId="cf570e58-4bc4-40a4-94a7-b8900c9b7065" providerId="ADAL" clId="{AB26B1AC-FE2F-40C0-B3A8-F3193F45B6A9}" dt="2022-04-22T15:08:51.466" v="397" actId="20577"/>
        <pc:sldMkLst>
          <pc:docMk/>
          <pc:sldMk cId="2722517188" sldId="892"/>
        </pc:sldMkLst>
        <pc:spChg chg="add del mod">
          <ac:chgData name="Elaine Duffin" userId="cf570e58-4bc4-40a4-94a7-b8900c9b7065" providerId="ADAL" clId="{AB26B1AC-FE2F-40C0-B3A8-F3193F45B6A9}" dt="2022-04-22T14:42:47.800" v="52" actId="6264"/>
          <ac:spMkLst>
            <pc:docMk/>
            <pc:sldMk cId="2722517188" sldId="892"/>
            <ac:spMk id="2" creationId="{7EDEF50C-0F26-4C8D-B5F6-61F4816D31C5}"/>
          </ac:spMkLst>
        </pc:spChg>
        <pc:spChg chg="mod ord">
          <ac:chgData name="Elaine Duffin" userId="cf570e58-4bc4-40a4-94a7-b8900c9b7065" providerId="ADAL" clId="{AB26B1AC-FE2F-40C0-B3A8-F3193F45B6A9}" dt="2022-04-22T15:08:51.466" v="397" actId="20577"/>
          <ac:spMkLst>
            <pc:docMk/>
            <pc:sldMk cId="2722517188" sldId="892"/>
            <ac:spMk id="3" creationId="{00000000-0000-0000-0000-000000000000}"/>
          </ac:spMkLst>
        </pc:spChg>
        <pc:spChg chg="add del mod">
          <ac:chgData name="Elaine Duffin" userId="cf570e58-4bc4-40a4-94a7-b8900c9b7065" providerId="ADAL" clId="{AB26B1AC-FE2F-40C0-B3A8-F3193F45B6A9}" dt="2022-04-22T14:42:47.800" v="52" actId="6264"/>
          <ac:spMkLst>
            <pc:docMk/>
            <pc:sldMk cId="2722517188" sldId="892"/>
            <ac:spMk id="4" creationId="{CAAEE6D8-7483-45A4-B343-6D5174D5A4D2}"/>
          </ac:spMkLst>
        </pc:spChg>
        <pc:spChg chg="mod ord">
          <ac:chgData name="Elaine Duffin" userId="cf570e58-4bc4-40a4-94a7-b8900c9b7065" providerId="ADAL" clId="{AB26B1AC-FE2F-40C0-B3A8-F3193F45B6A9}" dt="2022-04-22T14:42:47.800" v="52" actId="6264"/>
          <ac:spMkLst>
            <pc:docMk/>
            <pc:sldMk cId="2722517188" sldId="892"/>
            <ac:spMk id="137218" creationId="{00000000-0000-0000-0000-000000000000}"/>
          </ac:spMkLst>
        </pc:spChg>
      </pc:sldChg>
      <pc:sldChg chg="addSp delSp modSp mod delAnim">
        <pc:chgData name="Elaine Duffin" userId="cf570e58-4bc4-40a4-94a7-b8900c9b7065" providerId="ADAL" clId="{AB26B1AC-FE2F-40C0-B3A8-F3193F45B6A9}" dt="2022-04-22T15:00:32.151" v="234" actId="1076"/>
        <pc:sldMkLst>
          <pc:docMk/>
          <pc:sldMk cId="4277358161" sldId="894"/>
        </pc:sldMkLst>
        <pc:spChg chg="mod">
          <ac:chgData name="Elaine Duffin" userId="cf570e58-4bc4-40a4-94a7-b8900c9b7065" providerId="ADAL" clId="{AB26B1AC-FE2F-40C0-B3A8-F3193F45B6A9}" dt="2022-04-22T14:53:19.793" v="227" actId="20577"/>
          <ac:spMkLst>
            <pc:docMk/>
            <pc:sldMk cId="4277358161" sldId="894"/>
            <ac:spMk id="14" creationId="{0B625491-9704-4BDB-B76C-2528016C1B10}"/>
          </ac:spMkLst>
        </pc:spChg>
        <pc:spChg chg="del">
          <ac:chgData name="Elaine Duffin" userId="cf570e58-4bc4-40a4-94a7-b8900c9b7065" providerId="ADAL" clId="{AB26B1AC-FE2F-40C0-B3A8-F3193F45B6A9}" dt="2022-04-22T14:44:41.322" v="207" actId="478"/>
          <ac:spMkLst>
            <pc:docMk/>
            <pc:sldMk cId="4277358161" sldId="894"/>
            <ac:spMk id="25" creationId="{90F20E85-C7B1-49B4-98DA-756B66F27C05}"/>
          </ac:spMkLst>
        </pc:spChg>
        <pc:spChg chg="mod">
          <ac:chgData name="Elaine Duffin" userId="cf570e58-4bc4-40a4-94a7-b8900c9b7065" providerId="ADAL" clId="{AB26B1AC-FE2F-40C0-B3A8-F3193F45B6A9}" dt="2022-04-22T14:45:12.088" v="222" actId="20577"/>
          <ac:spMkLst>
            <pc:docMk/>
            <pc:sldMk cId="4277358161" sldId="894"/>
            <ac:spMk id="139267" creationId="{00000000-0000-0000-0000-000000000000}"/>
          </ac:spMkLst>
        </pc:spChg>
        <pc:picChg chg="add mod modCrop">
          <ac:chgData name="Elaine Duffin" userId="cf570e58-4bc4-40a4-94a7-b8900c9b7065" providerId="ADAL" clId="{AB26B1AC-FE2F-40C0-B3A8-F3193F45B6A9}" dt="2022-04-22T15:00:32.151" v="234" actId="1076"/>
          <ac:picMkLst>
            <pc:docMk/>
            <pc:sldMk cId="4277358161" sldId="894"/>
            <ac:picMk id="3" creationId="{2B987130-2356-4582-8DA9-EF19C93E0E96}"/>
          </ac:picMkLst>
        </pc:picChg>
        <pc:picChg chg="del">
          <ac:chgData name="Elaine Duffin" userId="cf570e58-4bc4-40a4-94a7-b8900c9b7065" providerId="ADAL" clId="{AB26B1AC-FE2F-40C0-B3A8-F3193F45B6A9}" dt="2022-04-22T15:00:06.018" v="228" actId="478"/>
          <ac:picMkLst>
            <pc:docMk/>
            <pc:sldMk cId="4277358161" sldId="894"/>
            <ac:picMk id="26" creationId="{E7BFC738-8EBD-4C90-9F39-437F162342E3}"/>
          </ac:picMkLst>
        </pc:picChg>
      </pc:sldChg>
      <pc:sldChg chg="modSp mod">
        <pc:chgData name="Elaine Duffin" userId="cf570e58-4bc4-40a4-94a7-b8900c9b7065" providerId="ADAL" clId="{AB26B1AC-FE2F-40C0-B3A8-F3193F45B6A9}" dt="2022-04-22T15:15:18.824" v="434" actId="20577"/>
        <pc:sldMkLst>
          <pc:docMk/>
          <pc:sldMk cId="4000718786" sldId="919"/>
        </pc:sldMkLst>
        <pc:spChg chg="mod">
          <ac:chgData name="Elaine Duffin" userId="cf570e58-4bc4-40a4-94a7-b8900c9b7065" providerId="ADAL" clId="{AB26B1AC-FE2F-40C0-B3A8-F3193F45B6A9}" dt="2022-04-22T15:15:18.824" v="434" actId="20577"/>
          <ac:spMkLst>
            <pc:docMk/>
            <pc:sldMk cId="4000718786" sldId="919"/>
            <ac:spMk id="3" creationId="{3A1DED27-A931-4437-8AA1-4770FF7075F6}"/>
          </ac:spMkLst>
        </pc:spChg>
      </pc:sldChg>
      <pc:sldChg chg="addSp delSp modSp mod delAnim">
        <pc:chgData name="Elaine Duffin" userId="cf570e58-4bc4-40a4-94a7-b8900c9b7065" providerId="ADAL" clId="{AB26B1AC-FE2F-40C0-B3A8-F3193F45B6A9}" dt="2022-04-22T14:42:03.871" v="39" actId="1076"/>
        <pc:sldMkLst>
          <pc:docMk/>
          <pc:sldMk cId="2881140117" sldId="922"/>
        </pc:sldMkLst>
        <pc:spChg chg="mod">
          <ac:chgData name="Elaine Duffin" userId="cf570e58-4bc4-40a4-94a7-b8900c9b7065" providerId="ADAL" clId="{AB26B1AC-FE2F-40C0-B3A8-F3193F45B6A9}" dt="2022-04-22T14:39:37.093" v="21" actId="14100"/>
          <ac:spMkLst>
            <pc:docMk/>
            <pc:sldMk cId="2881140117" sldId="922"/>
            <ac:spMk id="2" creationId="{53F74B75-684D-4930-8B33-49532A4F6522}"/>
          </ac:spMkLst>
        </pc:spChg>
        <pc:spChg chg="mod">
          <ac:chgData name="Elaine Duffin" userId="cf570e58-4bc4-40a4-94a7-b8900c9b7065" providerId="ADAL" clId="{AB26B1AC-FE2F-40C0-B3A8-F3193F45B6A9}" dt="2022-04-22T14:39:59.921" v="30" actId="20577"/>
          <ac:spMkLst>
            <pc:docMk/>
            <pc:sldMk cId="2881140117" sldId="922"/>
            <ac:spMk id="3" creationId="{71A3DC58-48D8-48DF-9FFA-16D21F35B0F1}"/>
          </ac:spMkLst>
        </pc:spChg>
        <pc:picChg chg="del">
          <ac:chgData name="Elaine Duffin" userId="cf570e58-4bc4-40a4-94a7-b8900c9b7065" providerId="ADAL" clId="{AB26B1AC-FE2F-40C0-B3A8-F3193F45B6A9}" dt="2022-04-22T14:38:41.758" v="12" actId="478"/>
          <ac:picMkLst>
            <pc:docMk/>
            <pc:sldMk cId="2881140117" sldId="922"/>
            <ac:picMk id="5" creationId="{67ADE99F-D5F2-4DDA-863A-BF7DC61D00BD}"/>
          </ac:picMkLst>
        </pc:picChg>
        <pc:picChg chg="add mod modCrop">
          <ac:chgData name="Elaine Duffin" userId="cf570e58-4bc4-40a4-94a7-b8900c9b7065" providerId="ADAL" clId="{AB26B1AC-FE2F-40C0-B3A8-F3193F45B6A9}" dt="2022-04-22T14:39:48.071" v="24" actId="1076"/>
          <ac:picMkLst>
            <pc:docMk/>
            <pc:sldMk cId="2881140117" sldId="922"/>
            <ac:picMk id="6" creationId="{95FA9B8B-A444-4BD5-BA8C-2CAB937D990E}"/>
          </ac:picMkLst>
        </pc:picChg>
        <pc:picChg chg="del">
          <ac:chgData name="Elaine Duffin" userId="cf570e58-4bc4-40a4-94a7-b8900c9b7065" providerId="ADAL" clId="{AB26B1AC-FE2F-40C0-B3A8-F3193F45B6A9}" dt="2022-04-22T14:38:43.249" v="13" actId="478"/>
          <ac:picMkLst>
            <pc:docMk/>
            <pc:sldMk cId="2881140117" sldId="922"/>
            <ac:picMk id="7" creationId="{06653584-E5ED-4BBB-8603-5C231A2738A8}"/>
          </ac:picMkLst>
        </pc:picChg>
        <pc:picChg chg="add del">
          <ac:chgData name="Elaine Duffin" userId="cf570e58-4bc4-40a4-94a7-b8900c9b7065" providerId="ADAL" clId="{AB26B1AC-FE2F-40C0-B3A8-F3193F45B6A9}" dt="2022-04-22T14:41:36.144" v="32" actId="478"/>
          <ac:picMkLst>
            <pc:docMk/>
            <pc:sldMk cId="2881140117" sldId="922"/>
            <ac:picMk id="9" creationId="{7FADB6EC-9690-4FE7-B7D3-645AEF1E3B50}"/>
          </ac:picMkLst>
        </pc:picChg>
        <pc:picChg chg="add mod modCrop">
          <ac:chgData name="Elaine Duffin" userId="cf570e58-4bc4-40a4-94a7-b8900c9b7065" providerId="ADAL" clId="{AB26B1AC-FE2F-40C0-B3A8-F3193F45B6A9}" dt="2022-04-22T14:42:03.871" v="39" actId="1076"/>
          <ac:picMkLst>
            <pc:docMk/>
            <pc:sldMk cId="2881140117" sldId="922"/>
            <ac:picMk id="11" creationId="{6C0D1AB5-8EE6-4339-AC42-3B4341712807}"/>
          </ac:picMkLst>
        </pc:picChg>
      </pc:sldChg>
      <pc:sldChg chg="addSp delSp modSp add mod delAnim modAnim">
        <pc:chgData name="Elaine Duffin" userId="cf570e58-4bc4-40a4-94a7-b8900c9b7065" providerId="ADAL" clId="{AB26B1AC-FE2F-40C0-B3A8-F3193F45B6A9}" dt="2022-04-22T15:15:02.483" v="420" actId="1076"/>
        <pc:sldMkLst>
          <pc:docMk/>
          <pc:sldMk cId="3759551691" sldId="923"/>
        </pc:sldMkLst>
        <pc:spChg chg="del">
          <ac:chgData name="Elaine Duffin" userId="cf570e58-4bc4-40a4-94a7-b8900c9b7065" providerId="ADAL" clId="{AB26B1AC-FE2F-40C0-B3A8-F3193F45B6A9}" dt="2022-04-22T15:01:00.044" v="255" actId="478"/>
          <ac:spMkLst>
            <pc:docMk/>
            <pc:sldMk cId="3759551691" sldId="923"/>
            <ac:spMk id="14" creationId="{0B625491-9704-4BDB-B76C-2528016C1B10}"/>
          </ac:spMkLst>
        </pc:spChg>
        <pc:spChg chg="del">
          <ac:chgData name="Elaine Duffin" userId="cf570e58-4bc4-40a4-94a7-b8900c9b7065" providerId="ADAL" clId="{AB26B1AC-FE2F-40C0-B3A8-F3193F45B6A9}" dt="2022-04-22T15:01:02.654" v="256" actId="478"/>
          <ac:spMkLst>
            <pc:docMk/>
            <pc:sldMk cId="3759551691" sldId="923"/>
            <ac:spMk id="18" creationId="{8FD6D6F1-9124-4A28-9B36-2D5002915A77}"/>
          </ac:spMkLst>
        </pc:spChg>
        <pc:spChg chg="del">
          <ac:chgData name="Elaine Duffin" userId="cf570e58-4bc4-40a4-94a7-b8900c9b7065" providerId="ADAL" clId="{AB26B1AC-FE2F-40C0-B3A8-F3193F45B6A9}" dt="2022-04-22T15:00:57.499" v="254" actId="478"/>
          <ac:spMkLst>
            <pc:docMk/>
            <pc:sldMk cId="3759551691" sldId="923"/>
            <ac:spMk id="22" creationId="{E885FC6D-129D-4B7E-85BB-091235004DD7}"/>
          </ac:spMkLst>
        </pc:spChg>
        <pc:spChg chg="mod">
          <ac:chgData name="Elaine Duffin" userId="cf570e58-4bc4-40a4-94a7-b8900c9b7065" providerId="ADAL" clId="{AB26B1AC-FE2F-40C0-B3A8-F3193F45B6A9}" dt="2022-04-22T15:09:32.624" v="403" actId="1076"/>
          <ac:spMkLst>
            <pc:docMk/>
            <pc:sldMk cId="3759551691" sldId="923"/>
            <ac:spMk id="139266" creationId="{00000000-0000-0000-0000-000000000000}"/>
          </ac:spMkLst>
        </pc:spChg>
        <pc:spChg chg="mod">
          <ac:chgData name="Elaine Duffin" userId="cf570e58-4bc4-40a4-94a7-b8900c9b7065" providerId="ADAL" clId="{AB26B1AC-FE2F-40C0-B3A8-F3193F45B6A9}" dt="2022-04-22T15:14:09.064" v="410" actId="27636"/>
          <ac:spMkLst>
            <pc:docMk/>
            <pc:sldMk cId="3759551691" sldId="923"/>
            <ac:spMk id="139267" creationId="{00000000-0000-0000-0000-000000000000}"/>
          </ac:spMkLst>
        </pc:spChg>
        <pc:picChg chg="del">
          <ac:chgData name="Elaine Duffin" userId="cf570e58-4bc4-40a4-94a7-b8900c9b7065" providerId="ADAL" clId="{AB26B1AC-FE2F-40C0-B3A8-F3193F45B6A9}" dt="2022-04-22T15:02:06.613" v="322" actId="478"/>
          <ac:picMkLst>
            <pc:docMk/>
            <pc:sldMk cId="3759551691" sldId="923"/>
            <ac:picMk id="3" creationId="{2B987130-2356-4582-8DA9-EF19C93E0E96}"/>
          </ac:picMkLst>
        </pc:picChg>
        <pc:picChg chg="add mod modCrop">
          <ac:chgData name="Elaine Duffin" userId="cf570e58-4bc4-40a4-94a7-b8900c9b7065" providerId="ADAL" clId="{AB26B1AC-FE2F-40C0-B3A8-F3193F45B6A9}" dt="2022-04-22T15:15:02.483" v="420" actId="1076"/>
          <ac:picMkLst>
            <pc:docMk/>
            <pc:sldMk cId="3759551691" sldId="923"/>
            <ac:picMk id="4" creationId="{12B37C07-46E2-4306-8E30-AF5C3FE8579D}"/>
          </ac:picMkLst>
        </pc:picChg>
        <pc:picChg chg="add mod modCrop">
          <ac:chgData name="Elaine Duffin" userId="cf570e58-4bc4-40a4-94a7-b8900c9b7065" providerId="ADAL" clId="{AB26B1AC-FE2F-40C0-B3A8-F3193F45B6A9}" dt="2022-04-22T15:14:57.229" v="419" actId="1076"/>
          <ac:picMkLst>
            <pc:docMk/>
            <pc:sldMk cId="3759551691" sldId="923"/>
            <ac:picMk id="8" creationId="{28760CD7-B315-46AC-A487-D1E6D18B453F}"/>
          </ac:picMkLst>
        </pc:picChg>
      </pc:sldChg>
    </pc:docChg>
  </pc:docChgLst>
  <pc:docChgLst>
    <pc:chgData name="Elaine Duffin" userId="cf570e58-4bc4-40a4-94a7-b8900c9b7065" providerId="ADAL" clId="{30EA920D-019C-4FA0-8601-9AD67E6CE73A}"/>
    <pc:docChg chg="custSel addSld delSld modSld replTag delTag">
      <pc:chgData name="Elaine Duffin" userId="cf570e58-4bc4-40a4-94a7-b8900c9b7065" providerId="ADAL" clId="{30EA920D-019C-4FA0-8601-9AD67E6CE73A}" dt="2022-11-10T16:06:02.567" v="54"/>
      <pc:docMkLst>
        <pc:docMk/>
      </pc:docMkLst>
      <pc:sldChg chg="modSp">
        <pc:chgData name="Elaine Duffin" userId="cf570e58-4bc4-40a4-94a7-b8900c9b7065" providerId="ADAL" clId="{30EA920D-019C-4FA0-8601-9AD67E6CE73A}" dt="2022-11-10T15:55:54.572" v="46" actId="20577"/>
        <pc:sldMkLst>
          <pc:docMk/>
          <pc:sldMk cId="4277358161" sldId="894"/>
        </pc:sldMkLst>
        <pc:spChg chg="mod">
          <ac:chgData name="Elaine Duffin" userId="cf570e58-4bc4-40a4-94a7-b8900c9b7065" providerId="ADAL" clId="{30EA920D-019C-4FA0-8601-9AD67E6CE73A}" dt="2022-11-10T15:55:54.572" v="46" actId="20577"/>
          <ac:spMkLst>
            <pc:docMk/>
            <pc:sldMk cId="4277358161" sldId="894"/>
            <ac:spMk id="139267" creationId="{00000000-0000-0000-0000-000000000000}"/>
          </ac:spMkLst>
        </pc:spChg>
      </pc:sldChg>
      <pc:sldChg chg="modSp mod">
        <pc:chgData name="Elaine Duffin" userId="cf570e58-4bc4-40a4-94a7-b8900c9b7065" providerId="ADAL" clId="{30EA920D-019C-4FA0-8601-9AD67E6CE73A}" dt="2022-11-10T15:49:19.408" v="1" actId="20577"/>
        <pc:sldMkLst>
          <pc:docMk/>
          <pc:sldMk cId="2881140117" sldId="922"/>
        </pc:sldMkLst>
        <pc:spChg chg="mod">
          <ac:chgData name="Elaine Duffin" userId="cf570e58-4bc4-40a4-94a7-b8900c9b7065" providerId="ADAL" clId="{30EA920D-019C-4FA0-8601-9AD67E6CE73A}" dt="2022-11-10T15:49:19.408" v="1" actId="20577"/>
          <ac:spMkLst>
            <pc:docMk/>
            <pc:sldMk cId="2881140117" sldId="922"/>
            <ac:spMk id="2" creationId="{53F74B75-684D-4930-8B33-49532A4F6522}"/>
          </ac:spMkLst>
        </pc:spChg>
      </pc:sldChg>
      <pc:sldChg chg="del">
        <pc:chgData name="Elaine Duffin" userId="cf570e58-4bc4-40a4-94a7-b8900c9b7065" providerId="ADAL" clId="{30EA920D-019C-4FA0-8601-9AD67E6CE73A}" dt="2022-11-10T15:50:57.048" v="6" actId="47"/>
        <pc:sldMkLst>
          <pc:docMk/>
          <pc:sldMk cId="3759551691" sldId="923"/>
        </pc:sldMkLst>
      </pc:sldChg>
      <pc:sldChg chg="modSp add mod modAnim">
        <pc:chgData name="Elaine Duffin" userId="cf570e58-4bc4-40a4-94a7-b8900c9b7065" providerId="ADAL" clId="{30EA920D-019C-4FA0-8601-9AD67E6CE73A}" dt="2022-11-10T16:05:57.770" v="51" actId="1076"/>
        <pc:sldMkLst>
          <pc:docMk/>
          <pc:sldMk cId="38395062" sldId="924"/>
        </pc:sldMkLst>
        <pc:spChg chg="mod">
          <ac:chgData name="Elaine Duffin" userId="cf570e58-4bc4-40a4-94a7-b8900c9b7065" providerId="ADAL" clId="{30EA920D-019C-4FA0-8601-9AD67E6CE73A}" dt="2022-11-10T15:55:50.556" v="44" actId="20577"/>
          <ac:spMkLst>
            <pc:docMk/>
            <pc:sldMk cId="38395062" sldId="924"/>
            <ac:spMk id="139267" creationId="{00000000-0000-0000-0000-000000000000}"/>
          </ac:spMkLst>
        </pc:spChg>
        <pc:picChg chg="mod">
          <ac:chgData name="Elaine Duffin" userId="cf570e58-4bc4-40a4-94a7-b8900c9b7065" providerId="ADAL" clId="{30EA920D-019C-4FA0-8601-9AD67E6CE73A}" dt="2022-11-10T16:05:57.770" v="51" actId="1076"/>
          <ac:picMkLst>
            <pc:docMk/>
            <pc:sldMk cId="38395062" sldId="924"/>
            <ac:picMk id="3" creationId="{1ECE4682-6A66-413C-B2FF-58B374D3074E}"/>
          </ac:picMkLst>
        </pc:picChg>
      </pc:sldChg>
      <pc:sldChg chg="add">
        <pc:chgData name="Elaine Duffin" userId="cf570e58-4bc4-40a4-94a7-b8900c9b7065" providerId="ADAL" clId="{30EA920D-019C-4FA0-8601-9AD67E6CE73A}" dt="2022-11-10T15:50:51.132" v="5"/>
        <pc:sldMkLst>
          <pc:docMk/>
          <pc:sldMk cId="2021399616" sldId="1176"/>
        </pc:sldMkLst>
      </pc:sldChg>
    </pc:docChg>
  </pc:docChgLst>
  <pc:docChgLst>
    <pc:chgData name="Elaine Duffin" userId="cf570e58-4bc4-40a4-94a7-b8900c9b7065" providerId="ADAL" clId="{87E1AA96-BC3C-4F78-ADEF-C98C96727640}"/>
    <pc:docChg chg="modSld">
      <pc:chgData name="Elaine Duffin" userId="cf570e58-4bc4-40a4-94a7-b8900c9b7065" providerId="ADAL" clId="{87E1AA96-BC3C-4F78-ADEF-C98C96727640}" dt="2021-11-30T15:07:52.865" v="662"/>
      <pc:docMkLst>
        <pc:docMk/>
      </pc:docMkLst>
      <pc:sldChg chg="modSp modAnim">
        <pc:chgData name="Elaine Duffin" userId="cf570e58-4bc4-40a4-94a7-b8900c9b7065" providerId="ADAL" clId="{87E1AA96-BC3C-4F78-ADEF-C98C96727640}" dt="2021-11-30T15:05:05.884" v="579"/>
        <pc:sldMkLst>
          <pc:docMk/>
          <pc:sldMk cId="1117567110" sldId="889"/>
        </pc:sldMkLst>
        <pc:spChg chg="mod">
          <ac:chgData name="Elaine Duffin" userId="cf570e58-4bc4-40a4-94a7-b8900c9b7065" providerId="ADAL" clId="{87E1AA96-BC3C-4F78-ADEF-C98C96727640}" dt="2021-11-30T15:04:36.435" v="577" actId="20577"/>
          <ac:spMkLst>
            <pc:docMk/>
            <pc:sldMk cId="1117567110" sldId="889"/>
            <ac:spMk id="3" creationId="{00000000-0000-0000-0000-000000000000}"/>
          </ac:spMkLst>
        </pc:spChg>
      </pc:sldChg>
      <pc:sldChg chg="modAnim">
        <pc:chgData name="Elaine Duffin" userId="cf570e58-4bc4-40a4-94a7-b8900c9b7065" providerId="ADAL" clId="{87E1AA96-BC3C-4F78-ADEF-C98C96727640}" dt="2021-11-30T15:07:52.865" v="662"/>
        <pc:sldMkLst>
          <pc:docMk/>
          <pc:sldMk cId="4277358161" sldId="894"/>
        </pc:sldMkLst>
      </pc:sldChg>
      <pc:sldChg chg="modSp mod">
        <pc:chgData name="Elaine Duffin" userId="cf570e58-4bc4-40a4-94a7-b8900c9b7065" providerId="ADAL" clId="{87E1AA96-BC3C-4F78-ADEF-C98C96727640}" dt="2021-11-30T15:00:00.740" v="348" actId="20577"/>
        <pc:sldMkLst>
          <pc:docMk/>
          <pc:sldMk cId="4000718786" sldId="919"/>
        </pc:sldMkLst>
        <pc:spChg chg="mod">
          <ac:chgData name="Elaine Duffin" userId="cf570e58-4bc4-40a4-94a7-b8900c9b7065" providerId="ADAL" clId="{87E1AA96-BC3C-4F78-ADEF-C98C96727640}" dt="2021-11-30T14:57:27.345" v="78" actId="20577"/>
          <ac:spMkLst>
            <pc:docMk/>
            <pc:sldMk cId="4000718786" sldId="919"/>
            <ac:spMk id="2" creationId="{D5455B70-364A-4C55-BA36-8CFBBA04609F}"/>
          </ac:spMkLst>
        </pc:spChg>
        <pc:spChg chg="mod">
          <ac:chgData name="Elaine Duffin" userId="cf570e58-4bc4-40a4-94a7-b8900c9b7065" providerId="ADAL" clId="{87E1AA96-BC3C-4F78-ADEF-C98C96727640}" dt="2021-11-30T15:00:00.740" v="348" actId="20577"/>
          <ac:spMkLst>
            <pc:docMk/>
            <pc:sldMk cId="4000718786" sldId="919"/>
            <ac:spMk id="3" creationId="{3A1DED27-A931-4437-8AA1-4770FF7075F6}"/>
          </ac:spMkLst>
        </pc:spChg>
      </pc:sldChg>
      <pc:sldChg chg="modSp mod">
        <pc:chgData name="Elaine Duffin" userId="cf570e58-4bc4-40a4-94a7-b8900c9b7065" providerId="ADAL" clId="{87E1AA96-BC3C-4F78-ADEF-C98C96727640}" dt="2021-11-30T14:46:23.962" v="11" actId="20577"/>
        <pc:sldMkLst>
          <pc:docMk/>
          <pc:sldMk cId="959930050" sldId="920"/>
        </pc:sldMkLst>
        <pc:spChg chg="mod">
          <ac:chgData name="Elaine Duffin" userId="cf570e58-4bc4-40a4-94a7-b8900c9b7065" providerId="ADAL" clId="{87E1AA96-BC3C-4F78-ADEF-C98C96727640}" dt="2021-11-30T14:46:23.962" v="11" actId="20577"/>
          <ac:spMkLst>
            <pc:docMk/>
            <pc:sldMk cId="959930050" sldId="920"/>
            <ac:spMk id="3" creationId="{7DC4F1EB-C29A-47EF-8D3D-D5D0CB4A6A18}"/>
          </ac:spMkLst>
        </pc:spChg>
      </pc:sldChg>
      <pc:sldChg chg="modSp mod">
        <pc:chgData name="Elaine Duffin" userId="cf570e58-4bc4-40a4-94a7-b8900c9b7065" providerId="ADAL" clId="{87E1AA96-BC3C-4F78-ADEF-C98C96727640}" dt="2021-11-30T15:03:01.466" v="517" actId="20577"/>
        <pc:sldMkLst>
          <pc:docMk/>
          <pc:sldMk cId="2226533377" sldId="921"/>
        </pc:sldMkLst>
        <pc:spChg chg="mod">
          <ac:chgData name="Elaine Duffin" userId="cf570e58-4bc4-40a4-94a7-b8900c9b7065" providerId="ADAL" clId="{87E1AA96-BC3C-4F78-ADEF-C98C96727640}" dt="2021-11-30T14:54:59.277" v="21" actId="20577"/>
          <ac:spMkLst>
            <pc:docMk/>
            <pc:sldMk cId="2226533377" sldId="921"/>
            <ac:spMk id="2" creationId="{7A93A814-9460-4E45-AB85-F32F14657192}"/>
          </ac:spMkLst>
        </pc:spChg>
        <pc:spChg chg="mod">
          <ac:chgData name="Elaine Duffin" userId="cf570e58-4bc4-40a4-94a7-b8900c9b7065" providerId="ADAL" clId="{87E1AA96-BC3C-4F78-ADEF-C98C96727640}" dt="2021-11-30T15:03:01.466" v="517" actId="20577"/>
          <ac:spMkLst>
            <pc:docMk/>
            <pc:sldMk cId="2226533377" sldId="921"/>
            <ac:spMk id="3" creationId="{B10EFFFA-1D45-4410-B71C-3496D4E81E08}"/>
          </ac:spMkLst>
        </pc:spChg>
      </pc:sldChg>
      <pc:sldChg chg="modSp mod modAnim">
        <pc:chgData name="Elaine Duffin" userId="cf570e58-4bc4-40a4-94a7-b8900c9b7065" providerId="ADAL" clId="{87E1AA96-BC3C-4F78-ADEF-C98C96727640}" dt="2021-11-30T15:06:44.415" v="642"/>
        <pc:sldMkLst>
          <pc:docMk/>
          <pc:sldMk cId="2881140117" sldId="922"/>
        </pc:sldMkLst>
        <pc:spChg chg="mod">
          <ac:chgData name="Elaine Duffin" userId="cf570e58-4bc4-40a4-94a7-b8900c9b7065" providerId="ADAL" clId="{87E1AA96-BC3C-4F78-ADEF-C98C96727640}" dt="2021-11-30T15:06:26.230" v="638" actId="20577"/>
          <ac:spMkLst>
            <pc:docMk/>
            <pc:sldMk cId="2881140117" sldId="922"/>
            <ac:spMk id="3" creationId="{71A3DC58-48D8-48DF-9FFA-16D21F35B0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from part22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6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1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22 – RISC-V Output string to console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93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814-9460-4E45-AB85-F32F1465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FFFA-1D45-4410-B71C-3496D4E8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how a string can be stored in memory and given a label so that it can be used in a program</a:t>
            </a:r>
          </a:p>
          <a:p>
            <a:r>
              <a:rPr lang="en-GB" dirty="0"/>
              <a:t>Look at the information to set up to print a string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22653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Strings of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can print a single character to the console</a:t>
            </a:r>
          </a:p>
          <a:p>
            <a:pPr lvl="1"/>
            <a:r>
              <a:rPr lang="en-US" dirty="0"/>
              <a:t>We store the ASCII value for the character in register a0</a:t>
            </a:r>
          </a:p>
          <a:p>
            <a:r>
              <a:rPr lang="en-US" dirty="0"/>
              <a:t>A string is a sequence of characters</a:t>
            </a:r>
          </a:p>
          <a:p>
            <a:pPr lvl="1"/>
            <a:r>
              <a:rPr lang="en-US" dirty="0"/>
              <a:t>Cannot store whole string in a single register </a:t>
            </a:r>
          </a:p>
          <a:p>
            <a:pPr lvl="1"/>
            <a:r>
              <a:rPr lang="en-US" dirty="0"/>
              <a:t>We must store strings in memory</a:t>
            </a:r>
          </a:p>
          <a:p>
            <a:pPr lvl="2"/>
            <a:r>
              <a:rPr lang="en-US" dirty="0"/>
              <a:t>We can store a memory address in a register</a:t>
            </a:r>
          </a:p>
          <a:p>
            <a:pPr lvl="1"/>
            <a:r>
              <a:rPr lang="en-US" altLang="en-US" dirty="0"/>
              <a:t>Need a way to specify strings in program so that they will be put in memory when the program is assembled</a:t>
            </a:r>
          </a:p>
          <a:p>
            <a:pPr lvl="1"/>
            <a:r>
              <a:rPr lang="en-US" altLang="en-US" dirty="0"/>
              <a:t>Need to be able to specify the memory address that goes with a specific string</a:t>
            </a:r>
          </a:p>
          <a:p>
            <a:pPr lvl="2"/>
            <a:r>
              <a:rPr lang="en-US" altLang="en-US" dirty="0"/>
              <a:t>We give each string a </a:t>
            </a:r>
            <a:r>
              <a:rPr lang="en-US" altLang="en-US" b="1" dirty="0"/>
              <a:t>label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6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RISC-V Assembler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The memory you want to use in the data segment</a:t>
            </a:r>
          </a:p>
          <a:p>
            <a:pPr marL="0" indent="0">
              <a:buNone/>
            </a:pPr>
            <a:r>
              <a:rPr lang="en-US" dirty="0"/>
              <a:t>.data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program instructions</a:t>
            </a:r>
          </a:p>
          <a:p>
            <a:pPr marL="0" indent="0">
              <a:buNone/>
            </a:pPr>
            <a:r>
              <a:rPr lang="en-US" dirty="0"/>
              <a:t>.text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types of data you want to store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asciz</a:t>
            </a:r>
            <a:r>
              <a:rPr lang="en-US" dirty="0"/>
              <a:t>  or .string </a:t>
            </a:r>
          </a:p>
          <a:p>
            <a:pPr lvl="1"/>
            <a:r>
              <a:rPr lang="en-US" dirty="0"/>
              <a:t>Store a string in the data segment and add null terminator</a:t>
            </a:r>
          </a:p>
        </p:txBody>
      </p:sp>
    </p:spTree>
    <p:extLst>
      <p:ext uri="{BB962C8B-B14F-4D97-AF65-F5344CB8AC3E}">
        <p14:creationId xmlns:p14="http://schemas.microsoft.com/office/powerpoint/2010/main" val="27225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4B75-684D-4930-8B33-49532A4F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91038" cy="1325563"/>
          </a:xfrm>
        </p:spPr>
        <p:txBody>
          <a:bodyPr/>
          <a:lstStyle/>
          <a:p>
            <a:r>
              <a:rPr lang="en-US" dirty="0" err="1"/>
              <a:t>ecall</a:t>
            </a:r>
            <a:r>
              <a:rPr lang="en-US" dirty="0"/>
              <a:t> to output a 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DC58-48D8-48DF-9FFA-16D21F3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3813" cy="4351338"/>
          </a:xfrm>
        </p:spPr>
        <p:txBody>
          <a:bodyPr/>
          <a:lstStyle/>
          <a:p>
            <a:r>
              <a:rPr lang="en-US" dirty="0"/>
              <a:t>To output a string</a:t>
            </a:r>
          </a:p>
          <a:p>
            <a:pPr lvl="1"/>
            <a:r>
              <a:rPr lang="en-GB" dirty="0"/>
              <a:t>Put 4 in a7</a:t>
            </a:r>
          </a:p>
          <a:p>
            <a:pPr lvl="1"/>
            <a:r>
              <a:rPr lang="en-GB" dirty="0"/>
              <a:t>Put the </a:t>
            </a:r>
            <a:r>
              <a:rPr lang="en-GB" b="1" i="1" dirty="0"/>
              <a:t>address</a:t>
            </a:r>
            <a:r>
              <a:rPr lang="en-GB" dirty="0"/>
              <a:t> of the string to print in a0</a:t>
            </a:r>
          </a:p>
          <a:p>
            <a:r>
              <a:rPr lang="en-GB" dirty="0"/>
              <a:t>Need to load address</a:t>
            </a:r>
          </a:p>
          <a:p>
            <a:pPr lvl="1"/>
            <a:r>
              <a:rPr lang="en-GB" dirty="0"/>
              <a:t>Use a label for the string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la</a:t>
            </a:r>
            <a:r>
              <a:rPr lang="en-GB" dirty="0"/>
              <a:t> from the pseudo instructions</a:t>
            </a:r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A9B8B-A444-4BD5-BA8C-2CAB937D9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" t="35000" r="18731" b="33889"/>
          <a:stretch/>
        </p:blipFill>
        <p:spPr>
          <a:xfrm>
            <a:off x="4891087" y="885031"/>
            <a:ext cx="7300913" cy="213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0D1AB5-8EE6-4339-AC42-3B4341712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417" r="27949" b="52291"/>
          <a:stretch/>
        </p:blipFill>
        <p:spPr>
          <a:xfrm>
            <a:off x="4802472" y="4839377"/>
            <a:ext cx="7389528" cy="13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>
          <a:xfrm>
            <a:off x="2714626" y="1563641"/>
            <a:ext cx="6762748" cy="3556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message: .string "Hello World"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.text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la a0, message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</a:t>
            </a:r>
            <a:r>
              <a:rPr lang="en-US" altLang="en-US" dirty="0" err="1">
                <a:latin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</a:rPr>
              <a:t> a7, zero, 4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</a:t>
            </a:r>
            <a:r>
              <a:rPr lang="en-US" altLang="en-US" dirty="0" err="1">
                <a:latin typeface="Consolas" panose="020B0609020204030204" pitchFamily="49" charset="0"/>
              </a:rPr>
              <a:t>ecall</a:t>
            </a:r>
            <a:endParaRPr lang="en-US" altLang="en-US" dirty="0">
              <a:latin typeface="Consolas" panose="020B0609020204030204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B625491-9704-4BDB-B76C-2528016C1B10}"/>
              </a:ext>
            </a:extLst>
          </p:cNvPr>
          <p:cNvSpPr/>
          <p:nvPr/>
        </p:nvSpPr>
        <p:spPr>
          <a:xfrm>
            <a:off x="6943726" y="3429000"/>
            <a:ext cx="2754408" cy="980594"/>
          </a:xfrm>
          <a:prstGeom prst="wedgeRoundRectCallout">
            <a:avLst>
              <a:gd name="adj1" fmla="val -89836"/>
              <a:gd name="adj2" fmla="val -1347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the address corresponding to the label message into a7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FD6D6F1-9124-4A28-9B36-2D5002915A77}"/>
              </a:ext>
            </a:extLst>
          </p:cNvPr>
          <p:cNvSpPr/>
          <p:nvPr/>
        </p:nvSpPr>
        <p:spPr>
          <a:xfrm>
            <a:off x="0" y="2587059"/>
            <a:ext cx="2114550" cy="1982332"/>
          </a:xfrm>
          <a:prstGeom prst="wedgeRoundRectCallout">
            <a:avLst>
              <a:gd name="adj1" fmla="val 85471"/>
              <a:gd name="adj2" fmla="val -58301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label as an alias for the memory address where the string is stored.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E885FC6D-129D-4B7E-85BB-091235004DD7}"/>
              </a:ext>
            </a:extLst>
          </p:cNvPr>
          <p:cNvSpPr/>
          <p:nvPr/>
        </p:nvSpPr>
        <p:spPr>
          <a:xfrm>
            <a:off x="7647613" y="910970"/>
            <a:ext cx="3706187" cy="762455"/>
          </a:xfrm>
          <a:prstGeom prst="wedgeRoundRectCallout">
            <a:avLst>
              <a:gd name="adj1" fmla="val -40999"/>
              <a:gd name="adj2" fmla="val 10270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The message to store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in memory – in double quotes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87130-2356-4582-8DA9-EF19C93E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0" r="55552" b="28958"/>
          <a:stretch/>
        </p:blipFill>
        <p:spPr>
          <a:xfrm>
            <a:off x="1792674" y="5273439"/>
            <a:ext cx="10065319" cy="14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81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>
          <a:xfrm>
            <a:off x="838200" y="260351"/>
            <a:ext cx="10515600" cy="906463"/>
          </a:xfrm>
          <a:noFill/>
        </p:spPr>
        <p:txBody>
          <a:bodyPr/>
          <a:lstStyle/>
          <a:p>
            <a:r>
              <a:rPr lang="en-US" altLang="en-US" dirty="0"/>
              <a:t>Example with more strings</a:t>
            </a:r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>
          <a:xfrm>
            <a:off x="528638" y="1166814"/>
            <a:ext cx="10166664" cy="50851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nsolas" panose="020B06090202040302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altLang="en-US" sz="2600" dirty="0">
                <a:latin typeface="Consolas" panose="020B0609020204030204" pitchFamily="49" charset="0"/>
              </a:rPr>
              <a:t>message: .string "Hello all"</a:t>
            </a:r>
          </a:p>
          <a:p>
            <a:pPr marL="0" indent="0">
              <a:buNone/>
            </a:pPr>
            <a:r>
              <a:rPr lang="en-US" altLang="en-US" sz="2600" dirty="0">
                <a:latin typeface="Consolas" panose="020B0609020204030204" pitchFamily="49" charset="0"/>
              </a:rPr>
              <a:t>message2: .string "RISC-V"</a:t>
            </a:r>
          </a:p>
          <a:p>
            <a:pPr marL="0" indent="0">
              <a:buNone/>
            </a:pPr>
            <a:endParaRPr lang="en-US" alt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nsolas" panose="020B0609020204030204" pitchFamily="49" charset="0"/>
              </a:rPr>
              <a:t>.text</a:t>
            </a:r>
          </a:p>
          <a:p>
            <a:pPr marL="0" indent="0">
              <a:buNone/>
            </a:pPr>
            <a:r>
              <a:rPr lang="en-US" altLang="en-US" sz="2600" dirty="0">
                <a:latin typeface="Consolas" panose="020B0609020204030204" pitchFamily="49" charset="0"/>
              </a:rPr>
              <a:t>  la a0, message</a:t>
            </a:r>
          </a:p>
          <a:p>
            <a:pPr marL="0" indent="0">
              <a:buNone/>
            </a:pPr>
            <a:r>
              <a:rPr lang="en-US" altLang="en-US" sz="2600" dirty="0">
                <a:latin typeface="Consolas" panose="020B0609020204030204" pitchFamily="49" charset="0"/>
              </a:rPr>
              <a:t>  </a:t>
            </a:r>
            <a:r>
              <a:rPr lang="en-US" altLang="en-US" sz="2600" dirty="0" err="1">
                <a:latin typeface="Consolas" panose="020B0609020204030204" pitchFamily="49" charset="0"/>
              </a:rPr>
              <a:t>addi</a:t>
            </a:r>
            <a:r>
              <a:rPr lang="en-US" altLang="en-US" sz="2600" dirty="0">
                <a:latin typeface="Consolas" panose="020B0609020204030204" pitchFamily="49" charset="0"/>
              </a:rPr>
              <a:t> a7, zero, 4</a:t>
            </a:r>
          </a:p>
          <a:p>
            <a:pPr marL="0" indent="0">
              <a:buNone/>
            </a:pPr>
            <a:r>
              <a:rPr lang="en-US" altLang="en-US" sz="2600" dirty="0">
                <a:latin typeface="Consolas" panose="020B0609020204030204" pitchFamily="49" charset="0"/>
              </a:rPr>
              <a:t>  </a:t>
            </a:r>
            <a:r>
              <a:rPr lang="en-US" altLang="en-US" sz="2600" dirty="0" err="1">
                <a:latin typeface="Consolas" panose="020B0609020204030204" pitchFamily="49" charset="0"/>
              </a:rPr>
              <a:t>ecall</a:t>
            </a:r>
            <a:endParaRPr lang="en-US" alt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nsolas" panose="020B0609020204030204" pitchFamily="49" charset="0"/>
              </a:rPr>
              <a:t>  la a0, message2</a:t>
            </a:r>
          </a:p>
          <a:p>
            <a:pPr marL="0" indent="0">
              <a:buNone/>
            </a:pPr>
            <a:r>
              <a:rPr lang="en-US" altLang="en-US" sz="2600" dirty="0">
                <a:latin typeface="Consolas" panose="020B0609020204030204" pitchFamily="49" charset="0"/>
              </a:rPr>
              <a:t>  </a:t>
            </a:r>
            <a:r>
              <a:rPr lang="en-US" altLang="en-US" sz="2600" dirty="0" err="1">
                <a:latin typeface="Consolas" panose="020B0609020204030204" pitchFamily="49" charset="0"/>
              </a:rPr>
              <a:t>ecall</a:t>
            </a:r>
            <a:endParaRPr lang="en-US" alt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E4682-6A66-413C-B2FF-58B374D30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256" r="74810" b="13002"/>
          <a:stretch/>
        </p:blipFill>
        <p:spPr>
          <a:xfrm>
            <a:off x="4374994" y="3981672"/>
            <a:ext cx="7480250" cy="14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0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/>
          </p:cNvSpPr>
          <p:nvPr>
            <p:ph type="title"/>
          </p:nvPr>
        </p:nvSpPr>
        <p:spPr>
          <a:xfrm>
            <a:off x="838200" y="260351"/>
            <a:ext cx="6976730" cy="906463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Looking at the data in the data segment</a:t>
            </a:r>
          </a:p>
        </p:txBody>
      </p:sp>
      <p:sp>
        <p:nvSpPr>
          <p:cNvPr id="139267" name="Content Placeholder 2"/>
          <p:cNvSpPr>
            <a:spLocks noGrp="1"/>
          </p:cNvSpPr>
          <p:nvPr>
            <p:ph idx="1"/>
          </p:nvPr>
        </p:nvSpPr>
        <p:spPr>
          <a:xfrm>
            <a:off x="539270" y="1482467"/>
            <a:ext cx="6563278" cy="166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>
                <a:latin typeface="Consolas" panose="020B06090202040302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altLang="en-US" sz="3200" dirty="0">
                <a:latin typeface="Consolas" panose="020B0609020204030204" pitchFamily="49" charset="0"/>
              </a:rPr>
              <a:t>message: .string "Hello all"</a:t>
            </a:r>
          </a:p>
          <a:p>
            <a:pPr marL="0" indent="0">
              <a:buNone/>
            </a:pPr>
            <a:r>
              <a:rPr lang="en-US" altLang="en-US" sz="3200" dirty="0">
                <a:latin typeface="Consolas" panose="020B0609020204030204" pitchFamily="49" charset="0"/>
              </a:rPr>
              <a:t>message2: .string "RISC-V"</a:t>
            </a:r>
          </a:p>
          <a:p>
            <a:pPr marL="0" indent="0">
              <a:buNone/>
            </a:pPr>
            <a:endParaRPr lang="en-US" alt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" name="Google Shape;148;p19">
            <a:extLst>
              <a:ext uri="{FF2B5EF4-FFF2-40B4-BE49-F238E27FC236}">
                <a16:creationId xmlns:a16="http://schemas.microsoft.com/office/drawing/2014/main" id="{28760CD7-B315-46AC-A487-D1E6D18B453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54159" t="9991"/>
          <a:stretch/>
        </p:blipFill>
        <p:spPr>
          <a:xfrm>
            <a:off x="7602279" y="142928"/>
            <a:ext cx="4456370" cy="564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B37C07-46E2-4306-8E30-AF5C3FE857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32" r="54832" b="61346"/>
          <a:stretch/>
        </p:blipFill>
        <p:spPr>
          <a:xfrm>
            <a:off x="133351" y="4934949"/>
            <a:ext cx="11600474" cy="1662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6EE2F-08D0-4A1F-A408-7C7E6089CE11}"/>
              </a:ext>
            </a:extLst>
          </p:cNvPr>
          <p:cNvSpPr txBox="1"/>
          <p:nvPr/>
        </p:nvSpPr>
        <p:spPr>
          <a:xfrm>
            <a:off x="539270" y="3280096"/>
            <a:ext cx="6738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2800" dirty="0"/>
              <a:t>RISC-V is little-endian</a:t>
            </a:r>
          </a:p>
          <a:p>
            <a:pPr marL="638175" lvl="2" indent="-180975">
              <a:buFont typeface="Arial" panose="020B0604020202020204" pitchFamily="34" charset="0"/>
              <a:buChar char="•"/>
            </a:pPr>
            <a:r>
              <a:rPr lang="en-GB" sz="2800" dirty="0"/>
              <a:t>The order of the data within each word is to have the lowest order byte first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C99E77-B052-48B0-9206-AAA9E681B7D4}"/>
              </a:ext>
            </a:extLst>
          </p:cNvPr>
          <p:cNvSpPr/>
          <p:nvPr/>
        </p:nvSpPr>
        <p:spPr>
          <a:xfrm>
            <a:off x="4646428" y="2094614"/>
            <a:ext cx="893135" cy="43593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B5EF1D-8F59-490D-842B-87D38274A5F8}"/>
              </a:ext>
            </a:extLst>
          </p:cNvPr>
          <p:cNvSpPr/>
          <p:nvPr/>
        </p:nvSpPr>
        <p:spPr>
          <a:xfrm>
            <a:off x="5539563" y="2094614"/>
            <a:ext cx="893135" cy="43593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6A139-A127-4540-8188-B088EF0ABD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404" t="1" r="-1" b="-21347"/>
          <a:stretch/>
        </p:blipFill>
        <p:spPr>
          <a:xfrm>
            <a:off x="4832019" y="2665478"/>
            <a:ext cx="515204" cy="61461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A10D65-4F74-4E91-89C1-3819C181CEA6}"/>
              </a:ext>
            </a:extLst>
          </p:cNvPr>
          <p:cNvSpPr/>
          <p:nvPr/>
        </p:nvSpPr>
        <p:spPr>
          <a:xfrm>
            <a:off x="5331750" y="2679178"/>
            <a:ext cx="893135" cy="43593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6BFA4-7EAC-4E83-AE20-F97E96BED5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947"/>
          <a:stretch/>
        </p:blipFill>
        <p:spPr>
          <a:xfrm>
            <a:off x="6432698" y="2067213"/>
            <a:ext cx="324824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9961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5B70-364A-4C55-BA36-8CFBBA0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ED27-A931-4437-8AA1-4770FF70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Strings have to be stored in memory</a:t>
            </a:r>
          </a:p>
          <a:p>
            <a:pPr lvl="1"/>
            <a:r>
              <a:rPr lang="en-GB" dirty="0"/>
              <a:t>We use the .data part of the program with a label</a:t>
            </a:r>
          </a:p>
          <a:p>
            <a:pPr lvl="1"/>
            <a:endParaRPr lang="en-GB" dirty="0"/>
          </a:p>
          <a:p>
            <a:r>
              <a:rPr lang="en-GB" dirty="0"/>
              <a:t>To output a string to the console</a:t>
            </a:r>
          </a:p>
          <a:p>
            <a:pPr lvl="1"/>
            <a:r>
              <a:rPr lang="en-GB" dirty="0"/>
              <a:t>We load the address of the string to a0</a:t>
            </a:r>
          </a:p>
          <a:p>
            <a:pPr lvl="1"/>
            <a:r>
              <a:rPr lang="en-GB" dirty="0"/>
              <a:t>We set a7 to 4</a:t>
            </a:r>
          </a:p>
          <a:p>
            <a:pPr lvl="1"/>
            <a:r>
              <a:rPr lang="en-GB" dirty="0"/>
              <a:t>We do </a:t>
            </a:r>
            <a:r>
              <a:rPr lang="en-GB"/>
              <a:t>ecall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718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523dbed5-249a-401d-938d-5fcfc4a4964a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561</TotalTime>
  <Words>428</Words>
  <Application>Microsoft Office PowerPoint</Application>
  <PresentationFormat>Widescreen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ThemeArchitecture</vt:lpstr>
      <vt:lpstr>Computer Architecture Concepts </vt:lpstr>
      <vt:lpstr>Objectives</vt:lpstr>
      <vt:lpstr>Strings of characters</vt:lpstr>
      <vt:lpstr>RISC-V Assembler Directives</vt:lpstr>
      <vt:lpstr>ecall to output a string</vt:lpstr>
      <vt:lpstr>Example</vt:lpstr>
      <vt:lpstr>Example with more strings</vt:lpstr>
      <vt:lpstr>Looking at the data in the data segment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16</cp:revision>
  <dcterms:created xsi:type="dcterms:W3CDTF">2021-08-17T08:24:34Z</dcterms:created>
  <dcterms:modified xsi:type="dcterms:W3CDTF">2022-11-10T16:06:02Z</dcterms:modified>
</cp:coreProperties>
</file>