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963" r:id="rId2"/>
    <p:sldId id="964" r:id="rId3"/>
    <p:sldId id="930" r:id="rId4"/>
    <p:sldId id="966" r:id="rId5"/>
    <p:sldId id="931" r:id="rId6"/>
    <p:sldId id="965" r:id="rId7"/>
    <p:sldId id="968" r:id="rId8"/>
    <p:sldId id="967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99" autoAdjust="0"/>
    <p:restoredTop sz="74843" autoAdjust="0"/>
  </p:normalViewPr>
  <p:slideViewPr>
    <p:cSldViewPr snapToGrid="0">
      <p:cViewPr varScale="1">
        <p:scale>
          <a:sx n="65" d="100"/>
          <a:sy n="65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2EE0BD43-8424-4A14-86A6-2BCEDB92C271}"/>
    <pc:docChg chg="custSel addSld delSld modSld replTag delTag">
      <pc:chgData name="Elaine Duffin" userId="cf570e58-4bc4-40a4-94a7-b8900c9b7065" providerId="ADAL" clId="{2EE0BD43-8424-4A14-86A6-2BCEDB92C271}" dt="2022-11-28T10:42:33.891" v="262"/>
      <pc:docMkLst>
        <pc:docMk/>
      </pc:docMkLst>
      <pc:sldChg chg="modSp mod">
        <pc:chgData name="Elaine Duffin" userId="cf570e58-4bc4-40a4-94a7-b8900c9b7065" providerId="ADAL" clId="{2EE0BD43-8424-4A14-86A6-2BCEDB92C271}" dt="2022-11-28T10:39:28.349" v="6" actId="20577"/>
        <pc:sldMkLst>
          <pc:docMk/>
          <pc:sldMk cId="2290737879" sldId="931"/>
        </pc:sldMkLst>
        <pc:spChg chg="mod">
          <ac:chgData name="Elaine Duffin" userId="cf570e58-4bc4-40a4-94a7-b8900c9b7065" providerId="ADAL" clId="{2EE0BD43-8424-4A14-86A6-2BCEDB92C271}" dt="2022-11-28T10:39:28.349" v="6" actId="20577"/>
          <ac:spMkLst>
            <pc:docMk/>
            <pc:sldMk cId="2290737879" sldId="931"/>
            <ac:spMk id="179203" creationId="{00000000-0000-0000-0000-000000000000}"/>
          </ac:spMkLst>
        </pc:spChg>
      </pc:sldChg>
      <pc:sldChg chg="del">
        <pc:chgData name="Elaine Duffin" userId="cf570e58-4bc4-40a4-94a7-b8900c9b7065" providerId="ADAL" clId="{2EE0BD43-8424-4A14-86A6-2BCEDB92C271}" dt="2022-11-28T10:41:01.864" v="20" actId="2696"/>
        <pc:sldMkLst>
          <pc:docMk/>
          <pc:sldMk cId="1111099574" sldId="934"/>
        </pc:sldMkLst>
      </pc:sldChg>
      <pc:sldChg chg="modSp modAnim">
        <pc:chgData name="Elaine Duffin" userId="cf570e58-4bc4-40a4-94a7-b8900c9b7065" providerId="ADAL" clId="{2EE0BD43-8424-4A14-86A6-2BCEDB92C271}" dt="2022-11-28T10:40:18.595" v="15" actId="14"/>
        <pc:sldMkLst>
          <pc:docMk/>
          <pc:sldMk cId="2760529073" sldId="965"/>
        </pc:sldMkLst>
        <pc:spChg chg="mod">
          <ac:chgData name="Elaine Duffin" userId="cf570e58-4bc4-40a4-94a7-b8900c9b7065" providerId="ADAL" clId="{2EE0BD43-8424-4A14-86A6-2BCEDB92C271}" dt="2022-11-28T10:40:18.595" v="15" actId="14"/>
          <ac:spMkLst>
            <pc:docMk/>
            <pc:sldMk cId="2760529073" sldId="965"/>
            <ac:spMk id="3" creationId="{0B24C62F-08DF-469B-BE8A-27AAA794428D}"/>
          </ac:spMkLst>
        </pc:spChg>
      </pc:sldChg>
      <pc:sldChg chg="modSp">
        <pc:chgData name="Elaine Duffin" userId="cf570e58-4bc4-40a4-94a7-b8900c9b7065" providerId="ADAL" clId="{2EE0BD43-8424-4A14-86A6-2BCEDB92C271}" dt="2022-11-28T10:42:10.205" v="229" actId="20577"/>
        <pc:sldMkLst>
          <pc:docMk/>
          <pc:sldMk cId="3359624121" sldId="966"/>
        </pc:sldMkLst>
        <pc:spChg chg="mod">
          <ac:chgData name="Elaine Duffin" userId="cf570e58-4bc4-40a4-94a7-b8900c9b7065" providerId="ADAL" clId="{2EE0BD43-8424-4A14-86A6-2BCEDB92C271}" dt="2022-11-28T10:42:10.205" v="229" actId="20577"/>
          <ac:spMkLst>
            <pc:docMk/>
            <pc:sldMk cId="3359624121" sldId="966"/>
            <ac:spMk id="3" creationId="{E9ACBFDB-62F0-4AAE-95F7-E9F1A99C53F5}"/>
          </ac:spMkLst>
        </pc:spChg>
      </pc:sldChg>
      <pc:sldChg chg="modSp add modAnim">
        <pc:chgData name="Elaine Duffin" userId="cf570e58-4bc4-40a4-94a7-b8900c9b7065" providerId="ADAL" clId="{2EE0BD43-8424-4A14-86A6-2BCEDB92C271}" dt="2022-11-28T10:42:28.437" v="259" actId="20577"/>
        <pc:sldMkLst>
          <pc:docMk/>
          <pc:sldMk cId="243462550" sldId="968"/>
        </pc:sldMkLst>
        <pc:spChg chg="mod">
          <ac:chgData name="Elaine Duffin" userId="cf570e58-4bc4-40a4-94a7-b8900c9b7065" providerId="ADAL" clId="{2EE0BD43-8424-4A14-86A6-2BCEDB92C271}" dt="2022-11-28T10:42:28.437" v="259" actId="20577"/>
          <ac:spMkLst>
            <pc:docMk/>
            <pc:sldMk cId="243462550" sldId="968"/>
            <ac:spMk id="7" creationId="{43CD4A41-D9EC-4A88-AEF2-C850E5A3EE1D}"/>
          </ac:spMkLst>
        </pc:spChg>
      </pc:sldChg>
    </pc:docChg>
  </pc:docChgLst>
  <pc:docChgLst>
    <pc:chgData name="Elaine Duffin" userId="cf570e58-4bc4-40a4-94a7-b8900c9b7065" providerId="ADAL" clId="{2A76D7EB-B4C0-429D-8AA5-86F08505361C}"/>
    <pc:docChg chg="custSel addSld delSld modSld">
      <pc:chgData name="Elaine Duffin" userId="cf570e58-4bc4-40a4-94a7-b8900c9b7065" providerId="ADAL" clId="{2A76D7EB-B4C0-429D-8AA5-86F08505361C}" dt="2021-12-05T15:55:48.766" v="1419" actId="20577"/>
      <pc:docMkLst>
        <pc:docMk/>
      </pc:docMkLst>
      <pc:sldChg chg="del">
        <pc:chgData name="Elaine Duffin" userId="cf570e58-4bc4-40a4-94a7-b8900c9b7065" providerId="ADAL" clId="{2A76D7EB-B4C0-429D-8AA5-86F08505361C}" dt="2021-12-04T14:22:11.007" v="616" actId="2696"/>
        <pc:sldMkLst>
          <pc:docMk/>
          <pc:sldMk cId="3915107465" sldId="799"/>
        </pc:sldMkLst>
      </pc:sldChg>
      <pc:sldChg chg="del">
        <pc:chgData name="Elaine Duffin" userId="cf570e58-4bc4-40a4-94a7-b8900c9b7065" providerId="ADAL" clId="{2A76D7EB-B4C0-429D-8AA5-86F08505361C}" dt="2021-12-04T14:22:11.007" v="616" actId="2696"/>
        <pc:sldMkLst>
          <pc:docMk/>
          <pc:sldMk cId="2845719861" sldId="800"/>
        </pc:sldMkLst>
      </pc:sldChg>
      <pc:sldChg chg="addSp delSp modSp mod modAnim chgLayout">
        <pc:chgData name="Elaine Duffin" userId="cf570e58-4bc4-40a4-94a7-b8900c9b7065" providerId="ADAL" clId="{2A76D7EB-B4C0-429D-8AA5-86F08505361C}" dt="2021-12-05T15:39:23.072" v="1389"/>
        <pc:sldMkLst>
          <pc:docMk/>
          <pc:sldMk cId="25779598" sldId="930"/>
        </pc:sldMkLst>
        <pc:spChg chg="add del mod">
          <ac:chgData name="Elaine Duffin" userId="cf570e58-4bc4-40a4-94a7-b8900c9b7065" providerId="ADAL" clId="{2A76D7EB-B4C0-429D-8AA5-86F08505361C}" dt="2021-12-04T13:39:40.160" v="1" actId="6264"/>
          <ac:spMkLst>
            <pc:docMk/>
            <pc:sldMk cId="25779598" sldId="930"/>
            <ac:spMk id="2" creationId="{87744D48-F9F8-4157-BA74-CB651E723D6A}"/>
          </ac:spMkLst>
        </pc:spChg>
        <pc:spChg chg="add del mod">
          <ac:chgData name="Elaine Duffin" userId="cf570e58-4bc4-40a4-94a7-b8900c9b7065" providerId="ADAL" clId="{2A76D7EB-B4C0-429D-8AA5-86F08505361C}" dt="2021-12-04T13:39:40.160" v="1" actId="6264"/>
          <ac:spMkLst>
            <pc:docMk/>
            <pc:sldMk cId="25779598" sldId="930"/>
            <ac:spMk id="3" creationId="{B2B0A286-CCAE-4C42-8A47-0E2A01D47B65}"/>
          </ac:spMkLst>
        </pc:spChg>
        <pc:spChg chg="del">
          <ac:chgData name="Elaine Duffin" userId="cf570e58-4bc4-40a4-94a7-b8900c9b7065" providerId="ADAL" clId="{2A76D7EB-B4C0-429D-8AA5-86F08505361C}" dt="2021-12-04T13:39:42.364" v="2" actId="478"/>
          <ac:spMkLst>
            <pc:docMk/>
            <pc:sldMk cId="25779598" sldId="930"/>
            <ac:spMk id="5" creationId="{00000000-0000-0000-0000-000000000000}"/>
          </ac:spMkLst>
        </pc:spChg>
        <pc:spChg chg="add mod ord">
          <ac:chgData name="Elaine Duffin" userId="cf570e58-4bc4-40a4-94a7-b8900c9b7065" providerId="ADAL" clId="{2A76D7EB-B4C0-429D-8AA5-86F08505361C}" dt="2021-12-04T13:39:52.847" v="14" actId="6264"/>
          <ac:spMkLst>
            <pc:docMk/>
            <pc:sldMk cId="25779598" sldId="930"/>
            <ac:spMk id="6" creationId="{77EF2463-94A3-4583-8439-A1B2A9BFB6BD}"/>
          </ac:spMkLst>
        </pc:spChg>
        <pc:spChg chg="add del mod">
          <ac:chgData name="Elaine Duffin" userId="cf570e58-4bc4-40a4-94a7-b8900c9b7065" providerId="ADAL" clId="{2A76D7EB-B4C0-429D-8AA5-86F08505361C}" dt="2021-12-04T13:39:52.847" v="14" actId="6264"/>
          <ac:spMkLst>
            <pc:docMk/>
            <pc:sldMk cId="25779598" sldId="930"/>
            <ac:spMk id="7" creationId="{C41238D1-61AC-4C35-ABE0-935026EA8F72}"/>
          </ac:spMkLst>
        </pc:spChg>
        <pc:spChg chg="add del mod">
          <ac:chgData name="Elaine Duffin" userId="cf570e58-4bc4-40a4-94a7-b8900c9b7065" providerId="ADAL" clId="{2A76D7EB-B4C0-429D-8AA5-86F08505361C}" dt="2021-12-04T13:39:52.847" v="14" actId="6264"/>
          <ac:spMkLst>
            <pc:docMk/>
            <pc:sldMk cId="25779598" sldId="930"/>
            <ac:spMk id="8" creationId="{9AADDA02-16EC-4B14-8B3C-BBEAD34A69D0}"/>
          </ac:spMkLst>
        </pc:spChg>
        <pc:spChg chg="del mod ord">
          <ac:chgData name="Elaine Duffin" userId="cf570e58-4bc4-40a4-94a7-b8900c9b7065" providerId="ADAL" clId="{2A76D7EB-B4C0-429D-8AA5-86F08505361C}" dt="2021-12-04T13:39:46.175" v="4" actId="478"/>
          <ac:spMkLst>
            <pc:docMk/>
            <pc:sldMk cId="25779598" sldId="930"/>
            <ac:spMk id="178178" creationId="{00000000-0000-0000-0000-000000000000}"/>
          </ac:spMkLst>
        </pc:spChg>
        <pc:spChg chg="mod ord">
          <ac:chgData name="Elaine Duffin" userId="cf570e58-4bc4-40a4-94a7-b8900c9b7065" providerId="ADAL" clId="{2A76D7EB-B4C0-429D-8AA5-86F08505361C}" dt="2021-12-05T15:39:20.499" v="1388" actId="20577"/>
          <ac:spMkLst>
            <pc:docMk/>
            <pc:sldMk cId="25779598" sldId="930"/>
            <ac:spMk id="178179" creationId="{00000000-0000-0000-0000-000000000000}"/>
          </ac:spMkLst>
        </pc:spChg>
        <pc:picChg chg="del">
          <ac:chgData name="Elaine Duffin" userId="cf570e58-4bc4-40a4-94a7-b8900c9b7065" providerId="ADAL" clId="{2A76D7EB-B4C0-429D-8AA5-86F08505361C}" dt="2021-12-04T13:39:43.511" v="3" actId="478"/>
          <ac:picMkLst>
            <pc:docMk/>
            <pc:sldMk cId="25779598" sldId="930"/>
            <ac:picMk id="178180" creationId="{00000000-0000-0000-0000-000000000000}"/>
          </ac:picMkLst>
        </pc:picChg>
      </pc:sldChg>
      <pc:sldChg chg="addSp delSp modSp mod modAnim">
        <pc:chgData name="Elaine Duffin" userId="cf570e58-4bc4-40a4-94a7-b8900c9b7065" providerId="ADAL" clId="{2A76D7EB-B4C0-429D-8AA5-86F08505361C}" dt="2021-12-05T15:39:55.799" v="1394"/>
        <pc:sldMkLst>
          <pc:docMk/>
          <pc:sldMk cId="2290737879" sldId="931"/>
        </pc:sldMkLst>
        <pc:spChg chg="add mod">
          <ac:chgData name="Elaine Duffin" userId="cf570e58-4bc4-40a4-94a7-b8900c9b7065" providerId="ADAL" clId="{2A76D7EB-B4C0-429D-8AA5-86F08505361C}" dt="2021-12-04T14:20:09.849" v="610" actId="14100"/>
          <ac:spMkLst>
            <pc:docMk/>
            <pc:sldMk cId="2290737879" sldId="931"/>
            <ac:spMk id="3" creationId="{20065858-6909-460E-A3EE-6DB5741A688F}"/>
          </ac:spMkLst>
        </pc:spChg>
        <pc:spChg chg="del">
          <ac:chgData name="Elaine Duffin" userId="cf570e58-4bc4-40a4-94a7-b8900c9b7065" providerId="ADAL" clId="{2A76D7EB-B4C0-429D-8AA5-86F08505361C}" dt="2021-12-04T13:50:04.935" v="67" actId="478"/>
          <ac:spMkLst>
            <pc:docMk/>
            <pc:sldMk cId="2290737879" sldId="931"/>
            <ac:spMk id="4" creationId="{00000000-0000-0000-0000-000000000000}"/>
          </ac:spMkLst>
        </pc:spChg>
        <pc:spChg chg="del">
          <ac:chgData name="Elaine Duffin" userId="cf570e58-4bc4-40a4-94a7-b8900c9b7065" providerId="ADAL" clId="{2A76D7EB-B4C0-429D-8AA5-86F08505361C}" dt="2021-12-04T13:50:07.289" v="68" actId="478"/>
          <ac:spMkLst>
            <pc:docMk/>
            <pc:sldMk cId="2290737879" sldId="931"/>
            <ac:spMk id="179202" creationId="{00000000-0000-0000-0000-000000000000}"/>
          </ac:spMkLst>
        </pc:spChg>
        <pc:spChg chg="mod">
          <ac:chgData name="Elaine Duffin" userId="cf570e58-4bc4-40a4-94a7-b8900c9b7065" providerId="ADAL" clId="{2A76D7EB-B4C0-429D-8AA5-86F08505361C}" dt="2021-12-05T13:51:08.914" v="1229" actId="20577"/>
          <ac:spMkLst>
            <pc:docMk/>
            <pc:sldMk cId="2290737879" sldId="931"/>
            <ac:spMk id="179203" creationId="{00000000-0000-0000-0000-000000000000}"/>
          </ac:spMkLst>
        </pc:spChg>
        <pc:picChg chg="add del mod modCrop">
          <ac:chgData name="Elaine Duffin" userId="cf570e58-4bc4-40a4-94a7-b8900c9b7065" providerId="ADAL" clId="{2A76D7EB-B4C0-429D-8AA5-86F08505361C}" dt="2021-12-04T14:17:50.426" v="579" actId="478"/>
          <ac:picMkLst>
            <pc:docMk/>
            <pc:sldMk cId="2290737879" sldId="931"/>
            <ac:picMk id="6" creationId="{49154006-07A5-4446-AF1E-D86E79C3CE54}"/>
          </ac:picMkLst>
        </pc:picChg>
        <pc:picChg chg="add mod modCrop">
          <ac:chgData name="Elaine Duffin" userId="cf570e58-4bc4-40a4-94a7-b8900c9b7065" providerId="ADAL" clId="{2A76D7EB-B4C0-429D-8AA5-86F08505361C}" dt="2021-12-05T12:16:29.412" v="620" actId="1076"/>
          <ac:picMkLst>
            <pc:docMk/>
            <pc:sldMk cId="2290737879" sldId="931"/>
            <ac:picMk id="8" creationId="{91CD4B01-D178-437F-A465-99D281ABAC7E}"/>
          </ac:picMkLst>
        </pc:picChg>
        <pc:picChg chg="add del mod">
          <ac:chgData name="Elaine Duffin" userId="cf570e58-4bc4-40a4-94a7-b8900c9b7065" providerId="ADAL" clId="{2A76D7EB-B4C0-429D-8AA5-86F08505361C}" dt="2021-12-04T14:18:57.026" v="590" actId="478"/>
          <ac:picMkLst>
            <pc:docMk/>
            <pc:sldMk cId="2290737879" sldId="931"/>
            <ac:picMk id="10" creationId="{16F63682-A69C-4E74-AF40-03074AAD8F16}"/>
          </ac:picMkLst>
        </pc:picChg>
        <pc:picChg chg="add mod modCrop">
          <ac:chgData name="Elaine Duffin" userId="cf570e58-4bc4-40a4-94a7-b8900c9b7065" providerId="ADAL" clId="{2A76D7EB-B4C0-429D-8AA5-86F08505361C}" dt="2021-12-05T12:16:20.702" v="618" actId="732"/>
          <ac:picMkLst>
            <pc:docMk/>
            <pc:sldMk cId="2290737879" sldId="931"/>
            <ac:picMk id="12" creationId="{350C0EEE-73C8-4356-B6E9-C552B5E2CF39}"/>
          </ac:picMkLst>
        </pc:picChg>
      </pc:sldChg>
      <pc:sldChg chg="del">
        <pc:chgData name="Elaine Duffin" userId="cf570e58-4bc4-40a4-94a7-b8900c9b7065" providerId="ADAL" clId="{2A76D7EB-B4C0-429D-8AA5-86F08505361C}" dt="2021-12-04T14:20:50.729" v="611" actId="2696"/>
        <pc:sldMkLst>
          <pc:docMk/>
          <pc:sldMk cId="1235119320" sldId="932"/>
        </pc:sldMkLst>
      </pc:sldChg>
      <pc:sldChg chg="del">
        <pc:chgData name="Elaine Duffin" userId="cf570e58-4bc4-40a4-94a7-b8900c9b7065" providerId="ADAL" clId="{2A76D7EB-B4C0-429D-8AA5-86F08505361C}" dt="2021-12-04T14:20:53.240" v="612" actId="2696"/>
        <pc:sldMkLst>
          <pc:docMk/>
          <pc:sldMk cId="3245307366" sldId="933"/>
        </pc:sldMkLst>
      </pc:sldChg>
      <pc:sldChg chg="addSp delSp modSp mod modAnim">
        <pc:chgData name="Elaine Duffin" userId="cf570e58-4bc4-40a4-94a7-b8900c9b7065" providerId="ADAL" clId="{2A76D7EB-B4C0-429D-8AA5-86F08505361C}" dt="2021-12-05T15:55:48.766" v="1419" actId="20577"/>
        <pc:sldMkLst>
          <pc:docMk/>
          <pc:sldMk cId="1111099574" sldId="934"/>
        </pc:sldMkLst>
        <pc:spChg chg="add mod">
          <ac:chgData name="Elaine Duffin" userId="cf570e58-4bc4-40a4-94a7-b8900c9b7065" providerId="ADAL" clId="{2A76D7EB-B4C0-429D-8AA5-86F08505361C}" dt="2021-12-05T13:54:49.696" v="1243" actId="20577"/>
          <ac:spMkLst>
            <pc:docMk/>
            <pc:sldMk cId="1111099574" sldId="934"/>
            <ac:spMk id="3" creationId="{5A3126B7-84CF-4C4A-ABF9-7588974BA975}"/>
          </ac:spMkLst>
        </pc:spChg>
        <pc:spChg chg="del">
          <ac:chgData name="Elaine Duffin" userId="cf570e58-4bc4-40a4-94a7-b8900c9b7065" providerId="ADAL" clId="{2A76D7EB-B4C0-429D-8AA5-86F08505361C}" dt="2021-12-05T12:22:52.909" v="1020" actId="478"/>
          <ac:spMkLst>
            <pc:docMk/>
            <pc:sldMk cId="1111099574" sldId="934"/>
            <ac:spMk id="4" creationId="{00000000-0000-0000-0000-000000000000}"/>
          </ac:spMkLst>
        </pc:spChg>
        <pc:spChg chg="add mod">
          <ac:chgData name="Elaine Duffin" userId="cf570e58-4bc4-40a4-94a7-b8900c9b7065" providerId="ADAL" clId="{2A76D7EB-B4C0-429D-8AA5-86F08505361C}" dt="2021-12-05T13:55:00.928" v="1267" actId="20577"/>
          <ac:spMkLst>
            <pc:docMk/>
            <pc:sldMk cId="1111099574" sldId="934"/>
            <ac:spMk id="7" creationId="{43CD4A41-D9EC-4A88-AEF2-C850E5A3EE1D}"/>
          </ac:spMkLst>
        </pc:spChg>
        <pc:spChg chg="del">
          <ac:chgData name="Elaine Duffin" userId="cf570e58-4bc4-40a4-94a7-b8900c9b7065" providerId="ADAL" clId="{2A76D7EB-B4C0-429D-8AA5-86F08505361C}" dt="2021-12-05T12:22:54.384" v="1021" actId="478"/>
          <ac:spMkLst>
            <pc:docMk/>
            <pc:sldMk cId="1111099574" sldId="934"/>
            <ac:spMk id="183298" creationId="{00000000-0000-0000-0000-000000000000}"/>
          </ac:spMkLst>
        </pc:spChg>
        <pc:spChg chg="mod">
          <ac:chgData name="Elaine Duffin" userId="cf570e58-4bc4-40a4-94a7-b8900c9b7065" providerId="ADAL" clId="{2A76D7EB-B4C0-429D-8AA5-86F08505361C}" dt="2021-12-05T15:55:48.766" v="1419" actId="20577"/>
          <ac:spMkLst>
            <pc:docMk/>
            <pc:sldMk cId="1111099574" sldId="934"/>
            <ac:spMk id="183299" creationId="{00000000-0000-0000-0000-000000000000}"/>
          </ac:spMkLst>
        </pc:spChg>
      </pc:sldChg>
      <pc:sldChg chg="del">
        <pc:chgData name="Elaine Duffin" userId="cf570e58-4bc4-40a4-94a7-b8900c9b7065" providerId="ADAL" clId="{2A76D7EB-B4C0-429D-8AA5-86F08505361C}" dt="2021-12-05T12:22:46.997" v="1019" actId="2696"/>
        <pc:sldMkLst>
          <pc:docMk/>
          <pc:sldMk cId="3589614739" sldId="935"/>
        </pc:sldMkLst>
      </pc:sldChg>
      <pc:sldChg chg="del">
        <pc:chgData name="Elaine Duffin" userId="cf570e58-4bc4-40a4-94a7-b8900c9b7065" providerId="ADAL" clId="{2A76D7EB-B4C0-429D-8AA5-86F08505361C}" dt="2021-12-04T14:21:46.913" v="613" actId="2696"/>
        <pc:sldMkLst>
          <pc:docMk/>
          <pc:sldMk cId="2551509335" sldId="936"/>
        </pc:sldMkLst>
      </pc:sldChg>
      <pc:sldChg chg="del">
        <pc:chgData name="Elaine Duffin" userId="cf570e58-4bc4-40a4-94a7-b8900c9b7065" providerId="ADAL" clId="{2A76D7EB-B4C0-429D-8AA5-86F08505361C}" dt="2021-12-04T14:21:50.896" v="614" actId="2696"/>
        <pc:sldMkLst>
          <pc:docMk/>
          <pc:sldMk cId="943505517" sldId="937"/>
        </pc:sldMkLst>
      </pc:sldChg>
      <pc:sldChg chg="del">
        <pc:chgData name="Elaine Duffin" userId="cf570e58-4bc4-40a4-94a7-b8900c9b7065" providerId="ADAL" clId="{2A76D7EB-B4C0-429D-8AA5-86F08505361C}" dt="2021-12-04T14:21:54.906" v="615" actId="2696"/>
        <pc:sldMkLst>
          <pc:docMk/>
          <pc:sldMk cId="2621043959" sldId="938"/>
        </pc:sldMkLst>
      </pc:sldChg>
      <pc:sldChg chg="del">
        <pc:chgData name="Elaine Duffin" userId="cf570e58-4bc4-40a4-94a7-b8900c9b7065" providerId="ADAL" clId="{2A76D7EB-B4C0-429D-8AA5-86F08505361C}" dt="2021-12-04T13:39:02.400" v="0" actId="2696"/>
        <pc:sldMkLst>
          <pc:docMk/>
          <pc:sldMk cId="3009278180" sldId="939"/>
        </pc:sldMkLst>
      </pc:sldChg>
      <pc:sldChg chg="modSp mod">
        <pc:chgData name="Elaine Duffin" userId="cf570e58-4bc4-40a4-94a7-b8900c9b7065" providerId="ADAL" clId="{2A76D7EB-B4C0-429D-8AA5-86F08505361C}" dt="2021-12-05T15:42:49.845" v="1402" actId="20577"/>
        <pc:sldMkLst>
          <pc:docMk/>
          <pc:sldMk cId="3275583591" sldId="963"/>
        </pc:sldMkLst>
        <pc:spChg chg="mod">
          <ac:chgData name="Elaine Duffin" userId="cf570e58-4bc4-40a4-94a7-b8900c9b7065" providerId="ADAL" clId="{2A76D7EB-B4C0-429D-8AA5-86F08505361C}" dt="2021-12-05T15:42:49.845" v="1402" actId="20577"/>
          <ac:spMkLst>
            <pc:docMk/>
            <pc:sldMk cId="3275583591" sldId="963"/>
            <ac:spMk id="3" creationId="{7DC4F1EB-C29A-47EF-8D3D-D5D0CB4A6A18}"/>
          </ac:spMkLst>
        </pc:spChg>
      </pc:sldChg>
      <pc:sldChg chg="modSp new mod modAnim">
        <pc:chgData name="Elaine Duffin" userId="cf570e58-4bc4-40a4-94a7-b8900c9b7065" providerId="ADAL" clId="{2A76D7EB-B4C0-429D-8AA5-86F08505361C}" dt="2021-12-05T15:40:10.238" v="1396"/>
        <pc:sldMkLst>
          <pc:docMk/>
          <pc:sldMk cId="2760529073" sldId="965"/>
        </pc:sldMkLst>
        <pc:spChg chg="mod">
          <ac:chgData name="Elaine Duffin" userId="cf570e58-4bc4-40a4-94a7-b8900c9b7065" providerId="ADAL" clId="{2A76D7EB-B4C0-429D-8AA5-86F08505361C}" dt="2021-12-04T13:52:58.881" v="115" actId="20577"/>
          <ac:spMkLst>
            <pc:docMk/>
            <pc:sldMk cId="2760529073" sldId="965"/>
            <ac:spMk id="2" creationId="{3CF28D8C-88FC-4E56-8B48-5B586A213123}"/>
          </ac:spMkLst>
        </pc:spChg>
        <pc:spChg chg="mod">
          <ac:chgData name="Elaine Duffin" userId="cf570e58-4bc4-40a4-94a7-b8900c9b7065" providerId="ADAL" clId="{2A76D7EB-B4C0-429D-8AA5-86F08505361C}" dt="2021-12-05T12:18:30.445" v="820" actId="20577"/>
          <ac:spMkLst>
            <pc:docMk/>
            <pc:sldMk cId="2760529073" sldId="965"/>
            <ac:spMk id="3" creationId="{0B24C62F-08DF-469B-BE8A-27AAA794428D}"/>
          </ac:spMkLst>
        </pc:spChg>
      </pc:sldChg>
      <pc:sldChg chg="modSp new mod modAnim">
        <pc:chgData name="Elaine Duffin" userId="cf570e58-4bc4-40a4-94a7-b8900c9b7065" providerId="ADAL" clId="{2A76D7EB-B4C0-429D-8AA5-86F08505361C}" dt="2021-12-05T15:39:37.408" v="1392"/>
        <pc:sldMkLst>
          <pc:docMk/>
          <pc:sldMk cId="3359624121" sldId="966"/>
        </pc:sldMkLst>
        <pc:spChg chg="mod">
          <ac:chgData name="Elaine Duffin" userId="cf570e58-4bc4-40a4-94a7-b8900c9b7065" providerId="ADAL" clId="{2A76D7EB-B4C0-429D-8AA5-86F08505361C}" dt="2021-12-04T14:00:02.430" v="293" actId="20577"/>
          <ac:spMkLst>
            <pc:docMk/>
            <pc:sldMk cId="3359624121" sldId="966"/>
            <ac:spMk id="2" creationId="{94526AFC-6A60-494F-AE18-3B083B58BD38}"/>
          </ac:spMkLst>
        </pc:spChg>
        <pc:spChg chg="mod">
          <ac:chgData name="Elaine Duffin" userId="cf570e58-4bc4-40a4-94a7-b8900c9b7065" providerId="ADAL" clId="{2A76D7EB-B4C0-429D-8AA5-86F08505361C}" dt="2021-12-05T13:55:48.138" v="1376" actId="114"/>
          <ac:spMkLst>
            <pc:docMk/>
            <pc:sldMk cId="3359624121" sldId="966"/>
            <ac:spMk id="3" creationId="{E9ACBFDB-62F0-4AAE-95F7-E9F1A99C53F5}"/>
          </ac:spMkLst>
        </pc:spChg>
      </pc:sldChg>
      <pc:sldChg chg="modSp new mod">
        <pc:chgData name="Elaine Duffin" userId="cf570e58-4bc4-40a4-94a7-b8900c9b7065" providerId="ADAL" clId="{2A76D7EB-B4C0-429D-8AA5-86F08505361C}" dt="2021-12-05T13:55:28.849" v="1373" actId="20577"/>
        <pc:sldMkLst>
          <pc:docMk/>
          <pc:sldMk cId="1197538843" sldId="967"/>
        </pc:sldMkLst>
        <pc:spChg chg="mod">
          <ac:chgData name="Elaine Duffin" userId="cf570e58-4bc4-40a4-94a7-b8900c9b7065" providerId="ADAL" clId="{2A76D7EB-B4C0-429D-8AA5-86F08505361C}" dt="2021-12-05T13:55:10.639" v="1275" actId="20577"/>
          <ac:spMkLst>
            <pc:docMk/>
            <pc:sldMk cId="1197538843" sldId="967"/>
            <ac:spMk id="2" creationId="{C8CE64C6-41A6-460A-91EB-4C19D864AFCF}"/>
          </ac:spMkLst>
        </pc:spChg>
        <pc:spChg chg="mod">
          <ac:chgData name="Elaine Duffin" userId="cf570e58-4bc4-40a4-94a7-b8900c9b7065" providerId="ADAL" clId="{2A76D7EB-B4C0-429D-8AA5-86F08505361C}" dt="2021-12-05T13:55:28.849" v="1373" actId="20577"/>
          <ac:spMkLst>
            <pc:docMk/>
            <pc:sldMk cId="1197538843" sldId="967"/>
            <ac:spMk id="3" creationId="{8117DDD9-4A6D-479D-8B12-E74FC5974A4C}"/>
          </ac:spMkLst>
        </pc:spChg>
      </pc:sldChg>
    </pc:docChg>
  </pc:docChgLst>
  <pc:docChgLst>
    <pc:chgData name="Elaine Duffin" userId="cf570e58-4bc4-40a4-94a7-b8900c9b7065" providerId="ADAL" clId="{88B50535-586F-4077-B5B9-6A194E28230F}"/>
    <pc:docChg chg="custSel modSld replTag delTag">
      <pc:chgData name="Elaine Duffin" userId="cf570e58-4bc4-40a4-94a7-b8900c9b7065" providerId="ADAL" clId="{88B50535-586F-4077-B5B9-6A194E28230F}" dt="2022-12-03T09:55:43.977" v="6"/>
      <pc:docMkLst>
        <pc:docMk/>
      </pc:docMkLst>
      <pc:sldChg chg="modSp mod">
        <pc:chgData name="Elaine Duffin" userId="cf570e58-4bc4-40a4-94a7-b8900c9b7065" providerId="ADAL" clId="{88B50535-586F-4077-B5B9-6A194E28230F}" dt="2022-12-03T09:55:38.782" v="3" actId="20577"/>
        <pc:sldMkLst>
          <pc:docMk/>
          <pc:sldMk cId="243462550" sldId="968"/>
        </pc:sldMkLst>
        <pc:spChg chg="mod">
          <ac:chgData name="Elaine Duffin" userId="cf570e58-4bc4-40a4-94a7-b8900c9b7065" providerId="ADAL" clId="{88B50535-586F-4077-B5B9-6A194E28230F}" dt="2022-12-03T09:55:38.782" v="3" actId="20577"/>
          <ac:spMkLst>
            <pc:docMk/>
            <pc:sldMk cId="243462550" sldId="968"/>
            <ac:spMk id="3" creationId="{5A3126B7-84CF-4C4A-ABF9-7588974BA975}"/>
          </ac:spMkLst>
        </pc:spChg>
      </pc:sldChg>
    </pc:docChg>
  </pc:docChgLst>
  <pc:docChgLst>
    <pc:chgData name="Elaine Duffin" userId="cf570e58-4bc4-40a4-94a7-b8900c9b7065" providerId="ADAL" clId="{C2FFEAE9-EB20-4ADB-B4B9-C41F7F2854FC}"/>
    <pc:docChg chg="undo custSel modSld replTag delTag">
      <pc:chgData name="Elaine Duffin" userId="cf570e58-4bc4-40a4-94a7-b8900c9b7065" providerId="ADAL" clId="{C2FFEAE9-EB20-4ADB-B4B9-C41F7F2854FC}" dt="2022-08-12T12:26:28.868" v="570"/>
      <pc:docMkLst>
        <pc:docMk/>
      </pc:docMkLst>
      <pc:sldChg chg="modSp">
        <pc:chgData name="Elaine Duffin" userId="cf570e58-4bc4-40a4-94a7-b8900c9b7065" providerId="ADAL" clId="{C2FFEAE9-EB20-4ADB-B4B9-C41F7F2854FC}" dt="2022-08-08T12:28:57.929" v="40" actId="20577"/>
        <pc:sldMkLst>
          <pc:docMk/>
          <pc:sldMk cId="25779598" sldId="930"/>
        </pc:sldMkLst>
        <pc:spChg chg="mod">
          <ac:chgData name="Elaine Duffin" userId="cf570e58-4bc4-40a4-94a7-b8900c9b7065" providerId="ADAL" clId="{C2FFEAE9-EB20-4ADB-B4B9-C41F7F2854FC}" dt="2022-08-08T12:28:57.929" v="40" actId="20577"/>
          <ac:spMkLst>
            <pc:docMk/>
            <pc:sldMk cId="25779598" sldId="930"/>
            <ac:spMk id="178179" creationId="{00000000-0000-0000-0000-000000000000}"/>
          </ac:spMkLst>
        </pc:spChg>
      </pc:sldChg>
      <pc:sldChg chg="addSp delSp modSp mod delAnim">
        <pc:chgData name="Elaine Duffin" userId="cf570e58-4bc4-40a4-94a7-b8900c9b7065" providerId="ADAL" clId="{C2FFEAE9-EB20-4ADB-B4B9-C41F7F2854FC}" dt="2022-08-12T12:18:28.866" v="500" actId="1076"/>
        <pc:sldMkLst>
          <pc:docMk/>
          <pc:sldMk cId="2290737879" sldId="931"/>
        </pc:sldMkLst>
        <pc:spChg chg="mod">
          <ac:chgData name="Elaine Duffin" userId="cf570e58-4bc4-40a4-94a7-b8900c9b7065" providerId="ADAL" clId="{C2FFEAE9-EB20-4ADB-B4B9-C41F7F2854FC}" dt="2022-08-12T12:09:13.077" v="246" actId="20577"/>
          <ac:spMkLst>
            <pc:docMk/>
            <pc:sldMk cId="2290737879" sldId="931"/>
            <ac:spMk id="179203" creationId="{00000000-0000-0000-0000-000000000000}"/>
          </ac:spMkLst>
        </pc:spChg>
        <pc:picChg chg="add mod modCrop">
          <ac:chgData name="Elaine Duffin" userId="cf570e58-4bc4-40a4-94a7-b8900c9b7065" providerId="ADAL" clId="{C2FFEAE9-EB20-4ADB-B4B9-C41F7F2854FC}" dt="2022-08-12T12:18:28.866" v="500" actId="1076"/>
          <ac:picMkLst>
            <pc:docMk/>
            <pc:sldMk cId="2290737879" sldId="931"/>
            <ac:picMk id="4" creationId="{A0DC400A-D8FC-40B7-B428-9BBE03D02869}"/>
          </ac:picMkLst>
        </pc:picChg>
        <pc:picChg chg="del">
          <ac:chgData name="Elaine Duffin" userId="cf570e58-4bc4-40a4-94a7-b8900c9b7065" providerId="ADAL" clId="{C2FFEAE9-EB20-4ADB-B4B9-C41F7F2854FC}" dt="2022-08-12T10:42:57.184" v="223" actId="478"/>
          <ac:picMkLst>
            <pc:docMk/>
            <pc:sldMk cId="2290737879" sldId="931"/>
            <ac:picMk id="8" creationId="{91CD4B01-D178-437F-A465-99D281ABAC7E}"/>
          </ac:picMkLst>
        </pc:picChg>
        <pc:picChg chg="del">
          <ac:chgData name="Elaine Duffin" userId="cf570e58-4bc4-40a4-94a7-b8900c9b7065" providerId="ADAL" clId="{C2FFEAE9-EB20-4ADB-B4B9-C41F7F2854FC}" dt="2022-08-12T10:42:58.328" v="224" actId="478"/>
          <ac:picMkLst>
            <pc:docMk/>
            <pc:sldMk cId="2290737879" sldId="931"/>
            <ac:picMk id="12" creationId="{350C0EEE-73C8-4356-B6E9-C552B5E2CF39}"/>
          </ac:picMkLst>
        </pc:picChg>
      </pc:sldChg>
      <pc:sldChg chg="modSp mod modAnim">
        <pc:chgData name="Elaine Duffin" userId="cf570e58-4bc4-40a4-94a7-b8900c9b7065" providerId="ADAL" clId="{C2FFEAE9-EB20-4ADB-B4B9-C41F7F2854FC}" dt="2022-08-12T12:25:59.070" v="554" actId="1076"/>
        <pc:sldMkLst>
          <pc:docMk/>
          <pc:sldMk cId="1111099574" sldId="934"/>
        </pc:sldMkLst>
        <pc:spChg chg="mod">
          <ac:chgData name="Elaine Duffin" userId="cf570e58-4bc4-40a4-94a7-b8900c9b7065" providerId="ADAL" clId="{C2FFEAE9-EB20-4ADB-B4B9-C41F7F2854FC}" dt="2022-08-12T12:25:59.070" v="554" actId="1076"/>
          <ac:spMkLst>
            <pc:docMk/>
            <pc:sldMk cId="1111099574" sldId="934"/>
            <ac:spMk id="183299" creationId="{00000000-0000-0000-0000-000000000000}"/>
          </ac:spMkLst>
        </pc:spChg>
      </pc:sldChg>
      <pc:sldChg chg="modSp mod">
        <pc:chgData name="Elaine Duffin" userId="cf570e58-4bc4-40a4-94a7-b8900c9b7065" providerId="ADAL" clId="{C2FFEAE9-EB20-4ADB-B4B9-C41F7F2854FC}" dt="2022-08-08T12:27:28.293" v="9" actId="20577"/>
        <pc:sldMkLst>
          <pc:docMk/>
          <pc:sldMk cId="3275583591" sldId="963"/>
        </pc:sldMkLst>
        <pc:spChg chg="mod">
          <ac:chgData name="Elaine Duffin" userId="cf570e58-4bc4-40a4-94a7-b8900c9b7065" providerId="ADAL" clId="{C2FFEAE9-EB20-4ADB-B4B9-C41F7F2854FC}" dt="2022-08-08T12:27:28.293" v="9" actId="20577"/>
          <ac:spMkLst>
            <pc:docMk/>
            <pc:sldMk cId="3275583591" sldId="963"/>
            <ac:spMk id="3" creationId="{7DC4F1EB-C29A-47EF-8D3D-D5D0CB4A6A18}"/>
          </ac:spMkLst>
        </pc:spChg>
      </pc:sldChg>
      <pc:sldChg chg="modSp mod">
        <pc:chgData name="Elaine Duffin" userId="cf570e58-4bc4-40a4-94a7-b8900c9b7065" providerId="ADAL" clId="{C2FFEAE9-EB20-4ADB-B4B9-C41F7F2854FC}" dt="2022-08-08T12:27:40.105" v="27" actId="114"/>
        <pc:sldMkLst>
          <pc:docMk/>
          <pc:sldMk cId="3832446460" sldId="964"/>
        </pc:sldMkLst>
        <pc:spChg chg="mod">
          <ac:chgData name="Elaine Duffin" userId="cf570e58-4bc4-40a4-94a7-b8900c9b7065" providerId="ADAL" clId="{C2FFEAE9-EB20-4ADB-B4B9-C41F7F2854FC}" dt="2022-08-08T12:27:40.105" v="27" actId="114"/>
          <ac:spMkLst>
            <pc:docMk/>
            <pc:sldMk cId="3832446460" sldId="964"/>
            <ac:spMk id="3" creationId="{D205E95C-4CDB-487B-8C0C-8484192E0BF5}"/>
          </ac:spMkLst>
        </pc:spChg>
      </pc:sldChg>
      <pc:sldChg chg="modSp mod modAnim">
        <pc:chgData name="Elaine Duffin" userId="cf570e58-4bc4-40a4-94a7-b8900c9b7065" providerId="ADAL" clId="{C2FFEAE9-EB20-4ADB-B4B9-C41F7F2854FC}" dt="2022-08-12T12:19:45.299" v="549" actId="20577"/>
        <pc:sldMkLst>
          <pc:docMk/>
          <pc:sldMk cId="2760529073" sldId="965"/>
        </pc:sldMkLst>
        <pc:spChg chg="mod">
          <ac:chgData name="Elaine Duffin" userId="cf570e58-4bc4-40a4-94a7-b8900c9b7065" providerId="ADAL" clId="{C2FFEAE9-EB20-4ADB-B4B9-C41F7F2854FC}" dt="2022-08-12T12:19:45.299" v="549" actId="20577"/>
          <ac:spMkLst>
            <pc:docMk/>
            <pc:sldMk cId="2760529073" sldId="965"/>
            <ac:spMk id="3" creationId="{0B24C62F-08DF-469B-BE8A-27AAA794428D}"/>
          </ac:spMkLst>
        </pc:spChg>
      </pc:sldChg>
      <pc:sldChg chg="modSp mod modAnim modNotesTx">
        <pc:chgData name="Elaine Duffin" userId="cf570e58-4bc4-40a4-94a7-b8900c9b7065" providerId="ADAL" clId="{C2FFEAE9-EB20-4ADB-B4B9-C41F7F2854FC}" dt="2022-08-12T12:12:44.464" v="471" actId="20577"/>
        <pc:sldMkLst>
          <pc:docMk/>
          <pc:sldMk cId="3359624121" sldId="966"/>
        </pc:sldMkLst>
        <pc:spChg chg="mod">
          <ac:chgData name="Elaine Duffin" userId="cf570e58-4bc4-40a4-94a7-b8900c9b7065" providerId="ADAL" clId="{C2FFEAE9-EB20-4ADB-B4B9-C41F7F2854FC}" dt="2022-08-12T12:12:44.464" v="471" actId="20577"/>
          <ac:spMkLst>
            <pc:docMk/>
            <pc:sldMk cId="3359624121" sldId="966"/>
            <ac:spMk id="2" creationId="{94526AFC-6A60-494F-AE18-3B083B58BD38}"/>
          </ac:spMkLst>
        </pc:spChg>
        <pc:spChg chg="mod">
          <ac:chgData name="Elaine Duffin" userId="cf570e58-4bc4-40a4-94a7-b8900c9b7065" providerId="ADAL" clId="{C2FFEAE9-EB20-4ADB-B4B9-C41F7F2854FC}" dt="2022-08-12T12:12:35.376" v="458" actId="14100"/>
          <ac:spMkLst>
            <pc:docMk/>
            <pc:sldMk cId="3359624121" sldId="966"/>
            <ac:spMk id="3" creationId="{E9ACBFDB-62F0-4AAE-95F7-E9F1A99C53F5}"/>
          </ac:spMkLst>
        </pc:spChg>
      </pc:sldChg>
      <pc:sldChg chg="modSp mod">
        <pc:chgData name="Elaine Duffin" userId="cf570e58-4bc4-40a4-94a7-b8900c9b7065" providerId="ADAL" clId="{C2FFEAE9-EB20-4ADB-B4B9-C41F7F2854FC}" dt="2022-08-12T12:26:23.155" v="567" actId="20577"/>
        <pc:sldMkLst>
          <pc:docMk/>
          <pc:sldMk cId="1197538843" sldId="967"/>
        </pc:sldMkLst>
        <pc:spChg chg="mod">
          <ac:chgData name="Elaine Duffin" userId="cf570e58-4bc4-40a4-94a7-b8900c9b7065" providerId="ADAL" clId="{C2FFEAE9-EB20-4ADB-B4B9-C41F7F2854FC}" dt="2022-08-12T12:26:23.155" v="567" actId="20577"/>
          <ac:spMkLst>
            <pc:docMk/>
            <pc:sldMk cId="1197538843" sldId="967"/>
            <ac:spMk id="3" creationId="{8117DDD9-4A6D-479D-8B12-E74FC5974A4C}"/>
          </ac:spMkLst>
        </pc:spChg>
      </pc:sldChg>
    </pc:docChg>
  </pc:docChgLst>
  <pc:docChgLst>
    <pc:chgData name="Elaine Duffin" userId="cf570e58-4bc4-40a4-94a7-b8900c9b7065" providerId="ADAL" clId="{D998A1E7-1589-4286-BDB0-19F1B0E70338}"/>
    <pc:docChg chg="custSel delSld modSld sldOrd">
      <pc:chgData name="Elaine Duffin" userId="cf570e58-4bc4-40a4-94a7-b8900c9b7065" providerId="ADAL" clId="{D998A1E7-1589-4286-BDB0-19F1B0E70338}" dt="2021-12-03T12:42:26.177" v="344" actId="47"/>
      <pc:docMkLst>
        <pc:docMk/>
      </pc:docMkLst>
      <pc:sldChg chg="del">
        <pc:chgData name="Elaine Duffin" userId="cf570e58-4bc4-40a4-94a7-b8900c9b7065" providerId="ADAL" clId="{D998A1E7-1589-4286-BDB0-19F1B0E70338}" dt="2021-12-03T12:32:31.080" v="17" actId="2696"/>
        <pc:sldMkLst>
          <pc:docMk/>
          <pc:sldMk cId="3077718261" sldId="719"/>
        </pc:sldMkLst>
      </pc:sldChg>
      <pc:sldChg chg="del">
        <pc:chgData name="Elaine Duffin" userId="cf570e58-4bc4-40a4-94a7-b8900c9b7065" providerId="ADAL" clId="{D998A1E7-1589-4286-BDB0-19F1B0E70338}" dt="2021-12-03T12:32:35.936" v="18" actId="2696"/>
        <pc:sldMkLst>
          <pc:docMk/>
          <pc:sldMk cId="433071360" sldId="720"/>
        </pc:sldMkLst>
      </pc:sldChg>
      <pc:sldChg chg="del">
        <pc:chgData name="Elaine Duffin" userId="cf570e58-4bc4-40a4-94a7-b8900c9b7065" providerId="ADAL" clId="{D998A1E7-1589-4286-BDB0-19F1B0E70338}" dt="2021-12-03T12:32:38.528" v="19" actId="2696"/>
        <pc:sldMkLst>
          <pc:docMk/>
          <pc:sldMk cId="935654118" sldId="721"/>
        </pc:sldMkLst>
      </pc:sldChg>
      <pc:sldChg chg="del">
        <pc:chgData name="Elaine Duffin" userId="cf570e58-4bc4-40a4-94a7-b8900c9b7065" providerId="ADAL" clId="{D998A1E7-1589-4286-BDB0-19F1B0E70338}" dt="2021-12-03T12:32:41.952" v="20" actId="2696"/>
        <pc:sldMkLst>
          <pc:docMk/>
          <pc:sldMk cId="2036765522" sldId="722"/>
        </pc:sldMkLst>
      </pc:sldChg>
      <pc:sldChg chg="del">
        <pc:chgData name="Elaine Duffin" userId="cf570e58-4bc4-40a4-94a7-b8900c9b7065" providerId="ADAL" clId="{D998A1E7-1589-4286-BDB0-19F1B0E70338}" dt="2021-12-03T12:32:44.608" v="21" actId="2696"/>
        <pc:sldMkLst>
          <pc:docMk/>
          <pc:sldMk cId="2834556941" sldId="723"/>
        </pc:sldMkLst>
      </pc:sldChg>
      <pc:sldChg chg="del">
        <pc:chgData name="Elaine Duffin" userId="cf570e58-4bc4-40a4-94a7-b8900c9b7065" providerId="ADAL" clId="{D998A1E7-1589-4286-BDB0-19F1B0E70338}" dt="2021-12-03T12:32:47.248" v="22" actId="2696"/>
        <pc:sldMkLst>
          <pc:docMk/>
          <pc:sldMk cId="1385313683" sldId="724"/>
        </pc:sldMkLst>
      </pc:sldChg>
      <pc:sldChg chg="del">
        <pc:chgData name="Elaine Duffin" userId="cf570e58-4bc4-40a4-94a7-b8900c9b7065" providerId="ADAL" clId="{D998A1E7-1589-4286-BDB0-19F1B0E70338}" dt="2021-12-03T12:32:51.344" v="23" actId="2696"/>
        <pc:sldMkLst>
          <pc:docMk/>
          <pc:sldMk cId="1642315094" sldId="725"/>
        </pc:sldMkLst>
      </pc:sldChg>
      <pc:sldChg chg="del">
        <pc:chgData name="Elaine Duffin" userId="cf570e58-4bc4-40a4-94a7-b8900c9b7065" providerId="ADAL" clId="{D998A1E7-1589-4286-BDB0-19F1B0E70338}" dt="2021-12-03T12:31:33.148" v="15" actId="2696"/>
        <pc:sldMkLst>
          <pc:docMk/>
          <pc:sldMk cId="193405198" sldId="726"/>
        </pc:sldMkLst>
      </pc:sldChg>
      <pc:sldChg chg="del">
        <pc:chgData name="Elaine Duffin" userId="cf570e58-4bc4-40a4-94a7-b8900c9b7065" providerId="ADAL" clId="{D998A1E7-1589-4286-BDB0-19F1B0E70338}" dt="2021-12-03T12:31:17.032" v="14" actId="2696"/>
        <pc:sldMkLst>
          <pc:docMk/>
          <pc:sldMk cId="3918926715" sldId="727"/>
        </pc:sldMkLst>
      </pc:sldChg>
      <pc:sldChg chg="del">
        <pc:chgData name="Elaine Duffin" userId="cf570e58-4bc4-40a4-94a7-b8900c9b7065" providerId="ADAL" clId="{D998A1E7-1589-4286-BDB0-19F1B0E70338}" dt="2021-12-03T12:31:04.648" v="13" actId="2696"/>
        <pc:sldMkLst>
          <pc:docMk/>
          <pc:sldMk cId="601419277" sldId="728"/>
        </pc:sldMkLst>
      </pc:sldChg>
      <pc:sldChg chg="del">
        <pc:chgData name="Elaine Duffin" userId="cf570e58-4bc4-40a4-94a7-b8900c9b7065" providerId="ADAL" clId="{D998A1E7-1589-4286-BDB0-19F1B0E70338}" dt="2021-12-03T12:30:58.888" v="12" actId="2696"/>
        <pc:sldMkLst>
          <pc:docMk/>
          <pc:sldMk cId="2453069850" sldId="729"/>
        </pc:sldMkLst>
      </pc:sldChg>
      <pc:sldChg chg="del">
        <pc:chgData name="Elaine Duffin" userId="cf570e58-4bc4-40a4-94a7-b8900c9b7065" providerId="ADAL" clId="{D998A1E7-1589-4286-BDB0-19F1B0E70338}" dt="2021-12-03T12:30:53.328" v="11" actId="2696"/>
        <pc:sldMkLst>
          <pc:docMk/>
          <pc:sldMk cId="3277442368" sldId="730"/>
        </pc:sldMkLst>
      </pc:sldChg>
      <pc:sldChg chg="del">
        <pc:chgData name="Elaine Duffin" userId="cf570e58-4bc4-40a4-94a7-b8900c9b7065" providerId="ADAL" clId="{D998A1E7-1589-4286-BDB0-19F1B0E70338}" dt="2021-12-03T12:30:38.931" v="10" actId="2696"/>
        <pc:sldMkLst>
          <pc:docMk/>
          <pc:sldMk cId="2282170211" sldId="731"/>
        </pc:sldMkLst>
      </pc:sldChg>
      <pc:sldChg chg="del">
        <pc:chgData name="Elaine Duffin" userId="cf570e58-4bc4-40a4-94a7-b8900c9b7065" providerId="ADAL" clId="{D998A1E7-1589-4286-BDB0-19F1B0E70338}" dt="2021-12-03T12:42:17.543" v="342" actId="47"/>
        <pc:sldMkLst>
          <pc:docMk/>
          <pc:sldMk cId="3164668271" sldId="732"/>
        </pc:sldMkLst>
      </pc:sldChg>
      <pc:sldChg chg="del">
        <pc:chgData name="Elaine Duffin" userId="cf570e58-4bc4-40a4-94a7-b8900c9b7065" providerId="ADAL" clId="{D998A1E7-1589-4286-BDB0-19F1B0E70338}" dt="2021-12-03T12:30:18.743" v="9" actId="2696"/>
        <pc:sldMkLst>
          <pc:docMk/>
          <pc:sldMk cId="2233518337" sldId="733"/>
        </pc:sldMkLst>
      </pc:sldChg>
      <pc:sldChg chg="del">
        <pc:chgData name="Elaine Duffin" userId="cf570e58-4bc4-40a4-94a7-b8900c9b7065" providerId="ADAL" clId="{D998A1E7-1589-4286-BDB0-19F1B0E70338}" dt="2021-12-03T12:30:10.742" v="8" actId="2696"/>
        <pc:sldMkLst>
          <pc:docMk/>
          <pc:sldMk cId="1259570505" sldId="735"/>
        </pc:sldMkLst>
      </pc:sldChg>
      <pc:sldChg chg="del">
        <pc:chgData name="Elaine Duffin" userId="cf570e58-4bc4-40a4-94a7-b8900c9b7065" providerId="ADAL" clId="{D998A1E7-1589-4286-BDB0-19F1B0E70338}" dt="2021-12-03T12:29:53.614" v="7" actId="2696"/>
        <pc:sldMkLst>
          <pc:docMk/>
          <pc:sldMk cId="4032088384" sldId="739"/>
        </pc:sldMkLst>
      </pc:sldChg>
      <pc:sldChg chg="del">
        <pc:chgData name="Elaine Duffin" userId="cf570e58-4bc4-40a4-94a7-b8900c9b7065" providerId="ADAL" clId="{D998A1E7-1589-4286-BDB0-19F1B0E70338}" dt="2021-12-03T12:29:46.605" v="6" actId="2696"/>
        <pc:sldMkLst>
          <pc:docMk/>
          <pc:sldMk cId="616655362" sldId="741"/>
        </pc:sldMkLst>
      </pc:sldChg>
      <pc:sldChg chg="del">
        <pc:chgData name="Elaine Duffin" userId="cf570e58-4bc4-40a4-94a7-b8900c9b7065" providerId="ADAL" clId="{D998A1E7-1589-4286-BDB0-19F1B0E70338}" dt="2021-12-03T12:29:28.716" v="5" actId="2696"/>
        <pc:sldMkLst>
          <pc:docMk/>
          <pc:sldMk cId="3625825831" sldId="742"/>
        </pc:sldMkLst>
      </pc:sldChg>
      <pc:sldChg chg="del">
        <pc:chgData name="Elaine Duffin" userId="cf570e58-4bc4-40a4-94a7-b8900c9b7065" providerId="ADAL" clId="{D998A1E7-1589-4286-BDB0-19F1B0E70338}" dt="2021-12-03T12:42:19.409" v="343" actId="47"/>
        <pc:sldMkLst>
          <pc:docMk/>
          <pc:sldMk cId="2298430700" sldId="751"/>
        </pc:sldMkLst>
      </pc:sldChg>
      <pc:sldChg chg="del">
        <pc:chgData name="Elaine Duffin" userId="cf570e58-4bc4-40a4-94a7-b8900c9b7065" providerId="ADAL" clId="{D998A1E7-1589-4286-BDB0-19F1B0E70338}" dt="2021-12-03T12:29:03.827" v="4" actId="2696"/>
        <pc:sldMkLst>
          <pc:docMk/>
          <pc:sldMk cId="1249068599" sldId="752"/>
        </pc:sldMkLst>
      </pc:sldChg>
      <pc:sldChg chg="del">
        <pc:chgData name="Elaine Duffin" userId="cf570e58-4bc4-40a4-94a7-b8900c9b7065" providerId="ADAL" clId="{D998A1E7-1589-4286-BDB0-19F1B0E70338}" dt="2021-12-03T12:28:50.154" v="2" actId="2696"/>
        <pc:sldMkLst>
          <pc:docMk/>
          <pc:sldMk cId="65236446" sldId="753"/>
        </pc:sldMkLst>
      </pc:sldChg>
      <pc:sldChg chg="del">
        <pc:chgData name="Elaine Duffin" userId="cf570e58-4bc4-40a4-94a7-b8900c9b7065" providerId="ADAL" clId="{D998A1E7-1589-4286-BDB0-19F1B0E70338}" dt="2021-12-03T12:28:59.555" v="3" actId="2696"/>
        <pc:sldMkLst>
          <pc:docMk/>
          <pc:sldMk cId="3499066067" sldId="755"/>
        </pc:sldMkLst>
      </pc:sldChg>
      <pc:sldChg chg="del">
        <pc:chgData name="Elaine Duffin" userId="cf570e58-4bc4-40a4-94a7-b8900c9b7065" providerId="ADAL" clId="{D998A1E7-1589-4286-BDB0-19F1B0E70338}" dt="2021-12-03T12:28:13.496" v="1" actId="2696"/>
        <pc:sldMkLst>
          <pc:docMk/>
          <pc:sldMk cId="891363109" sldId="757"/>
        </pc:sldMkLst>
      </pc:sldChg>
      <pc:sldChg chg="del">
        <pc:chgData name="Elaine Duffin" userId="cf570e58-4bc4-40a4-94a7-b8900c9b7065" providerId="ADAL" clId="{D998A1E7-1589-4286-BDB0-19F1B0E70338}" dt="2021-12-03T12:42:26.177" v="344" actId="47"/>
        <pc:sldMkLst>
          <pc:docMk/>
          <pc:sldMk cId="735200598" sldId="761"/>
        </pc:sldMkLst>
      </pc:sldChg>
      <pc:sldChg chg="del">
        <pc:chgData name="Elaine Duffin" userId="cf570e58-4bc4-40a4-94a7-b8900c9b7065" providerId="ADAL" clId="{D998A1E7-1589-4286-BDB0-19F1B0E70338}" dt="2021-12-03T12:27:54.320" v="0" actId="2696"/>
        <pc:sldMkLst>
          <pc:docMk/>
          <pc:sldMk cId="3043367000" sldId="764"/>
        </pc:sldMkLst>
      </pc:sldChg>
      <pc:sldChg chg="del">
        <pc:chgData name="Elaine Duffin" userId="cf570e58-4bc4-40a4-94a7-b8900c9b7065" providerId="ADAL" clId="{D998A1E7-1589-4286-BDB0-19F1B0E70338}" dt="2021-12-03T12:27:54.320" v="0" actId="2696"/>
        <pc:sldMkLst>
          <pc:docMk/>
          <pc:sldMk cId="2586229290" sldId="765"/>
        </pc:sldMkLst>
      </pc:sldChg>
      <pc:sldChg chg="ord">
        <pc:chgData name="Elaine Duffin" userId="cf570e58-4bc4-40a4-94a7-b8900c9b7065" providerId="ADAL" clId="{D998A1E7-1589-4286-BDB0-19F1B0E70338}" dt="2021-12-03T12:40:06.945" v="312"/>
        <pc:sldMkLst>
          <pc:docMk/>
          <pc:sldMk cId="3915107465" sldId="799"/>
        </pc:sldMkLst>
      </pc:sldChg>
      <pc:sldChg chg="ord">
        <pc:chgData name="Elaine Duffin" userId="cf570e58-4bc4-40a4-94a7-b8900c9b7065" providerId="ADAL" clId="{D998A1E7-1589-4286-BDB0-19F1B0E70338}" dt="2021-12-03T12:40:06.945" v="312"/>
        <pc:sldMkLst>
          <pc:docMk/>
          <pc:sldMk cId="2845719861" sldId="800"/>
        </pc:sldMkLst>
      </pc:sldChg>
      <pc:sldChg chg="del">
        <pc:chgData name="Elaine Duffin" userId="cf570e58-4bc4-40a4-94a7-b8900c9b7065" providerId="ADAL" clId="{D998A1E7-1589-4286-BDB0-19F1B0E70338}" dt="2021-12-03T12:40:25.705" v="313" actId="2696"/>
        <pc:sldMkLst>
          <pc:docMk/>
          <pc:sldMk cId="3859500424" sldId="921"/>
        </pc:sldMkLst>
      </pc:sldChg>
      <pc:sldChg chg="del">
        <pc:chgData name="Elaine Duffin" userId="cf570e58-4bc4-40a4-94a7-b8900c9b7065" providerId="ADAL" clId="{D998A1E7-1589-4286-BDB0-19F1B0E70338}" dt="2021-12-03T12:40:44.647" v="339" actId="2696"/>
        <pc:sldMkLst>
          <pc:docMk/>
          <pc:sldMk cId="2396866932" sldId="923"/>
        </pc:sldMkLst>
      </pc:sldChg>
      <pc:sldChg chg="del">
        <pc:chgData name="Elaine Duffin" userId="cf570e58-4bc4-40a4-94a7-b8900c9b7065" providerId="ADAL" clId="{D998A1E7-1589-4286-BDB0-19F1B0E70338}" dt="2021-12-03T12:41:15.709" v="340" actId="47"/>
        <pc:sldMkLst>
          <pc:docMk/>
          <pc:sldMk cId="2804044988" sldId="924"/>
        </pc:sldMkLst>
      </pc:sldChg>
      <pc:sldChg chg="del">
        <pc:chgData name="Elaine Duffin" userId="cf570e58-4bc4-40a4-94a7-b8900c9b7065" providerId="ADAL" clId="{D998A1E7-1589-4286-BDB0-19F1B0E70338}" dt="2021-12-03T12:41:44.671" v="341" actId="47"/>
        <pc:sldMkLst>
          <pc:docMk/>
          <pc:sldMk cId="1886938670" sldId="925"/>
        </pc:sldMkLst>
      </pc:sldChg>
      <pc:sldChg chg="del">
        <pc:chgData name="Elaine Duffin" userId="cf570e58-4bc4-40a4-94a7-b8900c9b7065" providerId="ADAL" clId="{D998A1E7-1589-4286-BDB0-19F1B0E70338}" dt="2021-12-03T12:41:44.671" v="341" actId="47"/>
        <pc:sldMkLst>
          <pc:docMk/>
          <pc:sldMk cId="1774491972" sldId="926"/>
        </pc:sldMkLst>
      </pc:sldChg>
      <pc:sldChg chg="del">
        <pc:chgData name="Elaine Duffin" userId="cf570e58-4bc4-40a4-94a7-b8900c9b7065" providerId="ADAL" clId="{D998A1E7-1589-4286-BDB0-19F1B0E70338}" dt="2021-12-03T12:41:44.671" v="341" actId="47"/>
        <pc:sldMkLst>
          <pc:docMk/>
          <pc:sldMk cId="1932327380" sldId="927"/>
        </pc:sldMkLst>
      </pc:sldChg>
      <pc:sldChg chg="del">
        <pc:chgData name="Elaine Duffin" userId="cf570e58-4bc4-40a4-94a7-b8900c9b7065" providerId="ADAL" clId="{D998A1E7-1589-4286-BDB0-19F1B0E70338}" dt="2021-12-03T12:41:44.671" v="341" actId="47"/>
        <pc:sldMkLst>
          <pc:docMk/>
          <pc:sldMk cId="2627389087" sldId="928"/>
        </pc:sldMkLst>
      </pc:sldChg>
      <pc:sldChg chg="del">
        <pc:chgData name="Elaine Duffin" userId="cf570e58-4bc4-40a4-94a7-b8900c9b7065" providerId="ADAL" clId="{D998A1E7-1589-4286-BDB0-19F1B0E70338}" dt="2021-12-03T12:41:44.671" v="341" actId="47"/>
        <pc:sldMkLst>
          <pc:docMk/>
          <pc:sldMk cId="444333455" sldId="929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1986827181" sldId="950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1083433305" sldId="951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3025319051" sldId="952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3358989174" sldId="953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1424333625" sldId="954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1955455547" sldId="955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2222168023" sldId="956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1881255712" sldId="957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2437967268" sldId="958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4070015826" sldId="959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537756263" sldId="960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377468801" sldId="961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4106563357" sldId="962"/>
        </pc:sldMkLst>
      </pc:sldChg>
      <pc:sldChg chg="modSp mod">
        <pc:chgData name="Elaine Duffin" userId="cf570e58-4bc4-40a4-94a7-b8900c9b7065" providerId="ADAL" clId="{D998A1E7-1589-4286-BDB0-19F1B0E70338}" dt="2021-12-03T12:40:40.764" v="338" actId="20577"/>
        <pc:sldMkLst>
          <pc:docMk/>
          <pc:sldMk cId="3832446460" sldId="964"/>
        </pc:sldMkLst>
        <pc:spChg chg="mod">
          <ac:chgData name="Elaine Duffin" userId="cf570e58-4bc4-40a4-94a7-b8900c9b7065" providerId="ADAL" clId="{D998A1E7-1589-4286-BDB0-19F1B0E70338}" dt="2021-12-03T12:40:40.764" v="338" actId="20577"/>
          <ac:spMkLst>
            <pc:docMk/>
            <pc:sldMk cId="3832446460" sldId="964"/>
            <ac:spMk id="3" creationId="{D205E95C-4CDB-487B-8C0C-8484192E0B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there are many more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7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24 – Branch instructions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58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1843-53C8-47A5-9B58-A52EDD15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E95C-4CDB-487B-8C0C-8484192E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already seen jump instructions to change the flow of a program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jal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label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ret</a:t>
            </a:r>
          </a:p>
          <a:p>
            <a:r>
              <a:rPr lang="en-GB" dirty="0"/>
              <a:t>These allowed us to pass the program control to a subroutine</a:t>
            </a:r>
          </a:p>
          <a:p>
            <a:endParaRPr lang="en-GB" dirty="0"/>
          </a:p>
          <a:p>
            <a:r>
              <a:rPr lang="en-GB" dirty="0"/>
              <a:t>Now we will look at other instructions for changing program flow – branch instructions (still using labels)</a:t>
            </a:r>
          </a:p>
        </p:txBody>
      </p:sp>
    </p:spTree>
    <p:extLst>
      <p:ext uri="{BB962C8B-B14F-4D97-AF65-F5344CB8AC3E}">
        <p14:creationId xmlns:p14="http://schemas.microsoft.com/office/powerpoint/2010/main" val="383244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EF2463-94A3-4583-8439-A1B2A9BF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Branching</a:t>
            </a:r>
            <a:endParaRPr lang="en-GB" dirty="0"/>
          </a:p>
        </p:txBody>
      </p:sp>
      <p:sp>
        <p:nvSpPr>
          <p:cNvPr id="17817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en-US" dirty="0"/>
              <a:t>Allows conditional changes in execution path</a:t>
            </a:r>
          </a:p>
          <a:p>
            <a:pPr lvl="1"/>
            <a:r>
              <a:rPr lang="en-US" altLang="en-US" dirty="0"/>
              <a:t>Then we can code if/else type statements and loops</a:t>
            </a:r>
          </a:p>
          <a:p>
            <a:endParaRPr lang="en-US" altLang="en-US" dirty="0"/>
          </a:p>
          <a:p>
            <a:r>
              <a:rPr lang="en-US" altLang="en-US" dirty="0"/>
              <a:t>Based on some condition we either continue on the code path or move to a different part of the program </a:t>
            </a:r>
          </a:p>
          <a:p>
            <a:endParaRPr lang="en-US" altLang="en-US" dirty="0"/>
          </a:p>
          <a:p>
            <a:r>
              <a:rPr lang="en-US" altLang="en-US" dirty="0"/>
              <a:t>There are many different variations of branch instructions in RISC-V basic and pseudo-instructions. We will only look at a few of them.</a:t>
            </a:r>
          </a:p>
        </p:txBody>
      </p:sp>
    </p:spTree>
    <p:extLst>
      <p:ext uri="{BB962C8B-B14F-4D97-AF65-F5344CB8AC3E}">
        <p14:creationId xmlns:p14="http://schemas.microsoft.com/office/powerpoint/2010/main" val="2577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6AFC-6A60-494F-AE18-3B083B58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branch instructions in RISC-V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BFDB-62F0-4AAE-95F7-E9F1A99C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820275" cy="4870143"/>
          </a:xfrm>
        </p:spPr>
        <p:txBody>
          <a:bodyPr>
            <a:normAutofit/>
          </a:bodyPr>
          <a:lstStyle/>
          <a:p>
            <a:r>
              <a:rPr lang="en-US" dirty="0"/>
              <a:t>Basic instructions</a:t>
            </a:r>
          </a:p>
          <a:p>
            <a:pPr lvl="1"/>
            <a:r>
              <a:rPr lang="en-US" dirty="0"/>
              <a:t>Branch if the value in the first register is greater than or equal to the second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bge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register1, register2, label</a:t>
            </a:r>
            <a:endParaRPr lang="en-GB" i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Pseudo instructions</a:t>
            </a:r>
          </a:p>
          <a:p>
            <a:pPr lvl="1"/>
            <a:r>
              <a:rPr lang="en-US" dirty="0"/>
              <a:t>Branch always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b, </a:t>
            </a:r>
            <a:r>
              <a:rPr lang="en-US" i="1" dirty="0">
                <a:latin typeface="Consolas" panose="020B0609020204030204" pitchFamily="49" charset="0"/>
              </a:rPr>
              <a:t>label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Branch not equal to zero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bnez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register, label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2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Content Placeholder 2"/>
          <p:cNvSpPr>
            <a:spLocks noGrp="1"/>
          </p:cNvSpPr>
          <p:nvPr>
            <p:ph idx="1"/>
          </p:nvPr>
        </p:nvSpPr>
        <p:spPr>
          <a:xfrm>
            <a:off x="338139" y="1690688"/>
            <a:ext cx="4548188" cy="48021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altLang="en-US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de-D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addi a0, zero, 5</a:t>
            </a:r>
          </a:p>
          <a:p>
            <a:pPr marL="0" indent="0">
              <a:buNone/>
            </a:pPr>
            <a:r>
              <a:rPr lang="de-D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addi a7, zero, 1</a:t>
            </a:r>
          </a:p>
          <a:p>
            <a:pPr marL="0" indent="0">
              <a:buNone/>
            </a:pPr>
            <a:endParaRPr lang="de-DE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marL="0" indent="0">
              <a:buNone/>
            </a:pPr>
            <a:r>
              <a:rPr lang="de-DE" alt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ecall </a:t>
            </a:r>
          </a:p>
          <a:p>
            <a:pPr marL="0" indent="0">
              <a:buNone/>
            </a:pPr>
            <a:r>
              <a:rPr lang="de-D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addi a0, a0, -1</a:t>
            </a:r>
          </a:p>
          <a:p>
            <a:pPr marL="0" indent="0">
              <a:buNone/>
            </a:pPr>
            <a:endParaRPr lang="de-DE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bnez a0, loop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65858-6909-460E-A3EE-6DB5741A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3638"/>
          </a:xfrm>
        </p:spPr>
        <p:txBody>
          <a:bodyPr/>
          <a:lstStyle/>
          <a:p>
            <a:r>
              <a:rPr lang="en-US" dirty="0"/>
              <a:t>Creating a countdown loop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C400A-D8FC-40B7-B428-9BBE03D02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9" t="75347" r="61479" b="5325"/>
          <a:stretch/>
        </p:blipFill>
        <p:spPr>
          <a:xfrm>
            <a:off x="5626849" y="2040859"/>
            <a:ext cx="6143745" cy="27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8D8C-88FC-4E56-8B48-5B586A21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C62F-08DF-469B-BE8A-27AAA794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want the user to input their mark and the program will tell them if it’s a pass or a fail</a:t>
            </a:r>
          </a:p>
          <a:p>
            <a:endParaRPr lang="en-US" dirty="0"/>
          </a:p>
          <a:p>
            <a:r>
              <a:rPr lang="en-US" dirty="0"/>
              <a:t>Compare the mark to 40</a:t>
            </a:r>
          </a:p>
          <a:p>
            <a:pPr lvl="1"/>
            <a:r>
              <a:rPr lang="en-US" dirty="0"/>
              <a:t>Store 40 in a register (I’ll use t0)</a:t>
            </a:r>
          </a:p>
          <a:p>
            <a:pPr lvl="1"/>
            <a:endParaRPr lang="en-US" dirty="0"/>
          </a:p>
          <a:p>
            <a:r>
              <a:rPr lang="en-US" dirty="0"/>
              <a:t>Assume that the user inputs an integer in the correct range (0 to 100)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52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Content Placeholder 3"/>
          <p:cNvSpPr>
            <a:spLocks noGrp="1"/>
          </p:cNvSpPr>
          <p:nvPr>
            <p:ph idx="1"/>
          </p:nvPr>
        </p:nvSpPr>
        <p:spPr>
          <a:xfrm>
            <a:off x="5691073" y="161980"/>
            <a:ext cx="6500927" cy="65340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pPr marL="0" indent="0">
              <a:buNone/>
            </a:pP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msgPass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.string "You passed, well done"</a:t>
            </a:r>
          </a:p>
          <a:p>
            <a:pPr marL="0" indent="0">
              <a:buNone/>
            </a:pP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msgFail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.string "You failed this time"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a7, zero, 5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ecall</a:t>
            </a:r>
            <a:endParaRPr lang="en-US" alt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t0, zero, 40</a:t>
            </a:r>
            <a:endParaRPr lang="en-US" alt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bge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a0, t0, pass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 a0, </a:t>
            </a: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msgFail</a:t>
            </a:r>
            <a:endParaRPr lang="en-US" alt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output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 a0, </a:t>
            </a: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msgPass</a:t>
            </a:r>
            <a:endParaRPr lang="en-US" alt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a7, zero, 4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ecall</a:t>
            </a:r>
            <a:endParaRPr lang="en-US" alt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3126B7-84CF-4C4A-ABF9-7588974B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29764" cy="1325563"/>
          </a:xfrm>
        </p:spPr>
        <p:txBody>
          <a:bodyPr/>
          <a:lstStyle/>
          <a:p>
            <a:r>
              <a:rPr lang="en-US" dirty="0"/>
              <a:t>Pass or fail 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CD4A41-D9EC-4A88-AEF2-C850E5A3EE1D}"/>
              </a:ext>
            </a:extLst>
          </p:cNvPr>
          <p:cNvSpPr txBox="1">
            <a:spLocks/>
          </p:cNvSpPr>
          <p:nvPr/>
        </p:nvSpPr>
        <p:spPr>
          <a:xfrm>
            <a:off x="635922" y="1494814"/>
            <a:ext cx="4205288" cy="17362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only one approach </a:t>
            </a:r>
          </a:p>
          <a:p>
            <a:r>
              <a:rPr lang="en-US" dirty="0"/>
              <a:t>Other branch instructions could have been used 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98B12-0DBF-462E-8414-3840A1F09398}"/>
              </a:ext>
            </a:extLst>
          </p:cNvPr>
          <p:cNvSpPr txBox="1"/>
          <p:nvPr/>
        </p:nvSpPr>
        <p:spPr>
          <a:xfrm>
            <a:off x="9198231" y="1429729"/>
            <a:ext cx="2634898" cy="1048345"/>
          </a:xfrm>
          <a:prstGeom prst="roundRect">
            <a:avLst>
              <a:gd name="adj" fmla="val 208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Receive integer input from the user and store in register a0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7D8AEB6-E9FF-44FD-AEB0-6AB0EC3340A4}"/>
              </a:ext>
            </a:extLst>
          </p:cNvPr>
          <p:cNvSpPr/>
          <p:nvPr/>
        </p:nvSpPr>
        <p:spPr>
          <a:xfrm>
            <a:off x="8697433" y="1797050"/>
            <a:ext cx="444906" cy="733499"/>
          </a:xfrm>
          <a:prstGeom prst="rightBrace">
            <a:avLst>
              <a:gd name="adj1" fmla="val 3223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FE8E5-3EBE-498E-8502-552244D6288D}"/>
              </a:ext>
            </a:extLst>
          </p:cNvPr>
          <p:cNvSpPr txBox="1"/>
          <p:nvPr/>
        </p:nvSpPr>
        <p:spPr>
          <a:xfrm>
            <a:off x="9198232" y="3002362"/>
            <a:ext cx="2634898" cy="733842"/>
          </a:xfrm>
          <a:prstGeom prst="roundRect">
            <a:avLst>
              <a:gd name="adj" fmla="val 208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If a0 is greater than or equal to t0, go to </a:t>
            </a:r>
            <a:r>
              <a:rPr lang="en-GB" b="1" dirty="0"/>
              <a:t>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F2F19-BA03-4C49-AD96-E52BDD0DBF27}"/>
              </a:ext>
            </a:extLst>
          </p:cNvPr>
          <p:cNvSpPr txBox="1"/>
          <p:nvPr/>
        </p:nvSpPr>
        <p:spPr>
          <a:xfrm>
            <a:off x="9241779" y="3788679"/>
            <a:ext cx="2691697" cy="1362849"/>
          </a:xfrm>
          <a:prstGeom prst="roundRect">
            <a:avLst>
              <a:gd name="adj" fmla="val 208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These lines run if we </a:t>
            </a:r>
            <a:r>
              <a:rPr lang="en-GB" b="1" dirty="0"/>
              <a:t>didn’t</a:t>
            </a:r>
            <a:r>
              <a:rPr lang="en-GB" dirty="0"/>
              <a:t> branch to pass</a:t>
            </a:r>
          </a:p>
          <a:p>
            <a:r>
              <a:rPr lang="en-GB" dirty="0"/>
              <a:t>We need to skip the load of the pass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DA47A-2767-46C0-8D29-486C2ED13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6" t="10795" r="72728" b="57793"/>
          <a:stretch/>
        </p:blipFill>
        <p:spPr>
          <a:xfrm>
            <a:off x="258523" y="3231060"/>
            <a:ext cx="5095659" cy="3626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CAA26E-1B0E-4AF8-8201-FA0EC4598519}"/>
              </a:ext>
            </a:extLst>
          </p:cNvPr>
          <p:cNvSpPr txBox="1"/>
          <p:nvPr/>
        </p:nvSpPr>
        <p:spPr>
          <a:xfrm>
            <a:off x="9198232" y="2530549"/>
            <a:ext cx="2634898" cy="419338"/>
          </a:xfrm>
          <a:prstGeom prst="roundRect">
            <a:avLst>
              <a:gd name="adj" fmla="val 208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Store 40 in register t0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03ACEF9-F748-43E5-8489-3B46C6AB5B77}"/>
              </a:ext>
            </a:extLst>
          </p:cNvPr>
          <p:cNvSpPr/>
          <p:nvPr/>
        </p:nvSpPr>
        <p:spPr>
          <a:xfrm>
            <a:off x="8796873" y="3612645"/>
            <a:ext cx="444906" cy="733499"/>
          </a:xfrm>
          <a:prstGeom prst="rightBrace">
            <a:avLst>
              <a:gd name="adj1" fmla="val 3223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EC8526-3732-4740-8473-86075CD5DA71}"/>
              </a:ext>
            </a:extLst>
          </p:cNvPr>
          <p:cNvCxnSpPr>
            <a:stCxn id="10" idx="1"/>
          </p:cNvCxnSpPr>
          <p:nvPr/>
        </p:nvCxnSpPr>
        <p:spPr>
          <a:xfrm flipH="1">
            <a:off x="8796873" y="2740218"/>
            <a:ext cx="401359" cy="1305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E3EC45-9B4F-42E0-A46C-A097DC80366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674507" y="3369283"/>
            <a:ext cx="523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64C6-41A6-460A-91EB-4C19D864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DDD9-4A6D-479D-8B12-E74FC597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had a brief look at some of the branch instructions available in RISC-V assembly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5388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b4d6e35-43f7-4f2d-bf41-771e49cc819d"/>
</p:tagLst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1246</TotalTime>
  <Words>416</Words>
  <Application>Microsoft Office PowerPoint</Application>
  <PresentationFormat>Widescreen</PresentationFormat>
  <Paragraphs>72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Myriad Pro</vt:lpstr>
      <vt:lpstr>ThemeArchitecture</vt:lpstr>
      <vt:lpstr>Computer Architecture Concepts </vt:lpstr>
      <vt:lpstr>Objectives</vt:lpstr>
      <vt:lpstr>Branching</vt:lpstr>
      <vt:lpstr>Example branch instructions in RISC-V</vt:lpstr>
      <vt:lpstr>Creating a countdown loop</vt:lpstr>
      <vt:lpstr>Making decisions</vt:lpstr>
      <vt:lpstr>Pass or fail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16</cp:revision>
  <dcterms:created xsi:type="dcterms:W3CDTF">2021-08-17T08:24:34Z</dcterms:created>
  <dcterms:modified xsi:type="dcterms:W3CDTF">2022-12-03T09:55:44Z</dcterms:modified>
</cp:coreProperties>
</file>