
<file path=[Content_Types].xml><?xml version="1.0" encoding="utf-8"?>
<Types xmlns="http://schemas.openxmlformats.org/package/2006/content-types">
  <Default Extension="bmp" ContentType="image/bmp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3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7.xml" ContentType="application/vnd.openxmlformats-officedocument.presentationml.notesSlide+xml"/>
  <Override PartName="/ppt/tags/tag67.xml" ContentType="application/vnd.openxmlformats-officedocument.presentationml.tags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1145" r:id="rId2"/>
    <p:sldId id="1173" r:id="rId3"/>
    <p:sldId id="1187" r:id="rId4"/>
    <p:sldId id="260" r:id="rId5"/>
    <p:sldId id="1238" r:id="rId6"/>
    <p:sldId id="1233" r:id="rId7"/>
    <p:sldId id="258" r:id="rId8"/>
    <p:sldId id="1231" r:id="rId9"/>
    <p:sldId id="1232" r:id="rId10"/>
    <p:sldId id="1234" r:id="rId11"/>
    <p:sldId id="1221" r:id="rId12"/>
    <p:sldId id="1185" r:id="rId13"/>
    <p:sldId id="1235" r:id="rId14"/>
    <p:sldId id="1236" r:id="rId15"/>
    <p:sldId id="1229" r:id="rId16"/>
    <p:sldId id="1228" r:id="rId17"/>
    <p:sldId id="360" r:id="rId18"/>
    <p:sldId id="1216" r:id="rId19"/>
    <p:sldId id="1178" r:id="rId20"/>
    <p:sldId id="1237" r:id="rId21"/>
    <p:sldId id="1180" r:id="rId22"/>
    <p:sldId id="1167" r:id="rId23"/>
    <p:sldId id="1179" r:id="rId24"/>
    <p:sldId id="1217" r:id="rId25"/>
    <p:sldId id="1213" r:id="rId26"/>
    <p:sldId id="1168" r:id="rId27"/>
    <p:sldId id="1214" r:id="rId28"/>
    <p:sldId id="1218" r:id="rId29"/>
    <p:sldId id="1166" r:id="rId30"/>
    <p:sldId id="1170" r:id="rId31"/>
    <p:sldId id="1199" r:id="rId32"/>
    <p:sldId id="261" r:id="rId33"/>
  </p:sldIdLst>
  <p:sldSz cx="12192000" cy="6858000"/>
  <p:notesSz cx="6797675" cy="9928225"/>
  <p:custDataLst>
    <p:tags r:id="rId3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197AEF-3DB9-4265-B11B-FBCF18AFA11B}" v="1533" dt="2023-10-20T13:54:38.5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199" autoAdjust="0"/>
    <p:restoredTop sz="83401" autoAdjust="0"/>
  </p:normalViewPr>
  <p:slideViewPr>
    <p:cSldViewPr snapToGrid="0">
      <p:cViewPr varScale="1">
        <p:scale>
          <a:sx n="59" d="100"/>
          <a:sy n="59" d="100"/>
        </p:scale>
        <p:origin x="597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aine Duffin" userId="cf570e58-4bc4-40a4-94a7-b8900c9b7065" providerId="ADAL" clId="{C13E412C-9319-424E-BDB1-22F0D7FBD4C0}"/>
    <pc:docChg chg="undo custSel addSld delSld modSld sldOrd">
      <pc:chgData name="Elaine Duffin" userId="cf570e58-4bc4-40a4-94a7-b8900c9b7065" providerId="ADAL" clId="{C13E412C-9319-424E-BDB1-22F0D7FBD4C0}" dt="2022-07-19T14:02:47.739" v="1279" actId="22"/>
      <pc:docMkLst>
        <pc:docMk/>
      </pc:docMkLst>
      <pc:sldChg chg="modSp mod">
        <pc:chgData name="Elaine Duffin" userId="cf570e58-4bc4-40a4-94a7-b8900c9b7065" providerId="ADAL" clId="{C13E412C-9319-424E-BDB1-22F0D7FBD4C0}" dt="2022-07-19T12:55:06.438" v="511" actId="6549"/>
        <pc:sldMkLst>
          <pc:docMk/>
          <pc:sldMk cId="3182439979" sldId="260"/>
        </pc:sldMkLst>
        <pc:spChg chg="mod">
          <ac:chgData name="Elaine Duffin" userId="cf570e58-4bc4-40a4-94a7-b8900c9b7065" providerId="ADAL" clId="{C13E412C-9319-424E-BDB1-22F0D7FBD4C0}" dt="2022-07-19T12:55:06.438" v="511" actId="6549"/>
          <ac:spMkLst>
            <pc:docMk/>
            <pc:sldMk cId="3182439979" sldId="260"/>
            <ac:spMk id="3" creationId="{81C56296-301F-4401-A844-4449543126F0}"/>
          </ac:spMkLst>
        </pc:spChg>
      </pc:sldChg>
      <pc:sldChg chg="ord">
        <pc:chgData name="Elaine Duffin" userId="cf570e58-4bc4-40a4-94a7-b8900c9b7065" providerId="ADAL" clId="{C13E412C-9319-424E-BDB1-22F0D7FBD4C0}" dt="2022-07-19T13:06:55.114" v="513"/>
        <pc:sldMkLst>
          <pc:docMk/>
          <pc:sldMk cId="199702275" sldId="261"/>
        </pc:sldMkLst>
      </pc:sldChg>
      <pc:sldChg chg="modSp add mod modAnim">
        <pc:chgData name="Elaine Duffin" userId="cf570e58-4bc4-40a4-94a7-b8900c9b7065" providerId="ADAL" clId="{C13E412C-9319-424E-BDB1-22F0D7FBD4C0}" dt="2022-07-19T12:54:04.997" v="510" actId="20577"/>
        <pc:sldMkLst>
          <pc:docMk/>
          <pc:sldMk cId="1678148407" sldId="272"/>
        </pc:sldMkLst>
        <pc:spChg chg="mod">
          <ac:chgData name="Elaine Duffin" userId="cf570e58-4bc4-40a4-94a7-b8900c9b7065" providerId="ADAL" clId="{C13E412C-9319-424E-BDB1-22F0D7FBD4C0}" dt="2022-07-19T12:54:04.997" v="510" actId="20577"/>
          <ac:spMkLst>
            <pc:docMk/>
            <pc:sldMk cId="1678148407" sldId="272"/>
            <ac:spMk id="36867" creationId="{00000000-0000-0000-0000-000000000000}"/>
          </ac:spMkLst>
        </pc:spChg>
      </pc:sldChg>
      <pc:sldChg chg="addSp delSp modSp add mod modAnim">
        <pc:chgData name="Elaine Duffin" userId="cf570e58-4bc4-40a4-94a7-b8900c9b7065" providerId="ADAL" clId="{C13E412C-9319-424E-BDB1-22F0D7FBD4C0}" dt="2022-07-19T12:49:16.961" v="474" actId="14100"/>
        <pc:sldMkLst>
          <pc:docMk/>
          <pc:sldMk cId="1332961489" sldId="1152"/>
        </pc:sldMkLst>
        <pc:spChg chg="add del">
          <ac:chgData name="Elaine Duffin" userId="cf570e58-4bc4-40a4-94a7-b8900c9b7065" providerId="ADAL" clId="{C13E412C-9319-424E-BDB1-22F0D7FBD4C0}" dt="2022-07-19T12:48:56.224" v="470" actId="478"/>
          <ac:spMkLst>
            <pc:docMk/>
            <pc:sldMk cId="1332961489" sldId="1152"/>
            <ac:spMk id="5" creationId="{00000000-0000-0000-0000-000000000000}"/>
          </ac:spMkLst>
        </pc:spChg>
        <pc:spChg chg="mod">
          <ac:chgData name="Elaine Duffin" userId="cf570e58-4bc4-40a4-94a7-b8900c9b7065" providerId="ADAL" clId="{C13E412C-9319-424E-BDB1-22F0D7FBD4C0}" dt="2022-07-19T12:49:16.961" v="474" actId="14100"/>
          <ac:spMkLst>
            <pc:docMk/>
            <pc:sldMk cId="1332961489" sldId="1152"/>
            <ac:spMk id="36867" creationId="{00000000-0000-0000-0000-000000000000}"/>
          </ac:spMkLst>
        </pc:spChg>
        <pc:picChg chg="add del">
          <ac:chgData name="Elaine Duffin" userId="cf570e58-4bc4-40a4-94a7-b8900c9b7065" providerId="ADAL" clId="{C13E412C-9319-424E-BDB1-22F0D7FBD4C0}" dt="2022-07-19T12:48:53.111" v="469" actId="478"/>
          <ac:picMkLst>
            <pc:docMk/>
            <pc:sldMk cId="1332961489" sldId="1152"/>
            <ac:picMk id="4" creationId="{00000000-0000-0000-0000-000000000000}"/>
          </ac:picMkLst>
        </pc:picChg>
        <pc:picChg chg="add mod">
          <ac:chgData name="Elaine Duffin" userId="cf570e58-4bc4-40a4-94a7-b8900c9b7065" providerId="ADAL" clId="{C13E412C-9319-424E-BDB1-22F0D7FBD4C0}" dt="2022-07-19T12:49:05.350" v="473" actId="14100"/>
          <ac:picMkLst>
            <pc:docMk/>
            <pc:sldMk cId="1332961489" sldId="1152"/>
            <ac:picMk id="6" creationId="{D6E8B4B2-607D-4A7C-8C76-47A4DDF559FC}"/>
          </ac:picMkLst>
        </pc:picChg>
      </pc:sldChg>
      <pc:sldChg chg="del">
        <pc:chgData name="Elaine Duffin" userId="cf570e58-4bc4-40a4-94a7-b8900c9b7065" providerId="ADAL" clId="{C13E412C-9319-424E-BDB1-22F0D7FBD4C0}" dt="2022-07-19T13:06:59.443" v="514" actId="2696"/>
        <pc:sldMkLst>
          <pc:docMk/>
          <pc:sldMk cId="4260574855" sldId="1172"/>
        </pc:sldMkLst>
      </pc:sldChg>
      <pc:sldChg chg="modSp new mod">
        <pc:chgData name="Elaine Duffin" userId="cf570e58-4bc4-40a4-94a7-b8900c9b7065" providerId="ADAL" clId="{C13E412C-9319-424E-BDB1-22F0D7FBD4C0}" dt="2022-07-19T12:15:09.934" v="100" actId="20577"/>
        <pc:sldMkLst>
          <pc:docMk/>
          <pc:sldMk cId="2456079027" sldId="1186"/>
        </pc:sldMkLst>
        <pc:spChg chg="mod">
          <ac:chgData name="Elaine Duffin" userId="cf570e58-4bc4-40a4-94a7-b8900c9b7065" providerId="ADAL" clId="{C13E412C-9319-424E-BDB1-22F0D7FBD4C0}" dt="2022-07-19T12:14:35.688" v="47" actId="20577"/>
          <ac:spMkLst>
            <pc:docMk/>
            <pc:sldMk cId="2456079027" sldId="1186"/>
            <ac:spMk id="2" creationId="{A1937E38-4767-4FC7-80D7-889F39C9AEB7}"/>
          </ac:spMkLst>
        </pc:spChg>
        <pc:spChg chg="mod">
          <ac:chgData name="Elaine Duffin" userId="cf570e58-4bc4-40a4-94a7-b8900c9b7065" providerId="ADAL" clId="{C13E412C-9319-424E-BDB1-22F0D7FBD4C0}" dt="2022-07-19T12:15:09.934" v="100" actId="20577"/>
          <ac:spMkLst>
            <pc:docMk/>
            <pc:sldMk cId="2456079027" sldId="1186"/>
            <ac:spMk id="3" creationId="{B02C6488-3D84-465B-9B1B-AF9DA343DBE7}"/>
          </ac:spMkLst>
        </pc:spChg>
      </pc:sldChg>
      <pc:sldChg chg="addSp modSp new mod">
        <pc:chgData name="Elaine Duffin" userId="cf570e58-4bc4-40a4-94a7-b8900c9b7065" providerId="ADAL" clId="{C13E412C-9319-424E-BDB1-22F0D7FBD4C0}" dt="2022-07-19T12:40:29.197" v="364" actId="20577"/>
        <pc:sldMkLst>
          <pc:docMk/>
          <pc:sldMk cId="3863144579" sldId="1187"/>
        </pc:sldMkLst>
        <pc:spChg chg="mod">
          <ac:chgData name="Elaine Duffin" userId="cf570e58-4bc4-40a4-94a7-b8900c9b7065" providerId="ADAL" clId="{C13E412C-9319-424E-BDB1-22F0D7FBD4C0}" dt="2022-07-19T12:34:11.738" v="121" actId="20577"/>
          <ac:spMkLst>
            <pc:docMk/>
            <pc:sldMk cId="3863144579" sldId="1187"/>
            <ac:spMk id="2" creationId="{9B1B2C94-EB56-4B4A-B35B-056117C6EA93}"/>
          </ac:spMkLst>
        </pc:spChg>
        <pc:spChg chg="mod">
          <ac:chgData name="Elaine Duffin" userId="cf570e58-4bc4-40a4-94a7-b8900c9b7065" providerId="ADAL" clId="{C13E412C-9319-424E-BDB1-22F0D7FBD4C0}" dt="2022-07-19T12:40:29.197" v="364" actId="20577"/>
          <ac:spMkLst>
            <pc:docMk/>
            <pc:sldMk cId="3863144579" sldId="1187"/>
            <ac:spMk id="3" creationId="{0EBEEDAD-378B-4E01-B8C9-904FF184CF15}"/>
          </ac:spMkLst>
        </pc:spChg>
        <pc:picChg chg="add mod">
          <ac:chgData name="Elaine Duffin" userId="cf570e58-4bc4-40a4-94a7-b8900c9b7065" providerId="ADAL" clId="{C13E412C-9319-424E-BDB1-22F0D7FBD4C0}" dt="2022-07-19T12:35:54.425" v="233" actId="1076"/>
          <ac:picMkLst>
            <pc:docMk/>
            <pc:sldMk cId="3863144579" sldId="1187"/>
            <ac:picMk id="4" creationId="{AC2661D7-C1E4-4437-BFC6-9755537209D3}"/>
          </ac:picMkLst>
        </pc:picChg>
      </pc:sldChg>
      <pc:sldChg chg="modSp new mod">
        <pc:chgData name="Elaine Duffin" userId="cf570e58-4bc4-40a4-94a7-b8900c9b7065" providerId="ADAL" clId="{C13E412C-9319-424E-BDB1-22F0D7FBD4C0}" dt="2022-07-19T13:46:41.363" v="1070" actId="20577"/>
        <pc:sldMkLst>
          <pc:docMk/>
          <pc:sldMk cId="3172558775" sldId="1188"/>
        </pc:sldMkLst>
        <pc:spChg chg="mod">
          <ac:chgData name="Elaine Duffin" userId="cf570e58-4bc4-40a4-94a7-b8900c9b7065" providerId="ADAL" clId="{C13E412C-9319-424E-BDB1-22F0D7FBD4C0}" dt="2022-07-19T13:07:29.666" v="561" actId="20577"/>
          <ac:spMkLst>
            <pc:docMk/>
            <pc:sldMk cId="3172558775" sldId="1188"/>
            <ac:spMk id="2" creationId="{D7AD1411-903A-463C-B5C4-E3CBBA85F785}"/>
          </ac:spMkLst>
        </pc:spChg>
        <pc:spChg chg="mod">
          <ac:chgData name="Elaine Duffin" userId="cf570e58-4bc4-40a4-94a7-b8900c9b7065" providerId="ADAL" clId="{C13E412C-9319-424E-BDB1-22F0D7FBD4C0}" dt="2022-07-19T13:46:41.363" v="1070" actId="20577"/>
          <ac:spMkLst>
            <pc:docMk/>
            <pc:sldMk cId="3172558775" sldId="1188"/>
            <ac:spMk id="3" creationId="{3C504493-9DCF-46BE-A100-6F1475B5640D}"/>
          </ac:spMkLst>
        </pc:spChg>
      </pc:sldChg>
      <pc:sldChg chg="addSp delSp modSp new del mod modClrScheme chgLayout">
        <pc:chgData name="Elaine Duffin" userId="cf570e58-4bc4-40a4-94a7-b8900c9b7065" providerId="ADAL" clId="{C13E412C-9319-424E-BDB1-22F0D7FBD4C0}" dt="2022-07-19T13:45:29.942" v="1026" actId="2696"/>
        <pc:sldMkLst>
          <pc:docMk/>
          <pc:sldMk cId="1837968100" sldId="1189"/>
        </pc:sldMkLst>
        <pc:spChg chg="mod ord">
          <ac:chgData name="Elaine Duffin" userId="cf570e58-4bc4-40a4-94a7-b8900c9b7065" providerId="ADAL" clId="{C13E412C-9319-424E-BDB1-22F0D7FBD4C0}" dt="2022-07-19T13:29:54.302" v="933" actId="6264"/>
          <ac:spMkLst>
            <pc:docMk/>
            <pc:sldMk cId="1837968100" sldId="1189"/>
            <ac:spMk id="2" creationId="{AF6606ED-5BDE-4999-B53E-09ECBD88FCFC}"/>
          </ac:spMkLst>
        </pc:spChg>
        <pc:spChg chg="mod ord">
          <ac:chgData name="Elaine Duffin" userId="cf570e58-4bc4-40a4-94a7-b8900c9b7065" providerId="ADAL" clId="{C13E412C-9319-424E-BDB1-22F0D7FBD4C0}" dt="2022-07-19T13:29:54.302" v="933" actId="6264"/>
          <ac:spMkLst>
            <pc:docMk/>
            <pc:sldMk cId="1837968100" sldId="1189"/>
            <ac:spMk id="3" creationId="{9F5685DF-4609-41CD-B00C-545E4C65F6A3}"/>
          </ac:spMkLst>
        </pc:spChg>
        <pc:spChg chg="add del mod">
          <ac:chgData name="Elaine Duffin" userId="cf570e58-4bc4-40a4-94a7-b8900c9b7065" providerId="ADAL" clId="{C13E412C-9319-424E-BDB1-22F0D7FBD4C0}" dt="2022-07-19T13:29:54.302" v="933" actId="6264"/>
          <ac:spMkLst>
            <pc:docMk/>
            <pc:sldMk cId="1837968100" sldId="1189"/>
            <ac:spMk id="5" creationId="{8DA1AA7D-1EDB-44D0-9A8B-7880EF1A599E}"/>
          </ac:spMkLst>
        </pc:spChg>
        <pc:spChg chg="add del mod">
          <ac:chgData name="Elaine Duffin" userId="cf570e58-4bc4-40a4-94a7-b8900c9b7065" providerId="ADAL" clId="{C13E412C-9319-424E-BDB1-22F0D7FBD4C0}" dt="2022-07-19T13:29:54.302" v="933" actId="6264"/>
          <ac:spMkLst>
            <pc:docMk/>
            <pc:sldMk cId="1837968100" sldId="1189"/>
            <ac:spMk id="6" creationId="{B8599B43-FC41-4C17-AEA5-AE2FCA3064D1}"/>
          </ac:spMkLst>
        </pc:spChg>
        <pc:spChg chg="add del mod ord">
          <ac:chgData name="Elaine Duffin" userId="cf570e58-4bc4-40a4-94a7-b8900c9b7065" providerId="ADAL" clId="{C13E412C-9319-424E-BDB1-22F0D7FBD4C0}" dt="2022-07-19T13:30:01.191" v="934" actId="478"/>
          <ac:spMkLst>
            <pc:docMk/>
            <pc:sldMk cId="1837968100" sldId="1189"/>
            <ac:spMk id="7" creationId="{2CD6AE06-218C-4B23-BD97-009C82953277}"/>
          </ac:spMkLst>
        </pc:spChg>
        <pc:graphicFrameChg chg="add mod modGraphic">
          <ac:chgData name="Elaine Duffin" userId="cf570e58-4bc4-40a4-94a7-b8900c9b7065" providerId="ADAL" clId="{C13E412C-9319-424E-BDB1-22F0D7FBD4C0}" dt="2022-07-19T13:29:49.362" v="932" actId="14100"/>
          <ac:graphicFrameMkLst>
            <pc:docMk/>
            <pc:sldMk cId="1837968100" sldId="1189"/>
            <ac:graphicFrameMk id="4" creationId="{CA84D4D2-3648-4D11-83B3-0EADEA1AD2A3}"/>
          </ac:graphicFrameMkLst>
        </pc:graphicFrameChg>
      </pc:sldChg>
      <pc:sldChg chg="addSp modSp new mod">
        <pc:chgData name="Elaine Duffin" userId="cf570e58-4bc4-40a4-94a7-b8900c9b7065" providerId="ADAL" clId="{C13E412C-9319-424E-BDB1-22F0D7FBD4C0}" dt="2022-07-19T13:40:00.974" v="1025" actId="20577"/>
        <pc:sldMkLst>
          <pc:docMk/>
          <pc:sldMk cId="3139774387" sldId="1190"/>
        </pc:sldMkLst>
        <pc:spChg chg="mod">
          <ac:chgData name="Elaine Duffin" userId="cf570e58-4bc4-40a4-94a7-b8900c9b7065" providerId="ADAL" clId="{C13E412C-9319-424E-BDB1-22F0D7FBD4C0}" dt="2022-07-19T13:30:25.488" v="956" actId="20577"/>
          <ac:spMkLst>
            <pc:docMk/>
            <pc:sldMk cId="3139774387" sldId="1190"/>
            <ac:spMk id="2" creationId="{187758BC-4458-45CC-9E51-6C3257723EF3}"/>
          </ac:spMkLst>
        </pc:spChg>
        <pc:spChg chg="mod">
          <ac:chgData name="Elaine Duffin" userId="cf570e58-4bc4-40a4-94a7-b8900c9b7065" providerId="ADAL" clId="{C13E412C-9319-424E-BDB1-22F0D7FBD4C0}" dt="2022-07-19T13:40:00.974" v="1025" actId="20577"/>
          <ac:spMkLst>
            <pc:docMk/>
            <pc:sldMk cId="3139774387" sldId="1190"/>
            <ac:spMk id="3" creationId="{DC1F7899-36D5-4660-987A-737C2A8905AE}"/>
          </ac:spMkLst>
        </pc:spChg>
        <pc:graphicFrameChg chg="add mod modGraphic">
          <ac:chgData name="Elaine Duffin" userId="cf570e58-4bc4-40a4-94a7-b8900c9b7065" providerId="ADAL" clId="{C13E412C-9319-424E-BDB1-22F0D7FBD4C0}" dt="2022-07-19T13:39:32.583" v="963" actId="122"/>
          <ac:graphicFrameMkLst>
            <pc:docMk/>
            <pc:sldMk cId="3139774387" sldId="1190"/>
            <ac:graphicFrameMk id="4" creationId="{00292558-853A-47AD-A3F4-333E28345B6D}"/>
          </ac:graphicFrameMkLst>
        </pc:graphicFrameChg>
      </pc:sldChg>
      <pc:sldChg chg="addSp delSp modSp new mod">
        <pc:chgData name="Elaine Duffin" userId="cf570e58-4bc4-40a4-94a7-b8900c9b7065" providerId="ADAL" clId="{C13E412C-9319-424E-BDB1-22F0D7FBD4C0}" dt="2022-07-19T14:02:47.739" v="1279" actId="22"/>
        <pc:sldMkLst>
          <pc:docMk/>
          <pc:sldMk cId="2615865735" sldId="1191"/>
        </pc:sldMkLst>
        <pc:spChg chg="mod">
          <ac:chgData name="Elaine Duffin" userId="cf570e58-4bc4-40a4-94a7-b8900c9b7065" providerId="ADAL" clId="{C13E412C-9319-424E-BDB1-22F0D7FBD4C0}" dt="2022-07-19T13:55:35.470" v="1276" actId="6549"/>
          <ac:spMkLst>
            <pc:docMk/>
            <pc:sldMk cId="2615865735" sldId="1191"/>
            <ac:spMk id="3" creationId="{D33FE2C1-B127-4FB8-9510-E4E80E8A26CF}"/>
          </ac:spMkLst>
        </pc:spChg>
        <pc:picChg chg="add del">
          <ac:chgData name="Elaine Duffin" userId="cf570e58-4bc4-40a4-94a7-b8900c9b7065" providerId="ADAL" clId="{C13E412C-9319-424E-BDB1-22F0D7FBD4C0}" dt="2022-07-19T14:02:46.364" v="1278" actId="478"/>
          <ac:picMkLst>
            <pc:docMk/>
            <pc:sldMk cId="2615865735" sldId="1191"/>
            <ac:picMk id="5" creationId="{7FB684F5-5425-4B07-981B-A77C3645399F}"/>
          </ac:picMkLst>
        </pc:picChg>
        <pc:picChg chg="add">
          <ac:chgData name="Elaine Duffin" userId="cf570e58-4bc4-40a4-94a7-b8900c9b7065" providerId="ADAL" clId="{C13E412C-9319-424E-BDB1-22F0D7FBD4C0}" dt="2022-07-19T14:02:47.739" v="1279" actId="22"/>
          <ac:picMkLst>
            <pc:docMk/>
            <pc:sldMk cId="2615865735" sldId="1191"/>
            <ac:picMk id="7" creationId="{8942CDB3-A278-402D-81FE-50574D087B5E}"/>
          </ac:picMkLst>
        </pc:picChg>
      </pc:sldChg>
    </pc:docChg>
  </pc:docChgLst>
  <pc:docChgLst>
    <pc:chgData name="Elaine Duffin" userId="cf570e58-4bc4-40a4-94a7-b8900c9b7065" providerId="ADAL" clId="{E2E19F51-9B1D-4CCE-B4A8-D430526F4AE0}"/>
    <pc:docChg chg="custSel modSld replTag">
      <pc:chgData name="Elaine Duffin" userId="cf570e58-4bc4-40a4-94a7-b8900c9b7065" providerId="ADAL" clId="{E2E19F51-9B1D-4CCE-B4A8-D430526F4AE0}" dt="2022-12-10T14:00:52.729" v="7"/>
      <pc:docMkLst>
        <pc:docMk/>
      </pc:docMkLst>
      <pc:sldChg chg="modSp mod replTag">
        <pc:chgData name="Elaine Duffin" userId="cf570e58-4bc4-40a4-94a7-b8900c9b7065" providerId="ADAL" clId="{E2E19F51-9B1D-4CCE-B4A8-D430526F4AE0}" dt="2022-12-10T14:00:43.192" v="6"/>
        <pc:sldMkLst>
          <pc:docMk/>
          <pc:sldMk cId="2640757254" sldId="1216"/>
        </pc:sldMkLst>
        <pc:spChg chg="mod modVis">
          <ac:chgData name="Elaine Duffin" userId="cf570e58-4bc4-40a4-94a7-b8900c9b7065" providerId="ADAL" clId="{E2E19F51-9B1D-4CCE-B4A8-D430526F4AE0}" dt="2022-12-10T14:00:43.192" v="6"/>
          <ac:spMkLst>
            <pc:docMk/>
            <pc:sldMk cId="2640757254" sldId="1216"/>
            <ac:spMk id="220163" creationId="{834499C8-EDB4-40A9-905F-7AE4203C381F}"/>
          </ac:spMkLst>
        </pc:spChg>
      </pc:sldChg>
    </pc:docChg>
  </pc:docChgLst>
  <pc:docChgLst>
    <pc:chgData name="Elaine Duffin" userId="cf570e58-4bc4-40a4-94a7-b8900c9b7065" providerId="ADAL" clId="{EEA5A365-9401-47DF-B4AA-8A6FD2E11590}"/>
    <pc:docChg chg="undo custSel addSld delSld modSld sldOrd replTag delTag">
      <pc:chgData name="Elaine Duffin" userId="cf570e58-4bc4-40a4-94a7-b8900c9b7065" providerId="ADAL" clId="{EEA5A365-9401-47DF-B4AA-8A6FD2E11590}" dt="2022-09-07T14:56:23.772" v="3852"/>
      <pc:docMkLst>
        <pc:docMk/>
      </pc:docMkLst>
      <pc:sldChg chg="modSp mod">
        <pc:chgData name="Elaine Duffin" userId="cf570e58-4bc4-40a4-94a7-b8900c9b7065" providerId="ADAL" clId="{EEA5A365-9401-47DF-B4AA-8A6FD2E11590}" dt="2022-09-07T12:17:03.748" v="2001" actId="113"/>
        <pc:sldMkLst>
          <pc:docMk/>
          <pc:sldMk cId="3656504847" sldId="258"/>
        </pc:sldMkLst>
        <pc:spChg chg="mod">
          <ac:chgData name="Elaine Duffin" userId="cf570e58-4bc4-40a4-94a7-b8900c9b7065" providerId="ADAL" clId="{EEA5A365-9401-47DF-B4AA-8A6FD2E11590}" dt="2022-09-07T12:16:17.380" v="1997" actId="20577"/>
          <ac:spMkLst>
            <pc:docMk/>
            <pc:sldMk cId="3656504847" sldId="258"/>
            <ac:spMk id="21" creationId="{E8D0C55E-20D9-4C21-9CE5-FCD710322EBA}"/>
          </ac:spMkLst>
        </pc:spChg>
        <pc:spChg chg="mod">
          <ac:chgData name="Elaine Duffin" userId="cf570e58-4bc4-40a4-94a7-b8900c9b7065" providerId="ADAL" clId="{EEA5A365-9401-47DF-B4AA-8A6FD2E11590}" dt="2022-09-07T12:17:03.748" v="2001" actId="113"/>
          <ac:spMkLst>
            <pc:docMk/>
            <pc:sldMk cId="3656504847" sldId="258"/>
            <ac:spMk id="22" creationId="{F772D9F4-FEAC-4F13-A399-48F3163D35ED}"/>
          </ac:spMkLst>
        </pc:spChg>
      </pc:sldChg>
      <pc:sldChg chg="modSp mod">
        <pc:chgData name="Elaine Duffin" userId="cf570e58-4bc4-40a4-94a7-b8900c9b7065" providerId="ADAL" clId="{EEA5A365-9401-47DF-B4AA-8A6FD2E11590}" dt="2022-09-07T12:09:55.871" v="1714" actId="20577"/>
        <pc:sldMkLst>
          <pc:docMk/>
          <pc:sldMk cId="3182439979" sldId="260"/>
        </pc:sldMkLst>
        <pc:spChg chg="mod">
          <ac:chgData name="Elaine Duffin" userId="cf570e58-4bc4-40a4-94a7-b8900c9b7065" providerId="ADAL" clId="{EEA5A365-9401-47DF-B4AA-8A6FD2E11590}" dt="2022-09-07T12:09:55.871" v="1714" actId="20577"/>
          <ac:spMkLst>
            <pc:docMk/>
            <pc:sldMk cId="3182439979" sldId="260"/>
            <ac:spMk id="3" creationId="{81C56296-301F-4401-A844-4449543126F0}"/>
          </ac:spMkLst>
        </pc:spChg>
      </pc:sldChg>
      <pc:sldChg chg="mod modShow">
        <pc:chgData name="Elaine Duffin" userId="cf570e58-4bc4-40a4-94a7-b8900c9b7065" providerId="ADAL" clId="{EEA5A365-9401-47DF-B4AA-8A6FD2E11590}" dt="2022-09-07T12:14:54.265" v="1973" actId="729"/>
        <pc:sldMkLst>
          <pc:docMk/>
          <pc:sldMk cId="1678148407" sldId="272"/>
        </pc:sldMkLst>
      </pc:sldChg>
      <pc:sldChg chg="ord">
        <pc:chgData name="Elaine Duffin" userId="cf570e58-4bc4-40a4-94a7-b8900c9b7065" providerId="ADAL" clId="{EEA5A365-9401-47DF-B4AA-8A6FD2E11590}" dt="2022-09-07T11:19:26.419" v="62"/>
        <pc:sldMkLst>
          <pc:docMk/>
          <pc:sldMk cId="0" sldId="363"/>
        </pc:sldMkLst>
      </pc:sldChg>
      <pc:sldChg chg="addSp delSp modSp add mod modAnim">
        <pc:chgData name="Elaine Duffin" userId="cf570e58-4bc4-40a4-94a7-b8900c9b7065" providerId="ADAL" clId="{EEA5A365-9401-47DF-B4AA-8A6FD2E11590}" dt="2022-09-07T11:32:46.973" v="1065" actId="20577"/>
        <pc:sldMkLst>
          <pc:docMk/>
          <pc:sldMk cId="2552315158" sldId="791"/>
        </pc:sldMkLst>
        <pc:spChg chg="mod">
          <ac:chgData name="Elaine Duffin" userId="cf570e58-4bc4-40a4-94a7-b8900c9b7065" providerId="ADAL" clId="{EEA5A365-9401-47DF-B4AA-8A6FD2E11590}" dt="2022-09-07T11:32:37.651" v="1058" actId="20577"/>
          <ac:spMkLst>
            <pc:docMk/>
            <pc:sldMk cId="2552315158" sldId="791"/>
            <ac:spMk id="2" creationId="{00000000-0000-0000-0000-000000000000}"/>
          </ac:spMkLst>
        </pc:spChg>
        <pc:spChg chg="add del mod">
          <ac:chgData name="Elaine Duffin" userId="cf570e58-4bc4-40a4-94a7-b8900c9b7065" providerId="ADAL" clId="{EEA5A365-9401-47DF-B4AA-8A6FD2E11590}" dt="2022-09-07T11:32:32.556" v="1045"/>
          <ac:spMkLst>
            <pc:docMk/>
            <pc:sldMk cId="2552315158" sldId="791"/>
            <ac:spMk id="3" creationId="{D40490D9-8977-43B0-A7A5-43B24DEA2AA9}"/>
          </ac:spMkLst>
        </pc:spChg>
        <pc:spChg chg="add del mod">
          <ac:chgData name="Elaine Duffin" userId="cf570e58-4bc4-40a4-94a7-b8900c9b7065" providerId="ADAL" clId="{EEA5A365-9401-47DF-B4AA-8A6FD2E11590}" dt="2022-09-07T11:32:32.556" v="1045"/>
          <ac:spMkLst>
            <pc:docMk/>
            <pc:sldMk cId="2552315158" sldId="791"/>
            <ac:spMk id="4" creationId="{98FDC6BE-1A3B-4FA8-BE6D-C04D4E63ACC3}"/>
          </ac:spMkLst>
        </pc:spChg>
        <pc:spChg chg="mod">
          <ac:chgData name="Elaine Duffin" userId="cf570e58-4bc4-40a4-94a7-b8900c9b7065" providerId="ADAL" clId="{EEA5A365-9401-47DF-B4AA-8A6FD2E11590}" dt="2022-09-07T11:32:46.973" v="1065" actId="20577"/>
          <ac:spMkLst>
            <pc:docMk/>
            <pc:sldMk cId="2552315158" sldId="791"/>
            <ac:spMk id="5" creationId="{70BBF7CF-E68F-4E2C-A05F-94DABD33FCF6}"/>
          </ac:spMkLst>
        </pc:spChg>
      </pc:sldChg>
      <pc:sldChg chg="del">
        <pc:chgData name="Elaine Duffin" userId="cf570e58-4bc4-40a4-94a7-b8900c9b7065" providerId="ADAL" clId="{EEA5A365-9401-47DF-B4AA-8A6FD2E11590}" dt="2022-09-07T12:09:02.780" v="1623" actId="2696"/>
        <pc:sldMkLst>
          <pc:docMk/>
          <pc:sldMk cId="1332961489" sldId="1152"/>
        </pc:sldMkLst>
      </pc:sldChg>
      <pc:sldChg chg="addSp delSp modSp mod modAnim">
        <pc:chgData name="Elaine Duffin" userId="cf570e58-4bc4-40a4-94a7-b8900c9b7065" providerId="ADAL" clId="{EEA5A365-9401-47DF-B4AA-8A6FD2E11590}" dt="2022-09-07T11:31:20.796" v="1030"/>
        <pc:sldMkLst>
          <pc:docMk/>
          <pc:sldMk cId="1399607955" sldId="1170"/>
        </pc:sldMkLst>
        <pc:spChg chg="mod">
          <ac:chgData name="Elaine Duffin" userId="cf570e58-4bc4-40a4-94a7-b8900c9b7065" providerId="ADAL" clId="{EEA5A365-9401-47DF-B4AA-8A6FD2E11590}" dt="2022-09-07T11:31:20.796" v="1030"/>
          <ac:spMkLst>
            <pc:docMk/>
            <pc:sldMk cId="1399607955" sldId="1170"/>
            <ac:spMk id="2" creationId="{00000000-0000-0000-0000-000000000000}"/>
          </ac:spMkLst>
        </pc:spChg>
        <pc:spChg chg="add del mod">
          <ac:chgData name="Elaine Duffin" userId="cf570e58-4bc4-40a4-94a7-b8900c9b7065" providerId="ADAL" clId="{EEA5A365-9401-47DF-B4AA-8A6FD2E11590}" dt="2022-09-07T11:31:18.244" v="1029"/>
          <ac:spMkLst>
            <pc:docMk/>
            <pc:sldMk cId="1399607955" sldId="1170"/>
            <ac:spMk id="3" creationId="{C29A69C1-30C3-4643-BBCE-9A6C14E40E7A}"/>
          </ac:spMkLst>
        </pc:spChg>
        <pc:spChg chg="add del mod">
          <ac:chgData name="Elaine Duffin" userId="cf570e58-4bc4-40a4-94a7-b8900c9b7065" providerId="ADAL" clId="{EEA5A365-9401-47DF-B4AA-8A6FD2E11590}" dt="2022-09-07T11:31:18.244" v="1029"/>
          <ac:spMkLst>
            <pc:docMk/>
            <pc:sldMk cId="1399607955" sldId="1170"/>
            <ac:spMk id="4" creationId="{87D58CD8-32A9-4F86-AC4E-1E198D45F09F}"/>
          </ac:spMkLst>
        </pc:spChg>
        <pc:spChg chg="mod">
          <ac:chgData name="Elaine Duffin" userId="cf570e58-4bc4-40a4-94a7-b8900c9b7065" providerId="ADAL" clId="{EEA5A365-9401-47DF-B4AA-8A6FD2E11590}" dt="2022-09-07T11:31:20.796" v="1030"/>
          <ac:spMkLst>
            <pc:docMk/>
            <pc:sldMk cId="1399607955" sldId="1170"/>
            <ac:spMk id="5" creationId="{70BBF7CF-E68F-4E2C-A05F-94DABD33FCF6}"/>
          </ac:spMkLst>
        </pc:spChg>
        <pc:spChg chg="add del mod">
          <ac:chgData name="Elaine Duffin" userId="cf570e58-4bc4-40a4-94a7-b8900c9b7065" providerId="ADAL" clId="{EEA5A365-9401-47DF-B4AA-8A6FD2E11590}" dt="2022-09-07T11:31:20.796" v="1030"/>
          <ac:spMkLst>
            <pc:docMk/>
            <pc:sldMk cId="1399607955" sldId="1170"/>
            <ac:spMk id="6" creationId="{78A380B4-1423-4EE2-AC41-C78C6872E22C}"/>
          </ac:spMkLst>
        </pc:spChg>
        <pc:spChg chg="add del mod">
          <ac:chgData name="Elaine Duffin" userId="cf570e58-4bc4-40a4-94a7-b8900c9b7065" providerId="ADAL" clId="{EEA5A365-9401-47DF-B4AA-8A6FD2E11590}" dt="2022-09-07T11:31:20.796" v="1030"/>
          <ac:spMkLst>
            <pc:docMk/>
            <pc:sldMk cId="1399607955" sldId="1170"/>
            <ac:spMk id="7" creationId="{6871260D-6D72-416B-BF5E-0C8A66E840D5}"/>
          </ac:spMkLst>
        </pc:spChg>
      </pc:sldChg>
      <pc:sldChg chg="modSp mod">
        <pc:chgData name="Elaine Duffin" userId="cf570e58-4bc4-40a4-94a7-b8900c9b7065" providerId="ADAL" clId="{EEA5A365-9401-47DF-B4AA-8A6FD2E11590}" dt="2022-09-07T11:48:26.589" v="1611" actId="15"/>
        <pc:sldMkLst>
          <pc:docMk/>
          <pc:sldMk cId="1280601451" sldId="1173"/>
        </pc:sldMkLst>
        <pc:spChg chg="mod">
          <ac:chgData name="Elaine Duffin" userId="cf570e58-4bc4-40a4-94a7-b8900c9b7065" providerId="ADAL" clId="{EEA5A365-9401-47DF-B4AA-8A6FD2E11590}" dt="2022-09-07T11:48:26.589" v="1611" actId="15"/>
          <ac:spMkLst>
            <pc:docMk/>
            <pc:sldMk cId="1280601451" sldId="1173"/>
            <ac:spMk id="5" creationId="{D906E03B-E7DA-4E18-9088-DBD58547A731}"/>
          </ac:spMkLst>
        </pc:spChg>
      </pc:sldChg>
      <pc:sldChg chg="del ord">
        <pc:chgData name="Elaine Duffin" userId="cf570e58-4bc4-40a4-94a7-b8900c9b7065" providerId="ADAL" clId="{EEA5A365-9401-47DF-B4AA-8A6FD2E11590}" dt="2022-09-07T13:16:31.631" v="2357" actId="2696"/>
        <pc:sldMkLst>
          <pc:docMk/>
          <pc:sldMk cId="2456079027" sldId="1186"/>
        </pc:sldMkLst>
      </pc:sldChg>
      <pc:sldChg chg="modSp mod">
        <pc:chgData name="Elaine Duffin" userId="cf570e58-4bc4-40a4-94a7-b8900c9b7065" providerId="ADAL" clId="{EEA5A365-9401-47DF-B4AA-8A6FD2E11590}" dt="2022-09-07T12:14:37.519" v="1969" actId="20577"/>
        <pc:sldMkLst>
          <pc:docMk/>
          <pc:sldMk cId="3863144579" sldId="1187"/>
        </pc:sldMkLst>
        <pc:spChg chg="mod">
          <ac:chgData name="Elaine Duffin" userId="cf570e58-4bc4-40a4-94a7-b8900c9b7065" providerId="ADAL" clId="{EEA5A365-9401-47DF-B4AA-8A6FD2E11590}" dt="2022-09-07T12:14:37.519" v="1969" actId="20577"/>
          <ac:spMkLst>
            <pc:docMk/>
            <pc:sldMk cId="3863144579" sldId="1187"/>
            <ac:spMk id="3" creationId="{0EBEEDAD-378B-4E01-B8C9-904FF184CF15}"/>
          </ac:spMkLst>
        </pc:spChg>
      </pc:sldChg>
      <pc:sldChg chg="modSp mod">
        <pc:chgData name="Elaine Duffin" userId="cf570e58-4bc4-40a4-94a7-b8900c9b7065" providerId="ADAL" clId="{EEA5A365-9401-47DF-B4AA-8A6FD2E11590}" dt="2022-09-07T13:05:44.709" v="2172" actId="6549"/>
        <pc:sldMkLst>
          <pc:docMk/>
          <pc:sldMk cId="3172558775" sldId="1188"/>
        </pc:sldMkLst>
        <pc:spChg chg="mod">
          <ac:chgData name="Elaine Duffin" userId="cf570e58-4bc4-40a4-94a7-b8900c9b7065" providerId="ADAL" clId="{EEA5A365-9401-47DF-B4AA-8A6FD2E11590}" dt="2022-09-07T13:05:44.709" v="2172" actId="6549"/>
          <ac:spMkLst>
            <pc:docMk/>
            <pc:sldMk cId="3172558775" sldId="1188"/>
            <ac:spMk id="3" creationId="{3C504493-9DCF-46BE-A100-6F1475B5640D}"/>
          </ac:spMkLst>
        </pc:spChg>
      </pc:sldChg>
      <pc:sldChg chg="modSp mod">
        <pc:chgData name="Elaine Duffin" userId="cf570e58-4bc4-40a4-94a7-b8900c9b7065" providerId="ADAL" clId="{EEA5A365-9401-47DF-B4AA-8A6FD2E11590}" dt="2022-09-07T13:07:30.157" v="2318" actId="20577"/>
        <pc:sldMkLst>
          <pc:docMk/>
          <pc:sldMk cId="3139774387" sldId="1190"/>
        </pc:sldMkLst>
        <pc:spChg chg="mod">
          <ac:chgData name="Elaine Duffin" userId="cf570e58-4bc4-40a4-94a7-b8900c9b7065" providerId="ADAL" clId="{EEA5A365-9401-47DF-B4AA-8A6FD2E11590}" dt="2022-09-07T13:07:30.157" v="2318" actId="20577"/>
          <ac:spMkLst>
            <pc:docMk/>
            <pc:sldMk cId="3139774387" sldId="1190"/>
            <ac:spMk id="3" creationId="{DC1F7899-36D5-4660-987A-737C2A8905AE}"/>
          </ac:spMkLst>
        </pc:spChg>
      </pc:sldChg>
      <pc:sldChg chg="modSp mod ord">
        <pc:chgData name="Elaine Duffin" userId="cf570e58-4bc4-40a4-94a7-b8900c9b7065" providerId="ADAL" clId="{EEA5A365-9401-47DF-B4AA-8A6FD2E11590}" dt="2022-09-07T11:25:29.267" v="503" actId="20577"/>
        <pc:sldMkLst>
          <pc:docMk/>
          <pc:sldMk cId="3205403386" sldId="1192"/>
        </pc:sldMkLst>
        <pc:spChg chg="mod">
          <ac:chgData name="Elaine Duffin" userId="cf570e58-4bc4-40a4-94a7-b8900c9b7065" providerId="ADAL" clId="{EEA5A365-9401-47DF-B4AA-8A6FD2E11590}" dt="2022-09-07T11:25:29.267" v="503" actId="20577"/>
          <ac:spMkLst>
            <pc:docMk/>
            <pc:sldMk cId="3205403386" sldId="1192"/>
            <ac:spMk id="3" creationId="{49CA5CFD-E1AC-4DBC-810B-90C083EA98CB}"/>
          </ac:spMkLst>
        </pc:spChg>
      </pc:sldChg>
      <pc:sldChg chg="del ord">
        <pc:chgData name="Elaine Duffin" userId="cf570e58-4bc4-40a4-94a7-b8900c9b7065" providerId="ADAL" clId="{EEA5A365-9401-47DF-B4AA-8A6FD2E11590}" dt="2022-09-07T11:27:24.423" v="752" actId="2696"/>
        <pc:sldMkLst>
          <pc:docMk/>
          <pc:sldMk cId="482091188" sldId="1193"/>
        </pc:sldMkLst>
      </pc:sldChg>
      <pc:sldChg chg="addSp modSp mod">
        <pc:chgData name="Elaine Duffin" userId="cf570e58-4bc4-40a4-94a7-b8900c9b7065" providerId="ADAL" clId="{EEA5A365-9401-47DF-B4AA-8A6FD2E11590}" dt="2022-09-07T14:47:08.818" v="2962" actId="1076"/>
        <pc:sldMkLst>
          <pc:docMk/>
          <pc:sldMk cId="2138648875" sldId="1195"/>
        </pc:sldMkLst>
        <pc:spChg chg="mod">
          <ac:chgData name="Elaine Duffin" userId="cf570e58-4bc4-40a4-94a7-b8900c9b7065" providerId="ADAL" clId="{EEA5A365-9401-47DF-B4AA-8A6FD2E11590}" dt="2022-09-07T14:45:52.332" v="2715" actId="20577"/>
          <ac:spMkLst>
            <pc:docMk/>
            <pc:sldMk cId="2138648875" sldId="1195"/>
            <ac:spMk id="2" creationId="{7171B4E1-4424-48F0-9D6E-9BC8C59711E1}"/>
          </ac:spMkLst>
        </pc:spChg>
        <pc:spChg chg="mod">
          <ac:chgData name="Elaine Duffin" userId="cf570e58-4bc4-40a4-94a7-b8900c9b7065" providerId="ADAL" clId="{EEA5A365-9401-47DF-B4AA-8A6FD2E11590}" dt="2022-09-07T14:42:43.543" v="2678" actId="14100"/>
          <ac:spMkLst>
            <pc:docMk/>
            <pc:sldMk cId="2138648875" sldId="1195"/>
            <ac:spMk id="3" creationId="{90B7DE37-4871-4E21-B5A9-FA9039642AE8}"/>
          </ac:spMkLst>
        </pc:spChg>
        <pc:spChg chg="add mod">
          <ac:chgData name="Elaine Duffin" userId="cf570e58-4bc4-40a4-94a7-b8900c9b7065" providerId="ADAL" clId="{EEA5A365-9401-47DF-B4AA-8A6FD2E11590}" dt="2022-09-07T14:47:08.818" v="2962" actId="1076"/>
          <ac:spMkLst>
            <pc:docMk/>
            <pc:sldMk cId="2138648875" sldId="1195"/>
            <ac:spMk id="4" creationId="{7A25DA7B-6C58-405D-AA6D-91AAB0CAA30F}"/>
          </ac:spMkLst>
        </pc:spChg>
      </pc:sldChg>
      <pc:sldChg chg="del">
        <pc:chgData name="Elaine Duffin" userId="cf570e58-4bc4-40a4-94a7-b8900c9b7065" providerId="ADAL" clId="{EEA5A365-9401-47DF-B4AA-8A6FD2E11590}" dt="2022-09-07T11:20:10.621" v="66" actId="2696"/>
        <pc:sldMkLst>
          <pc:docMk/>
          <pc:sldMk cId="2158733128" sldId="1196"/>
        </pc:sldMkLst>
      </pc:sldChg>
      <pc:sldChg chg="modSp new mod modNotesTx">
        <pc:chgData name="Elaine Duffin" userId="cf570e58-4bc4-40a4-94a7-b8900c9b7065" providerId="ADAL" clId="{EEA5A365-9401-47DF-B4AA-8A6FD2E11590}" dt="2022-09-07T11:24:42.979" v="386" actId="20577"/>
        <pc:sldMkLst>
          <pc:docMk/>
          <pc:sldMk cId="2911259400" sldId="1196"/>
        </pc:sldMkLst>
        <pc:spChg chg="mod">
          <ac:chgData name="Elaine Duffin" userId="cf570e58-4bc4-40a4-94a7-b8900c9b7065" providerId="ADAL" clId="{EEA5A365-9401-47DF-B4AA-8A6FD2E11590}" dt="2022-09-07T11:21:55.943" v="143" actId="20577"/>
          <ac:spMkLst>
            <pc:docMk/>
            <pc:sldMk cId="2911259400" sldId="1196"/>
            <ac:spMk id="2" creationId="{6D0A524B-292D-41CE-BCD4-D392CE7A7FD7}"/>
          </ac:spMkLst>
        </pc:spChg>
      </pc:sldChg>
      <pc:sldChg chg="modSp new del mod">
        <pc:chgData name="Elaine Duffin" userId="cf570e58-4bc4-40a4-94a7-b8900c9b7065" providerId="ADAL" clId="{EEA5A365-9401-47DF-B4AA-8A6FD2E11590}" dt="2022-09-07T11:26:58.469" v="743" actId="47"/>
        <pc:sldMkLst>
          <pc:docMk/>
          <pc:sldMk cId="3532087504" sldId="1197"/>
        </pc:sldMkLst>
        <pc:spChg chg="mod">
          <ac:chgData name="Elaine Duffin" userId="cf570e58-4bc4-40a4-94a7-b8900c9b7065" providerId="ADAL" clId="{EEA5A365-9401-47DF-B4AA-8A6FD2E11590}" dt="2022-09-07T11:22:35.009" v="191" actId="20577"/>
          <ac:spMkLst>
            <pc:docMk/>
            <pc:sldMk cId="3532087504" sldId="1197"/>
            <ac:spMk id="2" creationId="{E44C424F-B334-4904-8C1B-527DDB425211}"/>
          </ac:spMkLst>
        </pc:spChg>
        <pc:spChg chg="mod">
          <ac:chgData name="Elaine Duffin" userId="cf570e58-4bc4-40a4-94a7-b8900c9b7065" providerId="ADAL" clId="{EEA5A365-9401-47DF-B4AA-8A6FD2E11590}" dt="2022-09-07T11:23:06.741" v="302" actId="20577"/>
          <ac:spMkLst>
            <pc:docMk/>
            <pc:sldMk cId="3532087504" sldId="1197"/>
            <ac:spMk id="3" creationId="{4D8D563C-C7D3-420B-8DD7-095BDC15354D}"/>
          </ac:spMkLst>
        </pc:spChg>
      </pc:sldChg>
      <pc:sldChg chg="addSp delSp modSp new mod ord">
        <pc:chgData name="Elaine Duffin" userId="cf570e58-4bc4-40a4-94a7-b8900c9b7065" providerId="ADAL" clId="{EEA5A365-9401-47DF-B4AA-8A6FD2E11590}" dt="2022-09-07T11:26:55.175" v="739" actId="20577"/>
        <pc:sldMkLst>
          <pc:docMk/>
          <pc:sldMk cId="3988073339" sldId="1198"/>
        </pc:sldMkLst>
        <pc:spChg chg="mod">
          <ac:chgData name="Elaine Duffin" userId="cf570e58-4bc4-40a4-94a7-b8900c9b7065" providerId="ADAL" clId="{EEA5A365-9401-47DF-B4AA-8A6FD2E11590}" dt="2022-09-07T11:24:12.566" v="354" actId="20577"/>
          <ac:spMkLst>
            <pc:docMk/>
            <pc:sldMk cId="3988073339" sldId="1198"/>
            <ac:spMk id="2" creationId="{12168AFD-8C9B-4B7D-8156-5E0578AC8855}"/>
          </ac:spMkLst>
        </pc:spChg>
        <pc:spChg chg="del mod">
          <ac:chgData name="Elaine Duffin" userId="cf570e58-4bc4-40a4-94a7-b8900c9b7065" providerId="ADAL" clId="{EEA5A365-9401-47DF-B4AA-8A6FD2E11590}" dt="2022-09-07T11:25:45.957" v="508"/>
          <ac:spMkLst>
            <pc:docMk/>
            <pc:sldMk cId="3988073339" sldId="1198"/>
            <ac:spMk id="3" creationId="{8C670461-6647-471C-AFF7-9E0B47C1A693}"/>
          </ac:spMkLst>
        </pc:spChg>
        <pc:spChg chg="add mod">
          <ac:chgData name="Elaine Duffin" userId="cf570e58-4bc4-40a4-94a7-b8900c9b7065" providerId="ADAL" clId="{EEA5A365-9401-47DF-B4AA-8A6FD2E11590}" dt="2022-09-07T11:26:55.175" v="739" actId="20577"/>
          <ac:spMkLst>
            <pc:docMk/>
            <pc:sldMk cId="3988073339" sldId="1198"/>
            <ac:spMk id="4" creationId="{8587BC56-54A3-4548-9EE3-CFA0341D1764}"/>
          </ac:spMkLst>
        </pc:spChg>
      </pc:sldChg>
      <pc:sldChg chg="addSp delSp modSp add mod modAnim">
        <pc:chgData name="Elaine Duffin" userId="cf570e58-4bc4-40a4-94a7-b8900c9b7065" providerId="ADAL" clId="{EEA5A365-9401-47DF-B4AA-8A6FD2E11590}" dt="2022-09-07T11:31:38.173" v="1036" actId="27636"/>
        <pc:sldMkLst>
          <pc:docMk/>
          <pc:sldMk cId="2922838557" sldId="1199"/>
        </pc:sldMkLst>
        <pc:spChg chg="mod">
          <ac:chgData name="Elaine Duffin" userId="cf570e58-4bc4-40a4-94a7-b8900c9b7065" providerId="ADAL" clId="{EEA5A365-9401-47DF-B4AA-8A6FD2E11590}" dt="2022-09-07T11:29:00.355" v="953" actId="20577"/>
          <ac:spMkLst>
            <pc:docMk/>
            <pc:sldMk cId="2922838557" sldId="1199"/>
            <ac:spMk id="2" creationId="{00000000-0000-0000-0000-000000000000}"/>
          </ac:spMkLst>
        </pc:spChg>
        <pc:spChg chg="add del mod">
          <ac:chgData name="Elaine Duffin" userId="cf570e58-4bc4-40a4-94a7-b8900c9b7065" providerId="ADAL" clId="{EEA5A365-9401-47DF-B4AA-8A6FD2E11590}" dt="2022-09-07T11:28:50.833" v="938"/>
          <ac:spMkLst>
            <pc:docMk/>
            <pc:sldMk cId="2922838557" sldId="1199"/>
            <ac:spMk id="3" creationId="{AF8F3ACC-BDA0-4FF3-BC1C-40E86DA413AA}"/>
          </ac:spMkLst>
        </pc:spChg>
        <pc:spChg chg="add del mod">
          <ac:chgData name="Elaine Duffin" userId="cf570e58-4bc4-40a4-94a7-b8900c9b7065" providerId="ADAL" clId="{EEA5A365-9401-47DF-B4AA-8A6FD2E11590}" dt="2022-09-07T11:28:50.833" v="938"/>
          <ac:spMkLst>
            <pc:docMk/>
            <pc:sldMk cId="2922838557" sldId="1199"/>
            <ac:spMk id="4" creationId="{14191CD7-84E2-43CF-8DFB-B3DE41073F21}"/>
          </ac:spMkLst>
        </pc:spChg>
        <pc:spChg chg="mod">
          <ac:chgData name="Elaine Duffin" userId="cf570e58-4bc4-40a4-94a7-b8900c9b7065" providerId="ADAL" clId="{EEA5A365-9401-47DF-B4AA-8A6FD2E11590}" dt="2022-09-07T11:31:38.173" v="1036" actId="27636"/>
          <ac:spMkLst>
            <pc:docMk/>
            <pc:sldMk cId="2922838557" sldId="1199"/>
            <ac:spMk id="5" creationId="{70BBF7CF-E68F-4E2C-A05F-94DABD33FCF6}"/>
          </ac:spMkLst>
        </pc:spChg>
      </pc:sldChg>
      <pc:sldChg chg="addSp delSp modSp add mod modAnim">
        <pc:chgData name="Elaine Duffin" userId="cf570e58-4bc4-40a4-94a7-b8900c9b7065" providerId="ADAL" clId="{EEA5A365-9401-47DF-B4AA-8A6FD2E11590}" dt="2022-09-07T11:33:33.476" v="1165" actId="20577"/>
        <pc:sldMkLst>
          <pc:docMk/>
          <pc:sldMk cId="1239386952" sldId="1200"/>
        </pc:sldMkLst>
        <pc:spChg chg="mod">
          <ac:chgData name="Elaine Duffin" userId="cf570e58-4bc4-40a4-94a7-b8900c9b7065" providerId="ADAL" clId="{EEA5A365-9401-47DF-B4AA-8A6FD2E11590}" dt="2022-09-07T11:33:33.476" v="1165" actId="20577"/>
          <ac:spMkLst>
            <pc:docMk/>
            <pc:sldMk cId="1239386952" sldId="1200"/>
            <ac:spMk id="2" creationId="{00000000-0000-0000-0000-000000000000}"/>
          </ac:spMkLst>
        </pc:spChg>
        <pc:spChg chg="add del mod">
          <ac:chgData name="Elaine Duffin" userId="cf570e58-4bc4-40a4-94a7-b8900c9b7065" providerId="ADAL" clId="{EEA5A365-9401-47DF-B4AA-8A6FD2E11590}" dt="2022-09-07T11:33:11.970" v="1099"/>
          <ac:spMkLst>
            <pc:docMk/>
            <pc:sldMk cId="1239386952" sldId="1200"/>
            <ac:spMk id="3" creationId="{2C0A4517-F16E-4355-A7A9-8BB5CDB58AF5}"/>
          </ac:spMkLst>
        </pc:spChg>
        <pc:spChg chg="add mod">
          <ac:chgData name="Elaine Duffin" userId="cf570e58-4bc4-40a4-94a7-b8900c9b7065" providerId="ADAL" clId="{EEA5A365-9401-47DF-B4AA-8A6FD2E11590}" dt="2022-09-07T11:33:11.970" v="1099"/>
          <ac:spMkLst>
            <pc:docMk/>
            <pc:sldMk cId="1239386952" sldId="1200"/>
            <ac:spMk id="4" creationId="{6B7816A2-9491-432C-AC36-0DACE04B8BAA}"/>
          </ac:spMkLst>
        </pc:spChg>
        <pc:spChg chg="del mod">
          <ac:chgData name="Elaine Duffin" userId="cf570e58-4bc4-40a4-94a7-b8900c9b7065" providerId="ADAL" clId="{EEA5A365-9401-47DF-B4AA-8A6FD2E11590}" dt="2022-09-07T11:33:11.970" v="1099"/>
          <ac:spMkLst>
            <pc:docMk/>
            <pc:sldMk cId="1239386952" sldId="1200"/>
            <ac:spMk id="5" creationId="{70BBF7CF-E68F-4E2C-A05F-94DABD33FCF6}"/>
          </ac:spMkLst>
        </pc:spChg>
      </pc:sldChg>
      <pc:sldChg chg="addSp delSp modSp add mod modAnim">
        <pc:chgData name="Elaine Duffin" userId="cf570e58-4bc4-40a4-94a7-b8900c9b7065" providerId="ADAL" clId="{EEA5A365-9401-47DF-B4AA-8A6FD2E11590}" dt="2022-09-07T11:41:37.208" v="1515" actId="20577"/>
        <pc:sldMkLst>
          <pc:docMk/>
          <pc:sldMk cId="49196990" sldId="1201"/>
        </pc:sldMkLst>
        <pc:spChg chg="mod">
          <ac:chgData name="Elaine Duffin" userId="cf570e58-4bc4-40a4-94a7-b8900c9b7065" providerId="ADAL" clId="{EEA5A365-9401-47DF-B4AA-8A6FD2E11590}" dt="2022-09-07T11:36:25.020" v="1328" actId="20577"/>
          <ac:spMkLst>
            <pc:docMk/>
            <pc:sldMk cId="49196990" sldId="1201"/>
            <ac:spMk id="2" creationId="{00000000-0000-0000-0000-000000000000}"/>
          </ac:spMkLst>
        </pc:spChg>
        <pc:spChg chg="add del mod">
          <ac:chgData name="Elaine Duffin" userId="cf570e58-4bc4-40a4-94a7-b8900c9b7065" providerId="ADAL" clId="{EEA5A365-9401-47DF-B4AA-8A6FD2E11590}" dt="2022-09-07T11:35:42.016" v="1287"/>
          <ac:spMkLst>
            <pc:docMk/>
            <pc:sldMk cId="49196990" sldId="1201"/>
            <ac:spMk id="3" creationId="{120D151E-324D-4B1C-BDB0-87E54058C5E5}"/>
          </ac:spMkLst>
        </pc:spChg>
        <pc:spChg chg="add del mod">
          <ac:chgData name="Elaine Duffin" userId="cf570e58-4bc4-40a4-94a7-b8900c9b7065" providerId="ADAL" clId="{EEA5A365-9401-47DF-B4AA-8A6FD2E11590}" dt="2022-09-07T11:35:42.016" v="1287"/>
          <ac:spMkLst>
            <pc:docMk/>
            <pc:sldMk cId="49196990" sldId="1201"/>
            <ac:spMk id="4" creationId="{8D840427-47D5-4EF9-97FA-B5D6663D7A8F}"/>
          </ac:spMkLst>
        </pc:spChg>
        <pc:spChg chg="mod">
          <ac:chgData name="Elaine Duffin" userId="cf570e58-4bc4-40a4-94a7-b8900c9b7065" providerId="ADAL" clId="{EEA5A365-9401-47DF-B4AA-8A6FD2E11590}" dt="2022-09-07T11:40:24.291" v="1417" actId="20577"/>
          <ac:spMkLst>
            <pc:docMk/>
            <pc:sldMk cId="49196990" sldId="1201"/>
            <ac:spMk id="5" creationId="{70BBF7CF-E68F-4E2C-A05F-94DABD33FCF6}"/>
          </ac:spMkLst>
        </pc:spChg>
        <pc:spChg chg="add mod">
          <ac:chgData name="Elaine Duffin" userId="cf570e58-4bc4-40a4-94a7-b8900c9b7065" providerId="ADAL" clId="{EEA5A365-9401-47DF-B4AA-8A6FD2E11590}" dt="2022-09-07T11:40:27.551" v="1418" actId="1076"/>
          <ac:spMkLst>
            <pc:docMk/>
            <pc:sldMk cId="49196990" sldId="1201"/>
            <ac:spMk id="6" creationId="{09DE82A2-E422-4B95-8DF9-61F3B5E69E9B}"/>
          </ac:spMkLst>
        </pc:spChg>
        <pc:spChg chg="add mod">
          <ac:chgData name="Elaine Duffin" userId="cf570e58-4bc4-40a4-94a7-b8900c9b7065" providerId="ADAL" clId="{EEA5A365-9401-47DF-B4AA-8A6FD2E11590}" dt="2022-09-07T11:40:16.508" v="1406" actId="1076"/>
          <ac:spMkLst>
            <pc:docMk/>
            <pc:sldMk cId="49196990" sldId="1201"/>
            <ac:spMk id="7" creationId="{E59AE804-2163-478A-9EF3-5C757E078D52}"/>
          </ac:spMkLst>
        </pc:spChg>
        <pc:spChg chg="add mod">
          <ac:chgData name="Elaine Duffin" userId="cf570e58-4bc4-40a4-94a7-b8900c9b7065" providerId="ADAL" clId="{EEA5A365-9401-47DF-B4AA-8A6FD2E11590}" dt="2022-09-07T11:41:37.208" v="1515" actId="20577"/>
          <ac:spMkLst>
            <pc:docMk/>
            <pc:sldMk cId="49196990" sldId="1201"/>
            <ac:spMk id="8" creationId="{1005AD0B-CBEF-4234-B6C1-5882FBB2BCCD}"/>
          </ac:spMkLst>
        </pc:spChg>
      </pc:sldChg>
      <pc:sldChg chg="add del">
        <pc:chgData name="Elaine Duffin" userId="cf570e58-4bc4-40a4-94a7-b8900c9b7065" providerId="ADAL" clId="{EEA5A365-9401-47DF-B4AA-8A6FD2E11590}" dt="2022-09-07T11:41:43.560" v="1519" actId="2696"/>
        <pc:sldMkLst>
          <pc:docMk/>
          <pc:sldMk cId="3107929013" sldId="1202"/>
        </pc:sldMkLst>
      </pc:sldChg>
      <pc:sldChg chg="modSp add mod">
        <pc:chgData name="Elaine Duffin" userId="cf570e58-4bc4-40a4-94a7-b8900c9b7065" providerId="ADAL" clId="{EEA5A365-9401-47DF-B4AA-8A6FD2E11590}" dt="2022-09-07T11:34:20.464" v="1218" actId="20577"/>
        <pc:sldMkLst>
          <pc:docMk/>
          <pc:sldMk cId="1200098173" sldId="1203"/>
        </pc:sldMkLst>
        <pc:spChg chg="mod">
          <ac:chgData name="Elaine Duffin" userId="cf570e58-4bc4-40a4-94a7-b8900c9b7065" providerId="ADAL" clId="{EEA5A365-9401-47DF-B4AA-8A6FD2E11590}" dt="2022-09-07T11:34:20.464" v="1218" actId="20577"/>
          <ac:spMkLst>
            <pc:docMk/>
            <pc:sldMk cId="1200098173" sldId="1203"/>
            <ac:spMk id="2" creationId="{00000000-0000-0000-0000-000000000000}"/>
          </ac:spMkLst>
        </pc:spChg>
      </pc:sldChg>
      <pc:sldChg chg="addSp modSp new mod">
        <pc:chgData name="Elaine Duffin" userId="cf570e58-4bc4-40a4-94a7-b8900c9b7065" providerId="ADAL" clId="{EEA5A365-9401-47DF-B4AA-8A6FD2E11590}" dt="2022-09-07T13:19:29.258" v="2496" actId="1076"/>
        <pc:sldMkLst>
          <pc:docMk/>
          <pc:sldMk cId="473020164" sldId="1204"/>
        </pc:sldMkLst>
        <pc:spChg chg="mod">
          <ac:chgData name="Elaine Duffin" userId="cf570e58-4bc4-40a4-94a7-b8900c9b7065" providerId="ADAL" clId="{EEA5A365-9401-47DF-B4AA-8A6FD2E11590}" dt="2022-09-07T13:17:05.336" v="2392" actId="20577"/>
          <ac:spMkLst>
            <pc:docMk/>
            <pc:sldMk cId="473020164" sldId="1204"/>
            <ac:spMk id="2" creationId="{CEE5128E-A763-49A8-A46C-A8D7F60A3BC0}"/>
          </ac:spMkLst>
        </pc:spChg>
        <pc:spChg chg="mod">
          <ac:chgData name="Elaine Duffin" userId="cf570e58-4bc4-40a4-94a7-b8900c9b7065" providerId="ADAL" clId="{EEA5A365-9401-47DF-B4AA-8A6FD2E11590}" dt="2022-09-07T13:19:16.370" v="2485" actId="1076"/>
          <ac:spMkLst>
            <pc:docMk/>
            <pc:sldMk cId="473020164" sldId="1204"/>
            <ac:spMk id="3" creationId="{BF53109C-B23F-4AD5-A65C-DBDC32755B40}"/>
          </ac:spMkLst>
        </pc:spChg>
        <pc:graphicFrameChg chg="add mod">
          <ac:chgData name="Elaine Duffin" userId="cf570e58-4bc4-40a4-94a7-b8900c9b7065" providerId="ADAL" clId="{EEA5A365-9401-47DF-B4AA-8A6FD2E11590}" dt="2022-09-07T13:19:12.215" v="2484" actId="1076"/>
          <ac:graphicFrameMkLst>
            <pc:docMk/>
            <pc:sldMk cId="473020164" sldId="1204"/>
            <ac:graphicFrameMk id="4" creationId="{3EDCCA71-77A4-46BF-A2F0-10CC89914B3F}"/>
          </ac:graphicFrameMkLst>
        </pc:graphicFrameChg>
        <pc:picChg chg="add mod">
          <ac:chgData name="Elaine Duffin" userId="cf570e58-4bc4-40a4-94a7-b8900c9b7065" providerId="ADAL" clId="{EEA5A365-9401-47DF-B4AA-8A6FD2E11590}" dt="2022-09-07T13:19:29.258" v="2496" actId="1076"/>
          <ac:picMkLst>
            <pc:docMk/>
            <pc:sldMk cId="473020164" sldId="1204"/>
            <ac:picMk id="6" creationId="{651B1F5C-B44D-4F97-91EC-B403AA4DB93F}"/>
          </ac:picMkLst>
        </pc:picChg>
      </pc:sldChg>
      <pc:sldChg chg="modSp new mod">
        <pc:chgData name="Elaine Duffin" userId="cf570e58-4bc4-40a4-94a7-b8900c9b7065" providerId="ADAL" clId="{EEA5A365-9401-47DF-B4AA-8A6FD2E11590}" dt="2022-09-07T13:03:24.087" v="2082" actId="20577"/>
        <pc:sldMkLst>
          <pc:docMk/>
          <pc:sldMk cId="1645209707" sldId="1205"/>
        </pc:sldMkLst>
        <pc:spChg chg="mod">
          <ac:chgData name="Elaine Duffin" userId="cf570e58-4bc4-40a4-94a7-b8900c9b7065" providerId="ADAL" clId="{EEA5A365-9401-47DF-B4AA-8A6FD2E11590}" dt="2022-09-07T13:03:24.087" v="2082" actId="20577"/>
          <ac:spMkLst>
            <pc:docMk/>
            <pc:sldMk cId="1645209707" sldId="1205"/>
            <ac:spMk id="2" creationId="{0363026E-2965-4949-8955-7823FA424087}"/>
          </ac:spMkLst>
        </pc:spChg>
      </pc:sldChg>
      <pc:sldChg chg="modSp new mod">
        <pc:chgData name="Elaine Duffin" userId="cf570e58-4bc4-40a4-94a7-b8900c9b7065" providerId="ADAL" clId="{EEA5A365-9401-47DF-B4AA-8A6FD2E11590}" dt="2022-09-07T13:05:33.185" v="2168" actId="20577"/>
        <pc:sldMkLst>
          <pc:docMk/>
          <pc:sldMk cId="2874559095" sldId="1206"/>
        </pc:sldMkLst>
        <pc:spChg chg="mod">
          <ac:chgData name="Elaine Duffin" userId="cf570e58-4bc4-40a4-94a7-b8900c9b7065" providerId="ADAL" clId="{EEA5A365-9401-47DF-B4AA-8A6FD2E11590}" dt="2022-09-07T13:05:33.185" v="2168" actId="20577"/>
          <ac:spMkLst>
            <pc:docMk/>
            <pc:sldMk cId="2874559095" sldId="1206"/>
            <ac:spMk id="2" creationId="{1DEE71C5-9523-47C8-B316-8ABB79D1C3C2}"/>
          </ac:spMkLst>
        </pc:spChg>
      </pc:sldChg>
      <pc:sldChg chg="addSp delSp modSp add mod">
        <pc:chgData name="Elaine Duffin" userId="cf570e58-4bc4-40a4-94a7-b8900c9b7065" providerId="ADAL" clId="{EEA5A365-9401-47DF-B4AA-8A6FD2E11590}" dt="2022-09-07T13:25:30.940" v="2597" actId="1076"/>
        <pc:sldMkLst>
          <pc:docMk/>
          <pc:sldMk cId="1647353987" sldId="1207"/>
        </pc:sldMkLst>
        <pc:spChg chg="mod">
          <ac:chgData name="Elaine Duffin" userId="cf570e58-4bc4-40a4-94a7-b8900c9b7065" providerId="ADAL" clId="{EEA5A365-9401-47DF-B4AA-8A6FD2E11590}" dt="2022-09-07T13:19:52.693" v="2569" actId="20577"/>
          <ac:spMkLst>
            <pc:docMk/>
            <pc:sldMk cId="1647353987" sldId="1207"/>
            <ac:spMk id="2" creationId="{CEE5128E-A763-49A8-A46C-A8D7F60A3BC0}"/>
          </ac:spMkLst>
        </pc:spChg>
        <pc:spChg chg="del">
          <ac:chgData name="Elaine Duffin" userId="cf570e58-4bc4-40a4-94a7-b8900c9b7065" providerId="ADAL" clId="{EEA5A365-9401-47DF-B4AA-8A6FD2E11590}" dt="2022-09-07T13:19:56.723" v="2573" actId="478"/>
          <ac:spMkLst>
            <pc:docMk/>
            <pc:sldMk cId="1647353987" sldId="1207"/>
            <ac:spMk id="3" creationId="{BF53109C-B23F-4AD5-A65C-DBDC32755B40}"/>
          </ac:spMkLst>
        </pc:spChg>
        <pc:spChg chg="add del mod">
          <ac:chgData name="Elaine Duffin" userId="cf570e58-4bc4-40a4-94a7-b8900c9b7065" providerId="ADAL" clId="{EEA5A365-9401-47DF-B4AA-8A6FD2E11590}" dt="2022-09-07T13:24:46.324" v="2577"/>
          <ac:spMkLst>
            <pc:docMk/>
            <pc:sldMk cId="1647353987" sldId="1207"/>
            <ac:spMk id="7" creationId="{36B680B6-7BFF-4561-A24B-AAEDF8BB6E78}"/>
          </ac:spMkLst>
        </pc:spChg>
        <pc:picChg chg="del">
          <ac:chgData name="Elaine Duffin" userId="cf570e58-4bc4-40a4-94a7-b8900c9b7065" providerId="ADAL" clId="{EEA5A365-9401-47DF-B4AA-8A6FD2E11590}" dt="2022-09-07T13:25:00.960" v="2586" actId="478"/>
          <ac:picMkLst>
            <pc:docMk/>
            <pc:sldMk cId="1647353987" sldId="1207"/>
            <ac:picMk id="6" creationId="{651B1F5C-B44D-4F97-91EC-B403AA4DB93F}"/>
          </ac:picMkLst>
        </pc:picChg>
        <pc:picChg chg="add mod">
          <ac:chgData name="Elaine Duffin" userId="cf570e58-4bc4-40a4-94a7-b8900c9b7065" providerId="ADAL" clId="{EEA5A365-9401-47DF-B4AA-8A6FD2E11590}" dt="2022-09-07T13:25:04.037" v="2587" actId="1076"/>
          <ac:picMkLst>
            <pc:docMk/>
            <pc:sldMk cId="1647353987" sldId="1207"/>
            <ac:picMk id="9" creationId="{28AC7DDF-B8A5-411A-8FB7-C0E4CDD58C84}"/>
          </ac:picMkLst>
        </pc:picChg>
        <pc:picChg chg="add mod modCrop">
          <ac:chgData name="Elaine Duffin" userId="cf570e58-4bc4-40a4-94a7-b8900c9b7065" providerId="ADAL" clId="{EEA5A365-9401-47DF-B4AA-8A6FD2E11590}" dt="2022-09-07T13:25:30.940" v="2597" actId="1076"/>
          <ac:picMkLst>
            <pc:docMk/>
            <pc:sldMk cId="1647353987" sldId="1207"/>
            <ac:picMk id="10" creationId="{64436A2E-8B91-41BF-8B06-83494ABEAFC7}"/>
          </ac:picMkLst>
        </pc:picChg>
      </pc:sldChg>
      <pc:sldChg chg="modSp add mod">
        <pc:chgData name="Elaine Duffin" userId="cf570e58-4bc4-40a4-94a7-b8900c9b7065" providerId="ADAL" clId="{EEA5A365-9401-47DF-B4AA-8A6FD2E11590}" dt="2022-09-07T14:50:49.888" v="3207" actId="20577"/>
        <pc:sldMkLst>
          <pc:docMk/>
          <pc:sldMk cId="2771106164" sldId="1208"/>
        </pc:sldMkLst>
        <pc:spChg chg="mod">
          <ac:chgData name="Elaine Duffin" userId="cf570e58-4bc4-40a4-94a7-b8900c9b7065" providerId="ADAL" clId="{EEA5A365-9401-47DF-B4AA-8A6FD2E11590}" dt="2022-09-07T14:49:59.746" v="3076" actId="20577"/>
          <ac:spMkLst>
            <pc:docMk/>
            <pc:sldMk cId="2771106164" sldId="1208"/>
            <ac:spMk id="2" creationId="{7171B4E1-4424-48F0-9D6E-9BC8C59711E1}"/>
          </ac:spMkLst>
        </pc:spChg>
        <pc:spChg chg="mod">
          <ac:chgData name="Elaine Duffin" userId="cf570e58-4bc4-40a4-94a7-b8900c9b7065" providerId="ADAL" clId="{EEA5A365-9401-47DF-B4AA-8A6FD2E11590}" dt="2022-09-07T14:50:49.888" v="3207" actId="20577"/>
          <ac:spMkLst>
            <pc:docMk/>
            <pc:sldMk cId="2771106164" sldId="1208"/>
            <ac:spMk id="3" creationId="{90B7DE37-4871-4E21-B5A9-FA9039642AE8}"/>
          </ac:spMkLst>
        </pc:spChg>
      </pc:sldChg>
      <pc:sldChg chg="modSp add mod">
        <pc:chgData name="Elaine Duffin" userId="cf570e58-4bc4-40a4-94a7-b8900c9b7065" providerId="ADAL" clId="{EEA5A365-9401-47DF-B4AA-8A6FD2E11590}" dt="2022-09-07T14:47:12.736" v="2964" actId="20577"/>
        <pc:sldMkLst>
          <pc:docMk/>
          <pc:sldMk cId="2838012966" sldId="1209"/>
        </pc:sldMkLst>
        <pc:spChg chg="mod">
          <ac:chgData name="Elaine Duffin" userId="cf570e58-4bc4-40a4-94a7-b8900c9b7065" providerId="ADAL" clId="{EEA5A365-9401-47DF-B4AA-8A6FD2E11590}" dt="2022-09-07T14:47:12.736" v="2964" actId="20577"/>
          <ac:spMkLst>
            <pc:docMk/>
            <pc:sldMk cId="2838012966" sldId="1209"/>
            <ac:spMk id="2" creationId="{7171B4E1-4424-48F0-9D6E-9BC8C59711E1}"/>
          </ac:spMkLst>
        </pc:spChg>
      </pc:sldChg>
      <pc:sldChg chg="modSp new mod">
        <pc:chgData name="Elaine Duffin" userId="cf570e58-4bc4-40a4-94a7-b8900c9b7065" providerId="ADAL" clId="{EEA5A365-9401-47DF-B4AA-8A6FD2E11590}" dt="2022-09-07T14:56:15.891" v="3849" actId="20577"/>
        <pc:sldMkLst>
          <pc:docMk/>
          <pc:sldMk cId="1323025520" sldId="1210"/>
        </pc:sldMkLst>
        <pc:spChg chg="mod">
          <ac:chgData name="Elaine Duffin" userId="cf570e58-4bc4-40a4-94a7-b8900c9b7065" providerId="ADAL" clId="{EEA5A365-9401-47DF-B4AA-8A6FD2E11590}" dt="2022-09-07T14:48:29.032" v="3000" actId="20577"/>
          <ac:spMkLst>
            <pc:docMk/>
            <pc:sldMk cId="1323025520" sldId="1210"/>
            <ac:spMk id="2" creationId="{2FA524BD-B576-4F41-A9BA-8AFB235059F7}"/>
          </ac:spMkLst>
        </pc:spChg>
        <pc:spChg chg="mod">
          <ac:chgData name="Elaine Duffin" userId="cf570e58-4bc4-40a4-94a7-b8900c9b7065" providerId="ADAL" clId="{EEA5A365-9401-47DF-B4AA-8A6FD2E11590}" dt="2022-09-07T14:56:15.891" v="3849" actId="20577"/>
          <ac:spMkLst>
            <pc:docMk/>
            <pc:sldMk cId="1323025520" sldId="1210"/>
            <ac:spMk id="3" creationId="{6D15436C-7B7E-4C0E-A2B8-EFD8F594B431}"/>
          </ac:spMkLst>
        </pc:spChg>
      </pc:sldChg>
      <pc:sldChg chg="modSp new mod">
        <pc:chgData name="Elaine Duffin" userId="cf570e58-4bc4-40a4-94a7-b8900c9b7065" providerId="ADAL" clId="{EEA5A365-9401-47DF-B4AA-8A6FD2E11590}" dt="2022-09-07T14:56:04.425" v="3842" actId="20577"/>
        <pc:sldMkLst>
          <pc:docMk/>
          <pc:sldMk cId="3064127986" sldId="1211"/>
        </pc:sldMkLst>
        <pc:spChg chg="mod">
          <ac:chgData name="Elaine Duffin" userId="cf570e58-4bc4-40a4-94a7-b8900c9b7065" providerId="ADAL" clId="{EEA5A365-9401-47DF-B4AA-8A6FD2E11590}" dt="2022-09-07T14:55:18.788" v="3754" actId="20577"/>
          <ac:spMkLst>
            <pc:docMk/>
            <pc:sldMk cId="3064127986" sldId="1211"/>
            <ac:spMk id="2" creationId="{98FF1A3D-6CDC-4F8A-AAE0-B1A43EF91E8D}"/>
          </ac:spMkLst>
        </pc:spChg>
        <pc:spChg chg="mod">
          <ac:chgData name="Elaine Duffin" userId="cf570e58-4bc4-40a4-94a7-b8900c9b7065" providerId="ADAL" clId="{EEA5A365-9401-47DF-B4AA-8A6FD2E11590}" dt="2022-09-07T14:56:04.425" v="3842" actId="20577"/>
          <ac:spMkLst>
            <pc:docMk/>
            <pc:sldMk cId="3064127986" sldId="1211"/>
            <ac:spMk id="3" creationId="{77D0D50A-FA51-47FC-80FA-6B4DFA384D37}"/>
          </ac:spMkLst>
        </pc:spChg>
      </pc:sldChg>
    </pc:docChg>
  </pc:docChgLst>
  <pc:docChgLst>
    <pc:chgData name="Elaine Duffin" userId="cf570e58-4bc4-40a4-94a7-b8900c9b7065" providerId="ADAL" clId="{5FDD64F2-8D1E-4D1F-A7AC-97FE4BA8E8D4}"/>
    <pc:docChg chg="custSel modSld replTag">
      <pc:chgData name="Elaine Duffin" userId="cf570e58-4bc4-40a4-94a7-b8900c9b7065" providerId="ADAL" clId="{5FDD64F2-8D1E-4D1F-A7AC-97FE4BA8E8D4}" dt="2022-10-31T10:48:17.017" v="42"/>
      <pc:docMkLst>
        <pc:docMk/>
      </pc:docMkLst>
      <pc:sldChg chg="replTag">
        <pc:chgData name="Elaine Duffin" userId="cf570e58-4bc4-40a4-94a7-b8900c9b7065" providerId="ADAL" clId="{5FDD64F2-8D1E-4D1F-A7AC-97FE4BA8E8D4}" dt="2022-10-31T10:48:17.011" v="35"/>
        <pc:sldMkLst>
          <pc:docMk/>
          <pc:sldMk cId="3984808876" sldId="1180"/>
        </pc:sldMkLst>
      </pc:sldChg>
      <pc:sldChg chg="replTag">
        <pc:chgData name="Elaine Duffin" userId="cf570e58-4bc4-40a4-94a7-b8900c9b7065" providerId="ADAL" clId="{5FDD64F2-8D1E-4D1F-A7AC-97FE4BA8E8D4}" dt="2022-10-31T10:48:17.012" v="38"/>
        <pc:sldMkLst>
          <pc:docMk/>
          <pc:sldMk cId="2138648875" sldId="1195"/>
        </pc:sldMkLst>
      </pc:sldChg>
      <pc:sldChg chg="modSp mod replTag">
        <pc:chgData name="Elaine Duffin" userId="cf570e58-4bc4-40a4-94a7-b8900c9b7065" providerId="ADAL" clId="{5FDD64F2-8D1E-4D1F-A7AC-97FE4BA8E8D4}" dt="2022-10-31T10:48:17.014" v="40"/>
        <pc:sldMkLst>
          <pc:docMk/>
          <pc:sldMk cId="2771106164" sldId="1208"/>
        </pc:sldMkLst>
        <pc:spChg chg="mod modVis">
          <ac:chgData name="Elaine Duffin" userId="cf570e58-4bc4-40a4-94a7-b8900c9b7065" providerId="ADAL" clId="{5FDD64F2-8D1E-4D1F-A7AC-97FE4BA8E8D4}" dt="2022-10-31T10:48:14.422" v="32"/>
          <ac:spMkLst>
            <pc:docMk/>
            <pc:sldMk cId="2771106164" sldId="1208"/>
            <ac:spMk id="3" creationId="{90B7DE37-4871-4E21-B5A9-FA9039642AE8}"/>
          </ac:spMkLst>
        </pc:spChg>
      </pc:sldChg>
      <pc:sldChg chg="modSp mod replTag">
        <pc:chgData name="Elaine Duffin" userId="cf570e58-4bc4-40a4-94a7-b8900c9b7065" providerId="ADAL" clId="{5FDD64F2-8D1E-4D1F-A7AC-97FE4BA8E8D4}" dt="2022-10-31T10:48:17.014" v="39"/>
        <pc:sldMkLst>
          <pc:docMk/>
          <pc:sldMk cId="2838012966" sldId="1209"/>
        </pc:sldMkLst>
        <pc:spChg chg="mod modVis">
          <ac:chgData name="Elaine Duffin" userId="cf570e58-4bc4-40a4-94a7-b8900c9b7065" providerId="ADAL" clId="{5FDD64F2-8D1E-4D1F-A7AC-97FE4BA8E8D4}" dt="2022-10-31T10:48:14.159" v="24"/>
          <ac:spMkLst>
            <pc:docMk/>
            <pc:sldMk cId="2838012966" sldId="1209"/>
            <ac:spMk id="6" creationId="{1FA674CE-0542-4441-8ECB-505DECD8D325}"/>
          </ac:spMkLst>
        </pc:spChg>
      </pc:sldChg>
      <pc:sldChg chg="replTag">
        <pc:chgData name="Elaine Duffin" userId="cf570e58-4bc4-40a4-94a7-b8900c9b7065" providerId="ADAL" clId="{5FDD64F2-8D1E-4D1F-A7AC-97FE4BA8E8D4}" dt="2022-10-31T10:48:17.014" v="41"/>
        <pc:sldMkLst>
          <pc:docMk/>
          <pc:sldMk cId="3064127986" sldId="1211"/>
        </pc:sldMkLst>
      </pc:sldChg>
      <pc:sldChg chg="modSp mod replTag">
        <pc:chgData name="Elaine Duffin" userId="cf570e58-4bc4-40a4-94a7-b8900c9b7065" providerId="ADAL" clId="{5FDD64F2-8D1E-4D1F-A7AC-97FE4BA8E8D4}" dt="2022-10-31T10:48:17.009" v="34"/>
        <pc:sldMkLst>
          <pc:docMk/>
          <pc:sldMk cId="2640757254" sldId="1216"/>
        </pc:sldMkLst>
        <pc:spChg chg="mod modVis">
          <ac:chgData name="Elaine Duffin" userId="cf570e58-4bc4-40a4-94a7-b8900c9b7065" providerId="ADAL" clId="{5FDD64F2-8D1E-4D1F-A7AC-97FE4BA8E8D4}" dt="2022-10-31T10:48:12.066" v="8"/>
          <ac:spMkLst>
            <pc:docMk/>
            <pc:sldMk cId="2640757254" sldId="1216"/>
            <ac:spMk id="220163" creationId="{834499C8-EDB4-40A9-905F-7AE4203C381F}"/>
          </ac:spMkLst>
        </pc:spChg>
      </pc:sldChg>
      <pc:sldChg chg="replTag">
        <pc:chgData name="Elaine Duffin" userId="cf570e58-4bc4-40a4-94a7-b8900c9b7065" providerId="ADAL" clId="{5FDD64F2-8D1E-4D1F-A7AC-97FE4BA8E8D4}" dt="2022-10-31T10:48:17.011" v="36"/>
        <pc:sldMkLst>
          <pc:docMk/>
          <pc:sldMk cId="58942672" sldId="1217"/>
        </pc:sldMkLst>
      </pc:sldChg>
      <pc:sldChg chg="modSp mod replTag">
        <pc:chgData name="Elaine Duffin" userId="cf570e58-4bc4-40a4-94a7-b8900c9b7065" providerId="ADAL" clId="{5FDD64F2-8D1E-4D1F-A7AC-97FE4BA8E8D4}" dt="2022-10-31T10:48:17.012" v="37"/>
        <pc:sldMkLst>
          <pc:docMk/>
          <pc:sldMk cId="2720380868" sldId="1227"/>
        </pc:sldMkLst>
        <pc:spChg chg="mod modVis">
          <ac:chgData name="Elaine Duffin" userId="cf570e58-4bc4-40a4-94a7-b8900c9b7065" providerId="ADAL" clId="{5FDD64F2-8D1E-4D1F-A7AC-97FE4BA8E8D4}" dt="2022-10-31T10:48:13.888" v="16"/>
          <ac:spMkLst>
            <pc:docMk/>
            <pc:sldMk cId="2720380868" sldId="1227"/>
            <ac:spMk id="5" creationId="{70BBF7CF-E68F-4E2C-A05F-94DABD33FCF6}"/>
          </ac:spMkLst>
        </pc:spChg>
      </pc:sldChg>
    </pc:docChg>
  </pc:docChgLst>
  <pc:docChgLst>
    <pc:chgData name="Elaine Duffin" userId="cf570e58-4bc4-40a4-94a7-b8900c9b7065" providerId="ADAL" clId="{6DBAD680-C4FF-48C3-A742-38B8780C5F14}"/>
    <pc:docChg chg="undo custSel modSld">
      <pc:chgData name="Elaine Duffin" userId="cf570e58-4bc4-40a4-94a7-b8900c9b7065" providerId="ADAL" clId="{6DBAD680-C4FF-48C3-A742-38B8780C5F14}" dt="2021-11-21T09:52:03.774" v="584" actId="20577"/>
      <pc:docMkLst>
        <pc:docMk/>
      </pc:docMkLst>
      <pc:sldChg chg="addSp delSp modSp mod modAnim modNotesTx">
        <pc:chgData name="Elaine Duffin" userId="cf570e58-4bc4-40a4-94a7-b8900c9b7065" providerId="ADAL" clId="{6DBAD680-C4FF-48C3-A742-38B8780C5F14}" dt="2021-11-21T09:40:27.491" v="425"/>
        <pc:sldMkLst>
          <pc:docMk/>
          <pc:sldMk cId="136823566" sldId="1151"/>
        </pc:sldMkLst>
        <pc:spChg chg="del mod">
          <ac:chgData name="Elaine Duffin" userId="cf570e58-4bc4-40a4-94a7-b8900c9b7065" providerId="ADAL" clId="{6DBAD680-C4FF-48C3-A742-38B8780C5F14}" dt="2021-11-21T09:35:16.086" v="335"/>
          <ac:spMkLst>
            <pc:docMk/>
            <pc:sldMk cId="136823566" sldId="1151"/>
            <ac:spMk id="2" creationId="{1072B39A-8FDE-4E06-BF40-F37D8CAFB8DE}"/>
          </ac:spMkLst>
        </pc:spChg>
        <pc:spChg chg="mod">
          <ac:chgData name="Elaine Duffin" userId="cf570e58-4bc4-40a4-94a7-b8900c9b7065" providerId="ADAL" clId="{6DBAD680-C4FF-48C3-A742-38B8780C5F14}" dt="2021-11-21T09:27:41.542" v="16" actId="1076"/>
          <ac:spMkLst>
            <pc:docMk/>
            <pc:sldMk cId="136823566" sldId="1151"/>
            <ac:spMk id="3" creationId="{ACDBDF90-5500-494F-8850-800FC3CE7CBF}"/>
          </ac:spMkLst>
        </pc:spChg>
        <pc:spChg chg="add mod">
          <ac:chgData name="Elaine Duffin" userId="cf570e58-4bc4-40a4-94a7-b8900c9b7065" providerId="ADAL" clId="{6DBAD680-C4FF-48C3-A742-38B8780C5F14}" dt="2021-11-21T09:32:35.521" v="274" actId="1076"/>
          <ac:spMkLst>
            <pc:docMk/>
            <pc:sldMk cId="136823566" sldId="1151"/>
            <ac:spMk id="5" creationId="{DDC4EBF5-5D94-4EB8-92A6-82B0D3E3FB5B}"/>
          </ac:spMkLst>
        </pc:spChg>
        <pc:spChg chg="add mod">
          <ac:chgData name="Elaine Duffin" userId="cf570e58-4bc4-40a4-94a7-b8900c9b7065" providerId="ADAL" clId="{6DBAD680-C4FF-48C3-A742-38B8780C5F14}" dt="2021-11-21T09:33:04.702" v="281" actId="1076"/>
          <ac:spMkLst>
            <pc:docMk/>
            <pc:sldMk cId="136823566" sldId="1151"/>
            <ac:spMk id="7" creationId="{66FA8186-FD3B-4D21-A31E-6EA51F33F832}"/>
          </ac:spMkLst>
        </pc:spChg>
        <pc:spChg chg="add mod">
          <ac:chgData name="Elaine Duffin" userId="cf570e58-4bc4-40a4-94a7-b8900c9b7065" providerId="ADAL" clId="{6DBAD680-C4FF-48C3-A742-38B8780C5F14}" dt="2021-11-21T09:34:41.744" v="331" actId="14100"/>
          <ac:spMkLst>
            <pc:docMk/>
            <pc:sldMk cId="136823566" sldId="1151"/>
            <ac:spMk id="12" creationId="{31B90A25-D59A-467F-AEA1-867E5472C3B3}"/>
          </ac:spMkLst>
        </pc:spChg>
        <pc:spChg chg="add mod">
          <ac:chgData name="Elaine Duffin" userId="cf570e58-4bc4-40a4-94a7-b8900c9b7065" providerId="ADAL" clId="{6DBAD680-C4FF-48C3-A742-38B8780C5F14}" dt="2021-11-21T09:32:55.398" v="279" actId="14100"/>
          <ac:spMkLst>
            <pc:docMk/>
            <pc:sldMk cId="136823566" sldId="1151"/>
            <ac:spMk id="13" creationId="{4B06F3F6-7FC6-4F06-96DF-421AA245D8B4}"/>
          </ac:spMkLst>
        </pc:spChg>
        <pc:spChg chg="add mod">
          <ac:chgData name="Elaine Duffin" userId="cf570e58-4bc4-40a4-94a7-b8900c9b7065" providerId="ADAL" clId="{6DBAD680-C4FF-48C3-A742-38B8780C5F14}" dt="2021-11-21T09:34:34.818" v="329" actId="1076"/>
          <ac:spMkLst>
            <pc:docMk/>
            <pc:sldMk cId="136823566" sldId="1151"/>
            <ac:spMk id="27" creationId="{1D708326-57FA-4D29-BE3F-C24815E7730B}"/>
          </ac:spMkLst>
        </pc:spChg>
        <pc:spChg chg="add mod">
          <ac:chgData name="Elaine Duffin" userId="cf570e58-4bc4-40a4-94a7-b8900c9b7065" providerId="ADAL" clId="{6DBAD680-C4FF-48C3-A742-38B8780C5F14}" dt="2021-11-21T09:33:52.172" v="285" actId="1076"/>
          <ac:spMkLst>
            <pc:docMk/>
            <pc:sldMk cId="136823566" sldId="1151"/>
            <ac:spMk id="28" creationId="{DED5634D-C71D-4877-975C-0413F24C5297}"/>
          </ac:spMkLst>
        </pc:spChg>
        <pc:spChg chg="add mod">
          <ac:chgData name="Elaine Duffin" userId="cf570e58-4bc4-40a4-94a7-b8900c9b7065" providerId="ADAL" clId="{6DBAD680-C4FF-48C3-A742-38B8780C5F14}" dt="2021-11-21T09:40:13.672" v="423" actId="14100"/>
          <ac:spMkLst>
            <pc:docMk/>
            <pc:sldMk cId="136823566" sldId="1151"/>
            <ac:spMk id="37" creationId="{C1BF6F4D-A82A-47D3-BF71-C0360630615B}"/>
          </ac:spMkLst>
        </pc:spChg>
        <pc:spChg chg="add mod">
          <ac:chgData name="Elaine Duffin" userId="cf570e58-4bc4-40a4-94a7-b8900c9b7065" providerId="ADAL" clId="{6DBAD680-C4FF-48C3-A742-38B8780C5F14}" dt="2021-11-21T09:36:48.722" v="385" actId="14100"/>
          <ac:spMkLst>
            <pc:docMk/>
            <pc:sldMk cId="136823566" sldId="1151"/>
            <ac:spMk id="38" creationId="{022D5374-2C6E-4EE3-B66D-A2B865A1A7E3}"/>
          </ac:spMkLst>
        </pc:spChg>
        <pc:spChg chg="add del">
          <ac:chgData name="Elaine Duffin" userId="cf570e58-4bc4-40a4-94a7-b8900c9b7065" providerId="ADAL" clId="{6DBAD680-C4FF-48C3-A742-38B8780C5F14}" dt="2021-11-21T09:37:09.882" v="392" actId="22"/>
          <ac:spMkLst>
            <pc:docMk/>
            <pc:sldMk cId="136823566" sldId="1151"/>
            <ac:spMk id="48" creationId="{620584CA-9414-4C0B-80E8-60AD688970ED}"/>
          </ac:spMkLst>
        </pc:spChg>
        <pc:spChg chg="add del mod">
          <ac:chgData name="Elaine Duffin" userId="cf570e58-4bc4-40a4-94a7-b8900c9b7065" providerId="ADAL" clId="{6DBAD680-C4FF-48C3-A742-38B8780C5F14}" dt="2021-11-21T09:37:24.107" v="394"/>
          <ac:spMkLst>
            <pc:docMk/>
            <pc:sldMk cId="136823566" sldId="1151"/>
            <ac:spMk id="50" creationId="{D40AA028-7AE4-4909-B742-415A6A6B75F3}"/>
          </ac:spMkLst>
        </pc:spChg>
        <pc:spChg chg="add del mod">
          <ac:chgData name="Elaine Duffin" userId="cf570e58-4bc4-40a4-94a7-b8900c9b7065" providerId="ADAL" clId="{6DBAD680-C4FF-48C3-A742-38B8780C5F14}" dt="2021-11-21T09:37:24.107" v="394"/>
          <ac:spMkLst>
            <pc:docMk/>
            <pc:sldMk cId="136823566" sldId="1151"/>
            <ac:spMk id="51" creationId="{4D0AC771-1E1B-46A4-9A85-A473EC314E65}"/>
          </ac:spMkLst>
        </pc:spChg>
        <pc:spChg chg="add mod">
          <ac:chgData name="Elaine Duffin" userId="cf570e58-4bc4-40a4-94a7-b8900c9b7065" providerId="ADAL" clId="{6DBAD680-C4FF-48C3-A742-38B8780C5F14}" dt="2021-11-21T09:38:43.146" v="416" actId="14100"/>
          <ac:spMkLst>
            <pc:docMk/>
            <pc:sldMk cId="136823566" sldId="1151"/>
            <ac:spMk id="53" creationId="{AB342C36-B1BF-4C80-8988-66BEE3F37E7A}"/>
          </ac:spMkLst>
        </pc:spChg>
        <pc:spChg chg="add mod">
          <ac:chgData name="Elaine Duffin" userId="cf570e58-4bc4-40a4-94a7-b8900c9b7065" providerId="ADAL" clId="{6DBAD680-C4FF-48C3-A742-38B8780C5F14}" dt="2021-11-21T09:38:28.319" v="412" actId="14100"/>
          <ac:spMkLst>
            <pc:docMk/>
            <pc:sldMk cId="136823566" sldId="1151"/>
            <ac:spMk id="54" creationId="{CE3EACE9-3737-41F7-9DC4-7B6845874376}"/>
          </ac:spMkLst>
        </pc:spChg>
        <pc:picChg chg="mod">
          <ac:chgData name="Elaine Duffin" userId="cf570e58-4bc4-40a4-94a7-b8900c9b7065" providerId="ADAL" clId="{6DBAD680-C4FF-48C3-A742-38B8780C5F14}" dt="2021-11-21T09:36:41.797" v="383" actId="1076"/>
          <ac:picMkLst>
            <pc:docMk/>
            <pc:sldMk cId="136823566" sldId="1151"/>
            <ac:picMk id="6" creationId="{6AA65422-E99D-4593-BAED-03ADD48BC5AF}"/>
          </ac:picMkLst>
        </pc:picChg>
        <pc:picChg chg="add del mod">
          <ac:chgData name="Elaine Duffin" userId="cf570e58-4bc4-40a4-94a7-b8900c9b7065" providerId="ADAL" clId="{6DBAD680-C4FF-48C3-A742-38B8780C5F14}" dt="2021-11-21T09:37:24.107" v="394"/>
          <ac:picMkLst>
            <pc:docMk/>
            <pc:sldMk cId="136823566" sldId="1151"/>
            <ac:picMk id="49" creationId="{C6862B87-3E39-48DD-957C-4B86CB181000}"/>
          </ac:picMkLst>
        </pc:picChg>
        <pc:cxnChg chg="add mod">
          <ac:chgData name="Elaine Duffin" userId="cf570e58-4bc4-40a4-94a7-b8900c9b7065" providerId="ADAL" clId="{6DBAD680-C4FF-48C3-A742-38B8780C5F14}" dt="2021-11-21T09:33:04.702" v="281" actId="1076"/>
          <ac:cxnSpMkLst>
            <pc:docMk/>
            <pc:sldMk cId="136823566" sldId="1151"/>
            <ac:cxnSpMk id="8" creationId="{34504CA2-6DCB-4669-8229-625F6E7E03B9}"/>
          </ac:cxnSpMkLst>
        </pc:cxnChg>
        <pc:cxnChg chg="add mod">
          <ac:chgData name="Elaine Duffin" userId="cf570e58-4bc4-40a4-94a7-b8900c9b7065" providerId="ADAL" clId="{6DBAD680-C4FF-48C3-A742-38B8780C5F14}" dt="2021-11-21T09:34:41.744" v="331" actId="14100"/>
          <ac:cxnSpMkLst>
            <pc:docMk/>
            <pc:sldMk cId="136823566" sldId="1151"/>
            <ac:cxnSpMk id="14" creationId="{55F721FD-C806-4E0C-A1E5-B2D201D27DB4}"/>
          </ac:cxnSpMkLst>
        </pc:cxnChg>
        <pc:cxnChg chg="add mod">
          <ac:chgData name="Elaine Duffin" userId="cf570e58-4bc4-40a4-94a7-b8900c9b7065" providerId="ADAL" clId="{6DBAD680-C4FF-48C3-A742-38B8780C5F14}" dt="2021-11-21T09:34:37.684" v="330" actId="14100"/>
          <ac:cxnSpMkLst>
            <pc:docMk/>
            <pc:sldMk cId="136823566" sldId="1151"/>
            <ac:cxnSpMk id="29" creationId="{74E09E66-B52A-44DE-A7EF-A9766B5C1A48}"/>
          </ac:cxnSpMkLst>
        </pc:cxnChg>
        <pc:cxnChg chg="add mod">
          <ac:chgData name="Elaine Duffin" userId="cf570e58-4bc4-40a4-94a7-b8900c9b7065" providerId="ADAL" clId="{6DBAD680-C4FF-48C3-A742-38B8780C5F14}" dt="2021-11-21T09:40:13.672" v="423" actId="14100"/>
          <ac:cxnSpMkLst>
            <pc:docMk/>
            <pc:sldMk cId="136823566" sldId="1151"/>
            <ac:cxnSpMk id="39" creationId="{333E493C-D5F1-4FBC-B38E-6685713052A0}"/>
          </ac:cxnSpMkLst>
        </pc:cxnChg>
        <pc:cxnChg chg="add del mod">
          <ac:chgData name="Elaine Duffin" userId="cf570e58-4bc4-40a4-94a7-b8900c9b7065" providerId="ADAL" clId="{6DBAD680-C4FF-48C3-A742-38B8780C5F14}" dt="2021-11-21T09:37:24.107" v="394"/>
          <ac:cxnSpMkLst>
            <pc:docMk/>
            <pc:sldMk cId="136823566" sldId="1151"/>
            <ac:cxnSpMk id="52" creationId="{38149D5A-F1CF-4613-AC9F-E999F29EC64F}"/>
          </ac:cxnSpMkLst>
        </pc:cxnChg>
        <pc:cxnChg chg="add mod">
          <ac:chgData name="Elaine Duffin" userId="cf570e58-4bc4-40a4-94a7-b8900c9b7065" providerId="ADAL" clId="{6DBAD680-C4FF-48C3-A742-38B8780C5F14}" dt="2021-11-21T09:38:43.146" v="416" actId="14100"/>
          <ac:cxnSpMkLst>
            <pc:docMk/>
            <pc:sldMk cId="136823566" sldId="1151"/>
            <ac:cxnSpMk id="55" creationId="{31EE5CE5-E8E5-46AF-AC2B-4338F5B3E250}"/>
          </ac:cxnSpMkLst>
        </pc:cxnChg>
      </pc:sldChg>
      <pc:sldChg chg="modSp mod">
        <pc:chgData name="Elaine Duffin" userId="cf570e58-4bc4-40a4-94a7-b8900c9b7065" providerId="ADAL" clId="{6DBAD680-C4FF-48C3-A742-38B8780C5F14}" dt="2021-11-21T09:40:55.127" v="426" actId="114"/>
        <pc:sldMkLst>
          <pc:docMk/>
          <pc:sldMk cId="4024465491" sldId="1167"/>
        </pc:sldMkLst>
        <pc:spChg chg="mod">
          <ac:chgData name="Elaine Duffin" userId="cf570e58-4bc4-40a4-94a7-b8900c9b7065" providerId="ADAL" clId="{6DBAD680-C4FF-48C3-A742-38B8780C5F14}" dt="2021-11-21T09:40:55.127" v="426" actId="114"/>
          <ac:spMkLst>
            <pc:docMk/>
            <pc:sldMk cId="4024465491" sldId="1167"/>
            <ac:spMk id="3" creationId="{15FD7CA3-00FD-47B9-81C0-ED664CF7AD4A}"/>
          </ac:spMkLst>
        </pc:spChg>
      </pc:sldChg>
      <pc:sldChg chg="modSp mod modAnim">
        <pc:chgData name="Elaine Duffin" userId="cf570e58-4bc4-40a4-94a7-b8900c9b7065" providerId="ADAL" clId="{6DBAD680-C4FF-48C3-A742-38B8780C5F14}" dt="2021-11-21T09:42:04.142" v="478"/>
        <pc:sldMkLst>
          <pc:docMk/>
          <pc:sldMk cId="1260974781" sldId="1170"/>
        </pc:sldMkLst>
        <pc:spChg chg="mod">
          <ac:chgData name="Elaine Duffin" userId="cf570e58-4bc4-40a4-94a7-b8900c9b7065" providerId="ADAL" clId="{6DBAD680-C4FF-48C3-A742-38B8780C5F14}" dt="2021-11-21T09:41:53.718" v="477" actId="20577"/>
          <ac:spMkLst>
            <pc:docMk/>
            <pc:sldMk cId="1260974781" sldId="1170"/>
            <ac:spMk id="3" creationId="{94EB98BD-AE8A-4C40-8673-9162DA341153}"/>
          </ac:spMkLst>
        </pc:spChg>
      </pc:sldChg>
      <pc:sldChg chg="modSp mod">
        <pc:chgData name="Elaine Duffin" userId="cf570e58-4bc4-40a4-94a7-b8900c9b7065" providerId="ADAL" clId="{6DBAD680-C4FF-48C3-A742-38B8780C5F14}" dt="2021-11-21T09:52:03.774" v="584" actId="20577"/>
        <pc:sldMkLst>
          <pc:docMk/>
          <pc:sldMk cId="4260574855" sldId="1172"/>
        </pc:sldMkLst>
        <pc:spChg chg="mod">
          <ac:chgData name="Elaine Duffin" userId="cf570e58-4bc4-40a4-94a7-b8900c9b7065" providerId="ADAL" clId="{6DBAD680-C4FF-48C3-A742-38B8780C5F14}" dt="2021-11-21T09:52:03.774" v="584" actId="20577"/>
          <ac:spMkLst>
            <pc:docMk/>
            <pc:sldMk cId="4260574855" sldId="1172"/>
            <ac:spMk id="3" creationId="{468890AD-1A9B-4756-B5E8-D510796B5E41}"/>
          </ac:spMkLst>
        </pc:spChg>
      </pc:sldChg>
      <pc:sldChg chg="modAnim">
        <pc:chgData name="Elaine Duffin" userId="cf570e58-4bc4-40a4-94a7-b8900c9b7065" providerId="ADAL" clId="{6DBAD680-C4FF-48C3-A742-38B8780C5F14}" dt="2021-11-21T09:44:37.653" v="503"/>
        <pc:sldMkLst>
          <pc:docMk/>
          <pc:sldMk cId="3194879749" sldId="1173"/>
        </pc:sldMkLst>
      </pc:sldChg>
      <pc:sldChg chg="addSp modSp mod modAnim">
        <pc:chgData name="Elaine Duffin" userId="cf570e58-4bc4-40a4-94a7-b8900c9b7065" providerId="ADAL" clId="{6DBAD680-C4FF-48C3-A742-38B8780C5F14}" dt="2021-11-21T09:51:47.828" v="561" actId="1076"/>
        <pc:sldMkLst>
          <pc:docMk/>
          <pc:sldMk cId="358733283" sldId="1174"/>
        </pc:sldMkLst>
        <pc:spChg chg="mod">
          <ac:chgData name="Elaine Duffin" userId="cf570e58-4bc4-40a4-94a7-b8900c9b7065" providerId="ADAL" clId="{6DBAD680-C4FF-48C3-A742-38B8780C5F14}" dt="2021-11-21T09:48:15.772" v="513" actId="1076"/>
          <ac:spMkLst>
            <pc:docMk/>
            <pc:sldMk cId="358733283" sldId="1174"/>
            <ac:spMk id="2" creationId="{2432D3DB-4517-45EB-98FA-D91CAF757632}"/>
          </ac:spMkLst>
        </pc:spChg>
        <pc:spChg chg="mod">
          <ac:chgData name="Elaine Duffin" userId="cf570e58-4bc4-40a4-94a7-b8900c9b7065" providerId="ADAL" clId="{6DBAD680-C4FF-48C3-A742-38B8780C5F14}" dt="2021-11-21T09:51:42.212" v="560" actId="1076"/>
          <ac:spMkLst>
            <pc:docMk/>
            <pc:sldMk cId="358733283" sldId="1174"/>
            <ac:spMk id="3" creationId="{6EB7F35C-9CCF-4070-A594-E7382C014876}"/>
          </ac:spMkLst>
        </pc:spChg>
        <pc:spChg chg="mod">
          <ac:chgData name="Elaine Duffin" userId="cf570e58-4bc4-40a4-94a7-b8900c9b7065" providerId="ADAL" clId="{6DBAD680-C4FF-48C3-A742-38B8780C5F14}" dt="2021-11-21T09:51:47.828" v="561" actId="1076"/>
          <ac:spMkLst>
            <pc:docMk/>
            <pc:sldMk cId="358733283" sldId="1174"/>
            <ac:spMk id="5" creationId="{C8607B69-BB97-41F8-A0DA-36042B4D4133}"/>
          </ac:spMkLst>
        </pc:spChg>
        <pc:picChg chg="add mod modCrop">
          <ac:chgData name="Elaine Duffin" userId="cf570e58-4bc4-40a4-94a7-b8900c9b7065" providerId="ADAL" clId="{6DBAD680-C4FF-48C3-A742-38B8780C5F14}" dt="2021-11-21T09:49:16.928" v="524" actId="14100"/>
          <ac:picMkLst>
            <pc:docMk/>
            <pc:sldMk cId="358733283" sldId="1174"/>
            <ac:picMk id="6" creationId="{287E8ADD-5AB0-495A-988F-BA6EB29DA3AF}"/>
          </ac:picMkLst>
        </pc:picChg>
      </pc:sldChg>
      <pc:sldChg chg="modSp mod modAnim">
        <pc:chgData name="Elaine Duffin" userId="cf570e58-4bc4-40a4-94a7-b8900c9b7065" providerId="ADAL" clId="{6DBAD680-C4FF-48C3-A742-38B8780C5F14}" dt="2021-11-21T09:50:57.393" v="550" actId="14100"/>
        <pc:sldMkLst>
          <pc:docMk/>
          <pc:sldMk cId="48244532" sldId="1175"/>
        </pc:sldMkLst>
        <pc:spChg chg="mod">
          <ac:chgData name="Elaine Duffin" userId="cf570e58-4bc4-40a4-94a7-b8900c9b7065" providerId="ADAL" clId="{6DBAD680-C4FF-48C3-A742-38B8780C5F14}" dt="2021-11-21T09:50:57.393" v="550" actId="14100"/>
          <ac:spMkLst>
            <pc:docMk/>
            <pc:sldMk cId="48244532" sldId="1175"/>
            <ac:spMk id="3" creationId="{C20C135B-FDEB-42A6-88ED-B47748FBED9B}"/>
          </ac:spMkLst>
        </pc:spChg>
        <pc:spChg chg="mod">
          <ac:chgData name="Elaine Duffin" userId="cf570e58-4bc4-40a4-94a7-b8900c9b7065" providerId="ADAL" clId="{6DBAD680-C4FF-48C3-A742-38B8780C5F14}" dt="2021-11-21T09:50:31.997" v="545" actId="1076"/>
          <ac:spMkLst>
            <pc:docMk/>
            <pc:sldMk cId="48244532" sldId="1175"/>
            <ac:spMk id="5" creationId="{F45BD831-A6D2-42E9-B898-2C5F0E0AB92F}"/>
          </ac:spMkLst>
        </pc:spChg>
      </pc:sldChg>
      <pc:sldChg chg="modAnim">
        <pc:chgData name="Elaine Duffin" userId="cf570e58-4bc4-40a4-94a7-b8900c9b7065" providerId="ADAL" clId="{6DBAD680-C4FF-48C3-A742-38B8780C5F14}" dt="2021-11-21T09:42:47.745" v="482"/>
        <pc:sldMkLst>
          <pc:docMk/>
          <pc:sldMk cId="4166911477" sldId="1183"/>
        </pc:sldMkLst>
      </pc:sldChg>
      <pc:sldChg chg="modAnim">
        <pc:chgData name="Elaine Duffin" userId="cf570e58-4bc4-40a4-94a7-b8900c9b7065" providerId="ADAL" clId="{6DBAD680-C4FF-48C3-A742-38B8780C5F14}" dt="2021-11-21T09:43:09.716" v="484"/>
        <pc:sldMkLst>
          <pc:docMk/>
          <pc:sldMk cId="1492703391" sldId="1184"/>
        </pc:sldMkLst>
      </pc:sldChg>
      <pc:sldChg chg="modSp modAnim">
        <pc:chgData name="Elaine Duffin" userId="cf570e58-4bc4-40a4-94a7-b8900c9b7065" providerId="ADAL" clId="{6DBAD680-C4FF-48C3-A742-38B8780C5F14}" dt="2021-11-21T09:43:38.927" v="498"/>
        <pc:sldMkLst>
          <pc:docMk/>
          <pc:sldMk cId="587688935" sldId="1185"/>
        </pc:sldMkLst>
        <pc:spChg chg="mod">
          <ac:chgData name="Elaine Duffin" userId="cf570e58-4bc4-40a4-94a7-b8900c9b7065" providerId="ADAL" clId="{6DBAD680-C4FF-48C3-A742-38B8780C5F14}" dt="2021-11-21T09:43:35.825" v="497" actId="20577"/>
          <ac:spMkLst>
            <pc:docMk/>
            <pc:sldMk cId="587688935" sldId="1185"/>
            <ac:spMk id="3" creationId="{581FFC51-9D89-412C-9B75-BF36735AD0EC}"/>
          </ac:spMkLst>
        </pc:spChg>
      </pc:sldChg>
    </pc:docChg>
  </pc:docChgLst>
  <pc:docChgLst>
    <pc:chgData name="Elaine Duffin" userId="cf570e58-4bc4-40a4-94a7-b8900c9b7065" providerId="ADAL" clId="{4D197AEF-3DB9-4265-B11B-FBCF18AFA11B}"/>
    <pc:docChg chg="undo custSel addSld delSld modSld sldOrd replTag">
      <pc:chgData name="Elaine Duffin" userId="cf570e58-4bc4-40a4-94a7-b8900c9b7065" providerId="ADAL" clId="{4D197AEF-3DB9-4265-B11B-FBCF18AFA11B}" dt="2023-10-20T13:54:39.050" v="7302"/>
      <pc:docMkLst>
        <pc:docMk/>
      </pc:docMkLst>
      <pc:sldChg chg="ord">
        <pc:chgData name="Elaine Duffin" userId="cf570e58-4bc4-40a4-94a7-b8900c9b7065" providerId="ADAL" clId="{4D197AEF-3DB9-4265-B11B-FBCF18AFA11B}" dt="2023-10-16T10:09:08.454" v="8"/>
        <pc:sldMkLst>
          <pc:docMk/>
          <pc:sldMk cId="3656504847" sldId="258"/>
        </pc:sldMkLst>
      </pc:sldChg>
      <pc:sldChg chg="ord">
        <pc:chgData name="Elaine Duffin" userId="cf570e58-4bc4-40a4-94a7-b8900c9b7065" providerId="ADAL" clId="{4D197AEF-3DB9-4265-B11B-FBCF18AFA11B}" dt="2023-10-16T10:09:08.454" v="8"/>
        <pc:sldMkLst>
          <pc:docMk/>
          <pc:sldMk cId="3182439979" sldId="260"/>
        </pc:sldMkLst>
      </pc:sldChg>
      <pc:sldChg chg="modSp mod replTag">
        <pc:chgData name="Elaine Duffin" userId="cf570e58-4bc4-40a4-94a7-b8900c9b7065" providerId="ADAL" clId="{4D197AEF-3DB9-4265-B11B-FBCF18AFA11B}" dt="2023-10-20T07:11:01.006" v="5471"/>
        <pc:sldMkLst>
          <pc:docMk/>
          <pc:sldMk cId="199702275" sldId="261"/>
        </pc:sldMkLst>
        <pc:spChg chg="mod">
          <ac:chgData name="Elaine Duffin" userId="cf570e58-4bc4-40a4-94a7-b8900c9b7065" providerId="ADAL" clId="{4D197AEF-3DB9-4265-B11B-FBCF18AFA11B}" dt="2023-10-16T10:48:32.866" v="1638" actId="20577"/>
          <ac:spMkLst>
            <pc:docMk/>
            <pc:sldMk cId="199702275" sldId="261"/>
            <ac:spMk id="3" creationId="{174B5170-BA4F-488F-AE97-ED5A2A79973D}"/>
          </ac:spMkLst>
        </pc:spChg>
      </pc:sldChg>
      <pc:sldChg chg="delSp modSp mod ord modAnim">
        <pc:chgData name="Elaine Duffin" userId="cf570e58-4bc4-40a4-94a7-b8900c9b7065" providerId="ADAL" clId="{4D197AEF-3DB9-4265-B11B-FBCF18AFA11B}" dt="2023-10-16T10:49:44.001" v="1738" actId="20577"/>
        <pc:sldMkLst>
          <pc:docMk/>
          <pc:sldMk cId="0" sldId="360"/>
        </pc:sldMkLst>
        <pc:spChg chg="mod">
          <ac:chgData name="Elaine Duffin" userId="cf570e58-4bc4-40a4-94a7-b8900c9b7065" providerId="ADAL" clId="{4D197AEF-3DB9-4265-B11B-FBCF18AFA11B}" dt="2023-10-16T10:49:44.001" v="1738" actId="20577"/>
          <ac:spMkLst>
            <pc:docMk/>
            <pc:sldMk cId="0" sldId="360"/>
            <ac:spMk id="220163" creationId="{834499C8-EDB4-40A9-905F-7AE4203C381F}"/>
          </ac:spMkLst>
        </pc:spChg>
        <pc:graphicFrameChg chg="del">
          <ac:chgData name="Elaine Duffin" userId="cf570e58-4bc4-40a4-94a7-b8900c9b7065" providerId="ADAL" clId="{4D197AEF-3DB9-4265-B11B-FBCF18AFA11B}" dt="2023-10-16T10:49:40.823" v="1731" actId="478"/>
          <ac:graphicFrameMkLst>
            <pc:docMk/>
            <pc:sldMk cId="0" sldId="360"/>
            <ac:graphicFrameMk id="4" creationId="{4D293016-E3F0-4E9B-974F-CF3A5919D8C0}"/>
          </ac:graphicFrameMkLst>
        </pc:graphicFrameChg>
      </pc:sldChg>
      <pc:sldChg chg="del ord">
        <pc:chgData name="Elaine Duffin" userId="cf570e58-4bc4-40a4-94a7-b8900c9b7065" providerId="ADAL" clId="{4D197AEF-3DB9-4265-B11B-FBCF18AFA11B}" dt="2023-10-16T10:43:56.093" v="1375" actId="2696"/>
        <pc:sldMkLst>
          <pc:docMk/>
          <pc:sldMk cId="2552315158" sldId="791"/>
        </pc:sldMkLst>
      </pc:sldChg>
      <pc:sldChg chg="add">
        <pc:chgData name="Elaine Duffin" userId="cf570e58-4bc4-40a4-94a7-b8900c9b7065" providerId="ADAL" clId="{4D197AEF-3DB9-4265-B11B-FBCF18AFA11B}" dt="2023-10-16T10:24:39.510" v="574"/>
        <pc:sldMkLst>
          <pc:docMk/>
          <pc:sldMk cId="3017796319" sldId="1166"/>
        </pc:sldMkLst>
      </pc:sldChg>
      <pc:sldChg chg="ord">
        <pc:chgData name="Elaine Duffin" userId="cf570e58-4bc4-40a4-94a7-b8900c9b7065" providerId="ADAL" clId="{4D197AEF-3DB9-4265-B11B-FBCF18AFA11B}" dt="2023-10-16T10:08:40.663" v="1"/>
        <pc:sldMkLst>
          <pc:docMk/>
          <pc:sldMk cId="2226037467" sldId="1167"/>
        </pc:sldMkLst>
      </pc:sldChg>
      <pc:sldChg chg="ord">
        <pc:chgData name="Elaine Duffin" userId="cf570e58-4bc4-40a4-94a7-b8900c9b7065" providerId="ADAL" clId="{4D197AEF-3DB9-4265-B11B-FBCF18AFA11B}" dt="2023-10-16T10:08:40.663" v="1"/>
        <pc:sldMkLst>
          <pc:docMk/>
          <pc:sldMk cId="3998767554" sldId="1168"/>
        </pc:sldMkLst>
      </pc:sldChg>
      <pc:sldChg chg="ord">
        <pc:chgData name="Elaine Duffin" userId="cf570e58-4bc4-40a4-94a7-b8900c9b7065" providerId="ADAL" clId="{4D197AEF-3DB9-4265-B11B-FBCF18AFA11B}" dt="2023-10-16T10:08:40.663" v="1"/>
        <pc:sldMkLst>
          <pc:docMk/>
          <pc:sldMk cId="1399607955" sldId="1170"/>
        </pc:sldMkLst>
      </pc:sldChg>
      <pc:sldChg chg="modSp mod ord modAnim">
        <pc:chgData name="Elaine Duffin" userId="cf570e58-4bc4-40a4-94a7-b8900c9b7065" providerId="ADAL" clId="{4D197AEF-3DB9-4265-B11B-FBCF18AFA11B}" dt="2023-10-16T10:53:57.007" v="1823" actId="5793"/>
        <pc:sldMkLst>
          <pc:docMk/>
          <pc:sldMk cId="2448870557" sldId="1178"/>
        </pc:sldMkLst>
        <pc:spChg chg="mod">
          <ac:chgData name="Elaine Duffin" userId="cf570e58-4bc4-40a4-94a7-b8900c9b7065" providerId="ADAL" clId="{4D197AEF-3DB9-4265-B11B-FBCF18AFA11B}" dt="2023-10-16T10:53:57.007" v="1823" actId="5793"/>
          <ac:spMkLst>
            <pc:docMk/>
            <pc:sldMk cId="2448870557" sldId="1178"/>
            <ac:spMk id="220163" creationId="{834499C8-EDB4-40A9-905F-7AE4203C381F}"/>
          </ac:spMkLst>
        </pc:spChg>
      </pc:sldChg>
      <pc:sldChg chg="ord">
        <pc:chgData name="Elaine Duffin" userId="cf570e58-4bc4-40a4-94a7-b8900c9b7065" providerId="ADAL" clId="{4D197AEF-3DB9-4265-B11B-FBCF18AFA11B}" dt="2023-10-16T10:08:40.663" v="1"/>
        <pc:sldMkLst>
          <pc:docMk/>
          <pc:sldMk cId="1587393505" sldId="1179"/>
        </pc:sldMkLst>
      </pc:sldChg>
      <pc:sldChg chg="addSp delSp modSp mod ord modAnim replTag">
        <pc:chgData name="Elaine Duffin" userId="cf570e58-4bc4-40a4-94a7-b8900c9b7065" providerId="ADAL" clId="{4D197AEF-3DB9-4265-B11B-FBCF18AFA11B}" dt="2023-10-20T13:54:39.049" v="7301"/>
        <pc:sldMkLst>
          <pc:docMk/>
          <pc:sldMk cId="3984808876" sldId="1180"/>
        </pc:sldMkLst>
        <pc:spChg chg="mod modVis">
          <ac:chgData name="Elaine Duffin" userId="cf570e58-4bc4-40a4-94a7-b8900c9b7065" providerId="ADAL" clId="{4D197AEF-3DB9-4265-B11B-FBCF18AFA11B}" dt="2023-10-20T13:32:38.395" v="7131"/>
          <ac:spMkLst>
            <pc:docMk/>
            <pc:sldMk cId="3984808876" sldId="1180"/>
            <ac:spMk id="3" creationId="{67829917-A609-4EDA-9A4D-8C6F9063C666}"/>
          </ac:spMkLst>
        </pc:spChg>
        <pc:spChg chg="mod replST">
          <ac:chgData name="Elaine Duffin" userId="cf570e58-4bc4-40a4-94a7-b8900c9b7065" providerId="ADAL" clId="{4D197AEF-3DB9-4265-B11B-FBCF18AFA11B}" dt="2023-10-20T11:55:24.660" v="5575"/>
          <ac:spMkLst>
            <pc:docMk/>
            <pc:sldMk cId="3984808876" sldId="1180"/>
            <ac:spMk id="27" creationId="{69688BDD-C22A-4274-9287-A52949AF7A21}"/>
          </ac:spMkLst>
        </pc:spChg>
        <pc:spChg chg="mod modVis">
          <ac:chgData name="Elaine Duffin" userId="cf570e58-4bc4-40a4-94a7-b8900c9b7065" providerId="ADAL" clId="{4D197AEF-3DB9-4265-B11B-FBCF18AFA11B}" dt="2023-10-20T13:54:38.573" v="7286"/>
          <ac:spMkLst>
            <pc:docMk/>
            <pc:sldMk cId="3984808876" sldId="1180"/>
            <ac:spMk id="30" creationId="{628AE061-6090-4B03-A7CE-E8ADB993F4DE}"/>
          </ac:spMkLst>
        </pc:spChg>
        <pc:spChg chg="mod modVis">
          <ac:chgData name="Elaine Duffin" userId="cf570e58-4bc4-40a4-94a7-b8900c9b7065" providerId="ADAL" clId="{4D197AEF-3DB9-4265-B11B-FBCF18AFA11B}" dt="2023-10-20T13:54:38.573" v="7284"/>
          <ac:spMkLst>
            <pc:docMk/>
            <pc:sldMk cId="3984808876" sldId="1180"/>
            <ac:spMk id="31" creationId="{194000A4-2262-4B6B-9FFA-F04576D98EC7}"/>
          </ac:spMkLst>
        </pc:spChg>
        <pc:spChg chg="mod topLvl">
          <ac:chgData name="Elaine Duffin" userId="cf570e58-4bc4-40a4-94a7-b8900c9b7065" providerId="ADAL" clId="{4D197AEF-3DB9-4265-B11B-FBCF18AFA11B}" dt="2023-10-20T13:32:38.423" v="7172"/>
          <ac:spMkLst>
            <pc:docMk/>
            <pc:sldMk cId="3984808876" sldId="1180"/>
            <ac:spMk id="33" creationId="{7AB7444B-2ADA-4708-AC92-A1E988B43435}"/>
          </ac:spMkLst>
        </pc:spChg>
        <pc:spChg chg="mod topLvl">
          <ac:chgData name="Elaine Duffin" userId="cf570e58-4bc4-40a4-94a7-b8900c9b7065" providerId="ADAL" clId="{4D197AEF-3DB9-4265-B11B-FBCF18AFA11B}" dt="2023-10-20T13:32:38.423" v="7172"/>
          <ac:spMkLst>
            <pc:docMk/>
            <pc:sldMk cId="3984808876" sldId="1180"/>
            <ac:spMk id="34" creationId="{62C725F9-DA0A-4A5C-98A4-CB239834863E}"/>
          </ac:spMkLst>
        </pc:spChg>
        <pc:spChg chg="mod topLvl modVis">
          <ac:chgData name="Elaine Duffin" userId="cf570e58-4bc4-40a4-94a7-b8900c9b7065" providerId="ADAL" clId="{4D197AEF-3DB9-4265-B11B-FBCF18AFA11B}" dt="2023-10-20T13:32:38.423" v="7172"/>
          <ac:spMkLst>
            <pc:docMk/>
            <pc:sldMk cId="3984808876" sldId="1180"/>
            <ac:spMk id="35" creationId="{3348297C-9859-4576-9395-59DEC7C0901C}"/>
          </ac:spMkLst>
        </pc:spChg>
        <pc:spChg chg="mod topLvl modVis">
          <ac:chgData name="Elaine Duffin" userId="cf570e58-4bc4-40a4-94a7-b8900c9b7065" providerId="ADAL" clId="{4D197AEF-3DB9-4265-B11B-FBCF18AFA11B}" dt="2023-10-20T13:32:38.423" v="7172"/>
          <ac:spMkLst>
            <pc:docMk/>
            <pc:sldMk cId="3984808876" sldId="1180"/>
            <ac:spMk id="36" creationId="{79EACFB3-1353-4CC8-8576-4CC6AB6F0AC0}"/>
          </ac:spMkLst>
        </pc:spChg>
        <pc:spChg chg="mod topLvl">
          <ac:chgData name="Elaine Duffin" userId="cf570e58-4bc4-40a4-94a7-b8900c9b7065" providerId="ADAL" clId="{4D197AEF-3DB9-4265-B11B-FBCF18AFA11B}" dt="2023-10-20T13:32:38.423" v="7172"/>
          <ac:spMkLst>
            <pc:docMk/>
            <pc:sldMk cId="3984808876" sldId="1180"/>
            <ac:spMk id="37" creationId="{26F9DE10-C97F-4941-8A1D-078FC968BCA0}"/>
          </ac:spMkLst>
        </pc:spChg>
        <pc:spChg chg="mod topLvl">
          <ac:chgData name="Elaine Duffin" userId="cf570e58-4bc4-40a4-94a7-b8900c9b7065" providerId="ADAL" clId="{4D197AEF-3DB9-4265-B11B-FBCF18AFA11B}" dt="2023-10-20T13:32:38.423" v="7172"/>
          <ac:spMkLst>
            <pc:docMk/>
            <pc:sldMk cId="3984808876" sldId="1180"/>
            <ac:spMk id="38" creationId="{B79457C7-9A28-4890-81B1-19D87641C55F}"/>
          </ac:spMkLst>
        </pc:spChg>
        <pc:spChg chg="mod topLvl modVis">
          <ac:chgData name="Elaine Duffin" userId="cf570e58-4bc4-40a4-94a7-b8900c9b7065" providerId="ADAL" clId="{4D197AEF-3DB9-4265-B11B-FBCF18AFA11B}" dt="2023-10-20T13:32:38.423" v="7172"/>
          <ac:spMkLst>
            <pc:docMk/>
            <pc:sldMk cId="3984808876" sldId="1180"/>
            <ac:spMk id="39" creationId="{9912AFDE-428E-49DC-8319-AE00C826ABFA}"/>
          </ac:spMkLst>
        </pc:spChg>
        <pc:spChg chg="mod topLvl modVis">
          <ac:chgData name="Elaine Duffin" userId="cf570e58-4bc4-40a4-94a7-b8900c9b7065" providerId="ADAL" clId="{4D197AEF-3DB9-4265-B11B-FBCF18AFA11B}" dt="2023-10-20T13:32:38.423" v="7172"/>
          <ac:spMkLst>
            <pc:docMk/>
            <pc:sldMk cId="3984808876" sldId="1180"/>
            <ac:spMk id="40" creationId="{96ABB646-19D4-48AC-898A-8F63B1E46F00}"/>
          </ac:spMkLst>
        </pc:spChg>
        <pc:spChg chg="mod topLvl">
          <ac:chgData name="Elaine Duffin" userId="cf570e58-4bc4-40a4-94a7-b8900c9b7065" providerId="ADAL" clId="{4D197AEF-3DB9-4265-B11B-FBCF18AFA11B}" dt="2023-10-20T13:32:38.423" v="7172"/>
          <ac:spMkLst>
            <pc:docMk/>
            <pc:sldMk cId="3984808876" sldId="1180"/>
            <ac:spMk id="41" creationId="{FD720908-3EA5-4823-BE51-DE5FCA062FA1}"/>
          </ac:spMkLst>
        </pc:spChg>
        <pc:spChg chg="mod topLvl">
          <ac:chgData name="Elaine Duffin" userId="cf570e58-4bc4-40a4-94a7-b8900c9b7065" providerId="ADAL" clId="{4D197AEF-3DB9-4265-B11B-FBCF18AFA11B}" dt="2023-10-20T13:32:38.423" v="7172"/>
          <ac:spMkLst>
            <pc:docMk/>
            <pc:sldMk cId="3984808876" sldId="1180"/>
            <ac:spMk id="42" creationId="{F818438C-A11E-45EB-9767-54B6DD2A4294}"/>
          </ac:spMkLst>
        </pc:spChg>
        <pc:spChg chg="mod topLvl modVis">
          <ac:chgData name="Elaine Duffin" userId="cf570e58-4bc4-40a4-94a7-b8900c9b7065" providerId="ADAL" clId="{4D197AEF-3DB9-4265-B11B-FBCF18AFA11B}" dt="2023-10-20T13:32:38.423" v="7172"/>
          <ac:spMkLst>
            <pc:docMk/>
            <pc:sldMk cId="3984808876" sldId="1180"/>
            <ac:spMk id="43" creationId="{124EF444-587D-4E76-B2F8-D28C13E0703B}"/>
          </ac:spMkLst>
        </pc:spChg>
        <pc:spChg chg="mod topLvl modVis">
          <ac:chgData name="Elaine Duffin" userId="cf570e58-4bc4-40a4-94a7-b8900c9b7065" providerId="ADAL" clId="{4D197AEF-3DB9-4265-B11B-FBCF18AFA11B}" dt="2023-10-20T13:32:38.423" v="7172"/>
          <ac:spMkLst>
            <pc:docMk/>
            <pc:sldMk cId="3984808876" sldId="1180"/>
            <ac:spMk id="44" creationId="{5BAC77C3-B292-4A1C-AE10-B43C777A1CE0}"/>
          </ac:spMkLst>
        </pc:spChg>
        <pc:spChg chg="mod topLvl">
          <ac:chgData name="Elaine Duffin" userId="cf570e58-4bc4-40a4-94a7-b8900c9b7065" providerId="ADAL" clId="{4D197AEF-3DB9-4265-B11B-FBCF18AFA11B}" dt="2023-10-20T13:32:38.423" v="7172"/>
          <ac:spMkLst>
            <pc:docMk/>
            <pc:sldMk cId="3984808876" sldId="1180"/>
            <ac:spMk id="45" creationId="{1D442204-345B-4856-AFA0-6DE20084F154}"/>
          </ac:spMkLst>
        </pc:spChg>
        <pc:spChg chg="mod topLvl">
          <ac:chgData name="Elaine Duffin" userId="cf570e58-4bc4-40a4-94a7-b8900c9b7065" providerId="ADAL" clId="{4D197AEF-3DB9-4265-B11B-FBCF18AFA11B}" dt="2023-10-20T13:32:38.423" v="7172"/>
          <ac:spMkLst>
            <pc:docMk/>
            <pc:sldMk cId="3984808876" sldId="1180"/>
            <ac:spMk id="46" creationId="{70FCE413-7C1B-46E4-994F-C82DB8533F15}"/>
          </ac:spMkLst>
        </pc:spChg>
        <pc:spChg chg="mod topLvl modVis">
          <ac:chgData name="Elaine Duffin" userId="cf570e58-4bc4-40a4-94a7-b8900c9b7065" providerId="ADAL" clId="{4D197AEF-3DB9-4265-B11B-FBCF18AFA11B}" dt="2023-10-20T13:32:38.423" v="7172"/>
          <ac:spMkLst>
            <pc:docMk/>
            <pc:sldMk cId="3984808876" sldId="1180"/>
            <ac:spMk id="47" creationId="{56677DBD-C321-4321-ACB8-4B885776966B}"/>
          </ac:spMkLst>
        </pc:spChg>
        <pc:spChg chg="mod topLvl modVis">
          <ac:chgData name="Elaine Duffin" userId="cf570e58-4bc4-40a4-94a7-b8900c9b7065" providerId="ADAL" clId="{4D197AEF-3DB9-4265-B11B-FBCF18AFA11B}" dt="2023-10-20T13:32:38.423" v="7172"/>
          <ac:spMkLst>
            <pc:docMk/>
            <pc:sldMk cId="3984808876" sldId="1180"/>
            <ac:spMk id="48" creationId="{35E39CAD-F066-4A90-9FE8-743A3DC95726}"/>
          </ac:spMkLst>
        </pc:spChg>
        <pc:spChg chg="mod modVis">
          <ac:chgData name="Elaine Duffin" userId="cf570e58-4bc4-40a4-94a7-b8900c9b7065" providerId="ADAL" clId="{4D197AEF-3DB9-4265-B11B-FBCF18AFA11B}" dt="2023-10-20T13:32:38.422" v="7171"/>
          <ac:spMkLst>
            <pc:docMk/>
            <pc:sldMk cId="3984808876" sldId="1180"/>
            <ac:spMk id="51" creationId="{FD93941E-3E1D-4DB9-AE18-26D636B8265F}"/>
          </ac:spMkLst>
        </pc:spChg>
        <pc:spChg chg="mod topLvl">
          <ac:chgData name="Elaine Duffin" userId="cf570e58-4bc4-40a4-94a7-b8900c9b7065" providerId="ADAL" clId="{4D197AEF-3DB9-4265-B11B-FBCF18AFA11B}" dt="2023-10-20T13:32:38.423" v="7172"/>
          <ac:spMkLst>
            <pc:docMk/>
            <pc:sldMk cId="3984808876" sldId="1180"/>
            <ac:spMk id="57" creationId="{CF5BA6ED-D8C3-4900-9481-1EA4E63D26CF}"/>
          </ac:spMkLst>
        </pc:spChg>
        <pc:grpChg chg="add del mod replST">
          <ac:chgData name="Elaine Duffin" userId="cf570e58-4bc4-40a4-94a7-b8900c9b7065" providerId="ADAL" clId="{4D197AEF-3DB9-4265-B11B-FBCF18AFA11B}" dt="2023-10-20T12:03:07.230" v="5881"/>
          <ac:grpSpMkLst>
            <pc:docMk/>
            <pc:sldMk cId="3984808876" sldId="1180"/>
            <ac:grpSpMk id="5" creationId="{DFA4DB62-7CB8-730C-5EB0-8C07B1B7F691}"/>
          </ac:grpSpMkLst>
        </pc:grpChg>
        <pc:grpChg chg="add del mod replST">
          <ac:chgData name="Elaine Duffin" userId="cf570e58-4bc4-40a4-94a7-b8900c9b7065" providerId="ADAL" clId="{4D197AEF-3DB9-4265-B11B-FBCF18AFA11B}" dt="2023-10-20T07:11:00.981" v="5411"/>
          <ac:grpSpMkLst>
            <pc:docMk/>
            <pc:sldMk cId="3984808876" sldId="1180"/>
            <ac:grpSpMk id="5" creationId="{FBDAC24E-C00B-D598-24FE-E36DAC3F8497}"/>
          </ac:grpSpMkLst>
        </pc:grpChg>
        <pc:grpChg chg="add del mod replST">
          <ac:chgData name="Elaine Duffin" userId="cf570e58-4bc4-40a4-94a7-b8900c9b7065" providerId="ADAL" clId="{4D197AEF-3DB9-4265-B11B-FBCF18AFA11B}" dt="2023-10-20T11:55:32.917" v="5706"/>
          <ac:grpSpMkLst>
            <pc:docMk/>
            <pc:sldMk cId="3984808876" sldId="1180"/>
            <ac:grpSpMk id="6" creationId="{4F0935B6-3B14-E367-6B57-03F2C2066539}"/>
          </ac:grpSpMkLst>
        </pc:grpChg>
        <pc:grpChg chg="del">
          <ac:chgData name="Elaine Duffin" userId="cf570e58-4bc4-40a4-94a7-b8900c9b7065" providerId="ADAL" clId="{4D197AEF-3DB9-4265-B11B-FBCF18AFA11B}" dt="2023-10-16T10:48:52.512" v="1661"/>
          <ac:grpSpMkLst>
            <pc:docMk/>
            <pc:sldMk cId="3984808876" sldId="1180"/>
            <ac:grpSpMk id="7" creationId="{20AB7A2F-4DC4-4488-81D3-0D7B553062E2}"/>
          </ac:grpSpMkLst>
        </pc:grpChg>
        <pc:grpChg chg="add del mod replST">
          <ac:chgData name="Elaine Duffin" userId="cf570e58-4bc4-40a4-94a7-b8900c9b7065" providerId="ADAL" clId="{4D197AEF-3DB9-4265-B11B-FBCF18AFA11B}" dt="2023-10-20T12:35:43.549" v="6288"/>
          <ac:grpSpMkLst>
            <pc:docMk/>
            <pc:sldMk cId="3984808876" sldId="1180"/>
            <ac:grpSpMk id="7" creationId="{2483CA4E-9CB0-969F-5047-AB39A9BB3CF6}"/>
          </ac:grpSpMkLst>
        </pc:grpChg>
        <pc:grpChg chg="add del mod replST">
          <ac:chgData name="Elaine Duffin" userId="cf570e58-4bc4-40a4-94a7-b8900c9b7065" providerId="ADAL" clId="{4D197AEF-3DB9-4265-B11B-FBCF18AFA11B}" dt="2023-10-20T12:57:08.502" v="6567"/>
          <ac:grpSpMkLst>
            <pc:docMk/>
            <pc:sldMk cId="3984808876" sldId="1180"/>
            <ac:grpSpMk id="8" creationId="{0254F507-B3DC-83A8-24CE-A47C3DD02190}"/>
          </ac:grpSpMkLst>
        </pc:grpChg>
        <pc:grpChg chg="add del mod replST">
          <ac:chgData name="Elaine Duffin" userId="cf570e58-4bc4-40a4-94a7-b8900c9b7065" providerId="ADAL" clId="{4D197AEF-3DB9-4265-B11B-FBCF18AFA11B}" dt="2023-10-20T13:03:18.775" v="6747"/>
          <ac:grpSpMkLst>
            <pc:docMk/>
            <pc:sldMk cId="3984808876" sldId="1180"/>
            <ac:grpSpMk id="9" creationId="{5C67158E-9488-F23C-6BED-618ABF940A8A}"/>
          </ac:grpSpMkLst>
        </pc:grpChg>
        <pc:grpChg chg="add del mod replST">
          <ac:chgData name="Elaine Duffin" userId="cf570e58-4bc4-40a4-94a7-b8900c9b7065" providerId="ADAL" clId="{4D197AEF-3DB9-4265-B11B-FBCF18AFA11B}" dt="2023-10-20T13:32:38.398" v="7133"/>
          <ac:grpSpMkLst>
            <pc:docMk/>
            <pc:sldMk cId="3984808876" sldId="1180"/>
            <ac:grpSpMk id="10" creationId="{D21C77F0-B436-C19A-1C4A-49D58EB968A9}"/>
          </ac:grpSpMkLst>
        </pc:grpChg>
        <pc:grpChg chg="add mod replST">
          <ac:chgData name="Elaine Duffin" userId="cf570e58-4bc4-40a4-94a7-b8900c9b7065" providerId="ADAL" clId="{4D197AEF-3DB9-4265-B11B-FBCF18AFA11B}" dt="2023-10-20T13:32:38.427" v="7178"/>
          <ac:grpSpMkLst>
            <pc:docMk/>
            <pc:sldMk cId="3984808876" sldId="1180"/>
            <ac:grpSpMk id="11" creationId="{96DFAF64-03B1-22E9-2124-A4FF91781914}"/>
          </ac:grpSpMkLst>
        </pc:grpChg>
      </pc:sldChg>
      <pc:sldChg chg="modSp mod ord replTag">
        <pc:chgData name="Elaine Duffin" userId="cf570e58-4bc4-40a4-94a7-b8900c9b7065" providerId="ADAL" clId="{4D197AEF-3DB9-4265-B11B-FBCF18AFA11B}" dt="2023-10-16T10:48:52.547" v="1725"/>
        <pc:sldMkLst>
          <pc:docMk/>
          <pc:sldMk cId="2693424737" sldId="1185"/>
        </pc:sldMkLst>
        <pc:spChg chg="mod">
          <ac:chgData name="Elaine Duffin" userId="cf570e58-4bc4-40a4-94a7-b8900c9b7065" providerId="ADAL" clId="{4D197AEF-3DB9-4265-B11B-FBCF18AFA11B}" dt="2023-10-16T10:26:50.989" v="660" actId="20577"/>
          <ac:spMkLst>
            <pc:docMk/>
            <pc:sldMk cId="2693424737" sldId="1185"/>
            <ac:spMk id="2" creationId="{C07D26D6-6165-4023-B5C2-B3F838D20A3E}"/>
          </ac:spMkLst>
        </pc:spChg>
        <pc:spChg chg="mod">
          <ac:chgData name="Elaine Duffin" userId="cf570e58-4bc4-40a4-94a7-b8900c9b7065" providerId="ADAL" clId="{4D197AEF-3DB9-4265-B11B-FBCF18AFA11B}" dt="2023-10-16T10:26:54.585" v="666" actId="6549"/>
          <ac:spMkLst>
            <pc:docMk/>
            <pc:sldMk cId="2693424737" sldId="1185"/>
            <ac:spMk id="3" creationId="{0AB27F32-311A-4575-9215-DEC5460D8D80}"/>
          </ac:spMkLst>
        </pc:spChg>
      </pc:sldChg>
      <pc:sldChg chg="ord">
        <pc:chgData name="Elaine Duffin" userId="cf570e58-4bc4-40a4-94a7-b8900c9b7065" providerId="ADAL" clId="{4D197AEF-3DB9-4265-B11B-FBCF18AFA11B}" dt="2023-10-16T10:09:08.454" v="8"/>
        <pc:sldMkLst>
          <pc:docMk/>
          <pc:sldMk cId="3863144579" sldId="1187"/>
        </pc:sldMkLst>
      </pc:sldChg>
      <pc:sldChg chg="ord">
        <pc:chgData name="Elaine Duffin" userId="cf570e58-4bc4-40a4-94a7-b8900c9b7065" providerId="ADAL" clId="{4D197AEF-3DB9-4265-B11B-FBCF18AFA11B}" dt="2023-10-16T10:08:40.663" v="1"/>
        <pc:sldMkLst>
          <pc:docMk/>
          <pc:sldMk cId="2922838557" sldId="1199"/>
        </pc:sldMkLst>
      </pc:sldChg>
      <pc:sldChg chg="ord">
        <pc:chgData name="Elaine Duffin" userId="cf570e58-4bc4-40a4-94a7-b8900c9b7065" providerId="ADAL" clId="{4D197AEF-3DB9-4265-B11B-FBCF18AFA11B}" dt="2023-10-16T10:08:40.663" v="1"/>
        <pc:sldMkLst>
          <pc:docMk/>
          <pc:sldMk cId="3254186116" sldId="1213"/>
        </pc:sldMkLst>
      </pc:sldChg>
      <pc:sldChg chg="ord">
        <pc:chgData name="Elaine Duffin" userId="cf570e58-4bc4-40a4-94a7-b8900c9b7065" providerId="ADAL" clId="{4D197AEF-3DB9-4265-B11B-FBCF18AFA11B}" dt="2023-10-16T10:08:40.663" v="1"/>
        <pc:sldMkLst>
          <pc:docMk/>
          <pc:sldMk cId="2403832293" sldId="1214"/>
        </pc:sldMkLst>
      </pc:sldChg>
      <pc:sldChg chg="modSp mod ord modAnim replTag">
        <pc:chgData name="Elaine Duffin" userId="cf570e58-4bc4-40a4-94a7-b8900c9b7065" providerId="ADAL" clId="{4D197AEF-3DB9-4265-B11B-FBCF18AFA11B}" dt="2023-10-20T13:54:39.049" v="7300"/>
        <pc:sldMkLst>
          <pc:docMk/>
          <pc:sldMk cId="2640757254" sldId="1216"/>
        </pc:sldMkLst>
        <pc:spChg chg="mod">
          <ac:chgData name="Elaine Duffin" userId="cf570e58-4bc4-40a4-94a7-b8900c9b7065" providerId="ADAL" clId="{4D197AEF-3DB9-4265-B11B-FBCF18AFA11B}" dt="2023-10-20T07:09:41.159" v="5227" actId="1076"/>
          <ac:spMkLst>
            <pc:docMk/>
            <pc:sldMk cId="2640757254" sldId="1216"/>
            <ac:spMk id="4" creationId="{D727FB3C-BBAA-4CA9-88CA-048A3C5AD4A7}"/>
          </ac:spMkLst>
        </pc:spChg>
        <pc:spChg chg="mod replST">
          <ac:chgData name="Elaine Duffin" userId="cf570e58-4bc4-40a4-94a7-b8900c9b7065" providerId="ADAL" clId="{4D197AEF-3DB9-4265-B11B-FBCF18AFA11B}" dt="2023-10-20T11:55:24.654" v="5566"/>
          <ac:spMkLst>
            <pc:docMk/>
            <pc:sldMk cId="2640757254" sldId="1216"/>
            <ac:spMk id="6" creationId="{683CDE73-62D0-4911-AB1D-DF631E636C10}"/>
          </ac:spMkLst>
        </pc:spChg>
        <pc:spChg chg="mod modVis">
          <ac:chgData name="Elaine Duffin" userId="cf570e58-4bc4-40a4-94a7-b8900c9b7065" providerId="ADAL" clId="{4D197AEF-3DB9-4265-B11B-FBCF18AFA11B}" dt="2023-10-20T13:54:38.567" v="7280"/>
          <ac:spMkLst>
            <pc:docMk/>
            <pc:sldMk cId="2640757254" sldId="1216"/>
            <ac:spMk id="7" creationId="{1B659AF7-F593-4ACD-9570-5936E335CAE9}"/>
          </ac:spMkLst>
        </pc:spChg>
        <pc:spChg chg="mod modVis">
          <ac:chgData name="Elaine Duffin" userId="cf570e58-4bc4-40a4-94a7-b8900c9b7065" providerId="ADAL" clId="{4D197AEF-3DB9-4265-B11B-FBCF18AFA11B}" dt="2023-10-20T13:54:38.566" v="7278"/>
          <ac:spMkLst>
            <pc:docMk/>
            <pc:sldMk cId="2640757254" sldId="1216"/>
            <ac:spMk id="8" creationId="{850FE19B-CFAB-483E-8AB7-6C815A81B063}"/>
          </ac:spMkLst>
        </pc:spChg>
        <pc:spChg chg="mod">
          <ac:chgData name="Elaine Duffin" userId="cf570e58-4bc4-40a4-94a7-b8900c9b7065" providerId="ADAL" clId="{4D197AEF-3DB9-4265-B11B-FBCF18AFA11B}" dt="2023-10-20T13:29:05.637" v="7089"/>
          <ac:spMkLst>
            <pc:docMk/>
            <pc:sldMk cId="2640757254" sldId="1216"/>
            <ac:spMk id="9" creationId="{D24F37B3-A2EF-47A1-823A-8198D4FB5F36}"/>
          </ac:spMkLst>
        </pc:spChg>
        <pc:spChg chg="mod modVis">
          <ac:chgData name="Elaine Duffin" userId="cf570e58-4bc4-40a4-94a7-b8900c9b7065" providerId="ADAL" clId="{4D197AEF-3DB9-4265-B11B-FBCF18AFA11B}" dt="2023-10-20T13:29:05.629" v="7082"/>
          <ac:spMkLst>
            <pc:docMk/>
            <pc:sldMk cId="2640757254" sldId="1216"/>
            <ac:spMk id="220163" creationId="{834499C8-EDB4-40A9-905F-7AE4203C381F}"/>
          </ac:spMkLst>
        </pc:spChg>
      </pc:sldChg>
      <pc:sldChg chg="modSp mod ord modAnim replTag">
        <pc:chgData name="Elaine Duffin" userId="cf570e58-4bc4-40a4-94a7-b8900c9b7065" providerId="ADAL" clId="{4D197AEF-3DB9-4265-B11B-FBCF18AFA11B}" dt="2023-10-20T13:54:39.050" v="7302"/>
        <pc:sldMkLst>
          <pc:docMk/>
          <pc:sldMk cId="58942672" sldId="1217"/>
        </pc:sldMkLst>
        <pc:spChg chg="mod">
          <ac:chgData name="Elaine Duffin" userId="cf570e58-4bc4-40a4-94a7-b8900c9b7065" providerId="ADAL" clId="{4D197AEF-3DB9-4265-B11B-FBCF18AFA11B}" dt="2023-10-20T07:10:20.522" v="5288" actId="1076"/>
          <ac:spMkLst>
            <pc:docMk/>
            <pc:sldMk cId="58942672" sldId="1217"/>
            <ac:spMk id="5" creationId="{166A552D-13C6-4B97-9744-747C925E1A77}"/>
          </ac:spMkLst>
        </pc:spChg>
        <pc:spChg chg="mod replST">
          <ac:chgData name="Elaine Duffin" userId="cf570e58-4bc4-40a4-94a7-b8900c9b7065" providerId="ADAL" clId="{4D197AEF-3DB9-4265-B11B-FBCF18AFA11B}" dt="2023-10-20T11:55:24.665" v="5584"/>
          <ac:spMkLst>
            <pc:docMk/>
            <pc:sldMk cId="58942672" sldId="1217"/>
            <ac:spMk id="7" creationId="{976F3F74-252F-430A-AA26-224622E66A53}"/>
          </ac:spMkLst>
        </pc:spChg>
        <pc:spChg chg="mod modVis">
          <ac:chgData name="Elaine Duffin" userId="cf570e58-4bc4-40a4-94a7-b8900c9b7065" providerId="ADAL" clId="{4D197AEF-3DB9-4265-B11B-FBCF18AFA11B}" dt="2023-10-20T13:54:38.578" v="7292"/>
          <ac:spMkLst>
            <pc:docMk/>
            <pc:sldMk cId="58942672" sldId="1217"/>
            <ac:spMk id="8" creationId="{FC758A06-B899-4222-A327-58C97CB39858}"/>
          </ac:spMkLst>
        </pc:spChg>
        <pc:spChg chg="mod modVis">
          <ac:chgData name="Elaine Duffin" userId="cf570e58-4bc4-40a4-94a7-b8900c9b7065" providerId="ADAL" clId="{4D197AEF-3DB9-4265-B11B-FBCF18AFA11B}" dt="2023-10-20T13:54:38.578" v="7290"/>
          <ac:spMkLst>
            <pc:docMk/>
            <pc:sldMk cId="58942672" sldId="1217"/>
            <ac:spMk id="9" creationId="{E8D888BB-CCE4-4696-A075-1E7A82EA605C}"/>
          </ac:spMkLst>
        </pc:spChg>
        <pc:spChg chg="mod">
          <ac:chgData name="Elaine Duffin" userId="cf570e58-4bc4-40a4-94a7-b8900c9b7065" providerId="ADAL" clId="{4D197AEF-3DB9-4265-B11B-FBCF18AFA11B}" dt="2023-10-20T13:36:10.361" v="7228"/>
          <ac:spMkLst>
            <pc:docMk/>
            <pc:sldMk cId="58942672" sldId="1217"/>
            <ac:spMk id="10" creationId="{9B352237-F03B-45CF-AC92-9188853C6D45}"/>
          </ac:spMkLst>
        </pc:spChg>
        <pc:spChg chg="mod modVis">
          <ac:chgData name="Elaine Duffin" userId="cf570e58-4bc4-40a4-94a7-b8900c9b7065" providerId="ADAL" clId="{4D197AEF-3DB9-4265-B11B-FBCF18AFA11B}" dt="2023-10-20T13:36:10.350" v="7221"/>
          <ac:spMkLst>
            <pc:docMk/>
            <pc:sldMk cId="58942672" sldId="1217"/>
            <ac:spMk id="220163" creationId="{834499C8-EDB4-40A9-905F-7AE4203C381F}"/>
          </ac:spMkLst>
        </pc:spChg>
      </pc:sldChg>
      <pc:sldChg chg="ord">
        <pc:chgData name="Elaine Duffin" userId="cf570e58-4bc4-40a4-94a7-b8900c9b7065" providerId="ADAL" clId="{4D197AEF-3DB9-4265-B11B-FBCF18AFA11B}" dt="2023-10-16T10:08:40.663" v="1"/>
        <pc:sldMkLst>
          <pc:docMk/>
          <pc:sldMk cId="4290443603" sldId="1218"/>
        </pc:sldMkLst>
      </pc:sldChg>
      <pc:sldChg chg="ord">
        <pc:chgData name="Elaine Duffin" userId="cf570e58-4bc4-40a4-94a7-b8900c9b7065" providerId="ADAL" clId="{4D197AEF-3DB9-4265-B11B-FBCF18AFA11B}" dt="2023-10-16T10:09:08.454" v="8"/>
        <pc:sldMkLst>
          <pc:docMk/>
          <pc:sldMk cId="320965459" sldId="1221"/>
        </pc:sldMkLst>
      </pc:sldChg>
      <pc:sldChg chg="del ord replTag">
        <pc:chgData name="Elaine Duffin" userId="cf570e58-4bc4-40a4-94a7-b8900c9b7065" providerId="ADAL" clId="{4D197AEF-3DB9-4265-B11B-FBCF18AFA11B}" dt="2023-10-16T10:43:56.093" v="1375" actId="2696"/>
        <pc:sldMkLst>
          <pc:docMk/>
          <pc:sldMk cId="2720380868" sldId="1227"/>
        </pc:sldMkLst>
      </pc:sldChg>
      <pc:sldChg chg="addSp delSp modSp mod ord delAnim modAnim replTag">
        <pc:chgData name="Elaine Duffin" userId="cf570e58-4bc4-40a4-94a7-b8900c9b7065" providerId="ADAL" clId="{4D197AEF-3DB9-4265-B11B-FBCF18AFA11B}" dt="2023-10-20T13:54:39.048" v="7299"/>
        <pc:sldMkLst>
          <pc:docMk/>
          <pc:sldMk cId="29861162" sldId="1228"/>
        </pc:sldMkLst>
        <pc:spChg chg="mod">
          <ac:chgData name="Elaine Duffin" userId="cf570e58-4bc4-40a4-94a7-b8900c9b7065" providerId="ADAL" clId="{4D197AEF-3DB9-4265-B11B-FBCF18AFA11B}" dt="2023-10-20T07:09:30.087" v="5174" actId="20577"/>
          <ac:spMkLst>
            <pc:docMk/>
            <pc:sldMk cId="29861162" sldId="1228"/>
            <ac:spMk id="2" creationId="{8307F39C-EE37-2B36-0951-CFD341E69509}"/>
          </ac:spMkLst>
        </pc:spChg>
        <pc:spChg chg="del mod modVis">
          <ac:chgData name="Elaine Duffin" userId="cf570e58-4bc4-40a4-94a7-b8900c9b7065" providerId="ADAL" clId="{4D197AEF-3DB9-4265-B11B-FBCF18AFA11B}" dt="2023-10-20T07:09:29.929" v="5059"/>
          <ac:spMkLst>
            <pc:docMk/>
            <pc:sldMk cId="29861162" sldId="1228"/>
            <ac:spMk id="3" creationId="{B1E53F4B-9846-BD8E-B7B7-C9D66870A6A1}"/>
          </ac:spMkLst>
        </pc:spChg>
        <pc:spChg chg="add mod">
          <ac:chgData name="Elaine Duffin" userId="cf570e58-4bc4-40a4-94a7-b8900c9b7065" providerId="ADAL" clId="{4D197AEF-3DB9-4265-B11B-FBCF18AFA11B}" dt="2023-10-16T10:42:57.025" v="1369" actId="1076"/>
          <ac:spMkLst>
            <pc:docMk/>
            <pc:sldMk cId="29861162" sldId="1228"/>
            <ac:spMk id="4" creationId="{070854CF-FFDA-72C8-3C61-084A427D5D85}"/>
          </ac:spMkLst>
        </pc:spChg>
        <pc:spChg chg="add mod modVis">
          <ac:chgData name="Elaine Duffin" userId="cf570e58-4bc4-40a4-94a7-b8900c9b7065" providerId="ADAL" clId="{4D197AEF-3DB9-4265-B11B-FBCF18AFA11B}" dt="2023-10-20T13:26:14.354" v="7033"/>
          <ac:spMkLst>
            <pc:docMk/>
            <pc:sldMk cId="29861162" sldId="1228"/>
            <ac:spMk id="5" creationId="{F8672E0B-24A1-321B-7B5B-5C91F74E6B0D}"/>
          </ac:spMkLst>
        </pc:spChg>
        <pc:spChg chg="add del mod replST">
          <ac:chgData name="Elaine Duffin" userId="cf570e58-4bc4-40a4-94a7-b8900c9b7065" providerId="ADAL" clId="{4D197AEF-3DB9-4265-B11B-FBCF18AFA11B}" dt="2023-10-20T07:09:29.962" v="5106"/>
          <ac:spMkLst>
            <pc:docMk/>
            <pc:sldMk cId="29861162" sldId="1228"/>
            <ac:spMk id="6" creationId="{F437E827-8E63-9BB7-68EF-EDD7906FA5B7}"/>
          </ac:spMkLst>
        </pc:spChg>
        <pc:spChg chg="add del mod">
          <ac:chgData name="Elaine Duffin" userId="cf570e58-4bc4-40a4-94a7-b8900c9b7065" providerId="ADAL" clId="{4D197AEF-3DB9-4265-B11B-FBCF18AFA11B}" dt="2023-10-20T07:09:29.962" v="5108"/>
          <ac:spMkLst>
            <pc:docMk/>
            <pc:sldMk cId="29861162" sldId="1228"/>
            <ac:spMk id="7" creationId="{1C40E6A0-47F7-C9AB-5B33-B4E1C3C2DFFC}"/>
          </ac:spMkLst>
        </pc:spChg>
        <pc:spChg chg="add mod replST">
          <ac:chgData name="Elaine Duffin" userId="cf570e58-4bc4-40a4-94a7-b8900c9b7065" providerId="ADAL" clId="{4D197AEF-3DB9-4265-B11B-FBCF18AFA11B}" dt="2023-10-20T11:55:24.649" v="5557"/>
          <ac:spMkLst>
            <pc:docMk/>
            <pc:sldMk cId="29861162" sldId="1228"/>
            <ac:spMk id="8" creationId="{4B4D792D-70B5-69E2-4152-C420DDFCA94E}"/>
          </ac:spMkLst>
        </pc:spChg>
        <pc:spChg chg="add mod modVis">
          <ac:chgData name="Elaine Duffin" userId="cf570e58-4bc4-40a4-94a7-b8900c9b7065" providerId="ADAL" clId="{4D197AEF-3DB9-4265-B11B-FBCF18AFA11B}" dt="2023-10-20T13:54:38.562" v="7274"/>
          <ac:spMkLst>
            <pc:docMk/>
            <pc:sldMk cId="29861162" sldId="1228"/>
            <ac:spMk id="9" creationId="{086E5CDD-6963-73BB-DA9D-864FA65901C7}"/>
          </ac:spMkLst>
        </pc:spChg>
        <pc:spChg chg="add mod modVis replST">
          <ac:chgData name="Elaine Duffin" userId="cf570e58-4bc4-40a4-94a7-b8900c9b7065" providerId="ADAL" clId="{4D197AEF-3DB9-4265-B11B-FBCF18AFA11B}" dt="2023-10-20T13:54:38.562" v="7272"/>
          <ac:spMkLst>
            <pc:docMk/>
            <pc:sldMk cId="29861162" sldId="1228"/>
            <ac:spMk id="10" creationId="{55A3121B-9513-6676-D9E2-8886B5FE3839}"/>
          </ac:spMkLst>
        </pc:spChg>
        <pc:spChg chg="add mod">
          <ac:chgData name="Elaine Duffin" userId="cf570e58-4bc4-40a4-94a7-b8900c9b7065" providerId="ADAL" clId="{4D197AEF-3DB9-4265-B11B-FBCF18AFA11B}" dt="2023-10-20T13:26:14.365" v="7040"/>
          <ac:spMkLst>
            <pc:docMk/>
            <pc:sldMk cId="29861162" sldId="1228"/>
            <ac:spMk id="11" creationId="{F541EF0C-F3FF-CBB6-2C21-F99FCCDCED00}"/>
          </ac:spMkLst>
        </pc:spChg>
        <pc:spChg chg="add mod">
          <ac:chgData name="Elaine Duffin" userId="cf570e58-4bc4-40a4-94a7-b8900c9b7065" providerId="ADAL" clId="{4D197AEF-3DB9-4265-B11B-FBCF18AFA11B}" dt="2023-10-20T07:09:30.045" v="5173" actId="207"/>
          <ac:spMkLst>
            <pc:docMk/>
            <pc:sldMk cId="29861162" sldId="1228"/>
            <ac:spMk id="12" creationId="{44E81B77-1EB3-1251-85E1-29A7F2F3B1FE}"/>
          </ac:spMkLst>
        </pc:spChg>
        <pc:spChg chg="add mod">
          <ac:chgData name="Elaine Duffin" userId="cf570e58-4bc4-40a4-94a7-b8900c9b7065" providerId="ADAL" clId="{4D197AEF-3DB9-4265-B11B-FBCF18AFA11B}" dt="2023-10-20T07:09:30.117" v="5192" actId="207"/>
          <ac:spMkLst>
            <pc:docMk/>
            <pc:sldMk cId="29861162" sldId="1228"/>
            <ac:spMk id="13" creationId="{D4D5BC2F-8A5F-CE66-9D1D-7C4CB6A2E7AF}"/>
          </ac:spMkLst>
        </pc:spChg>
      </pc:sldChg>
      <pc:sldChg chg="modSp mod ord">
        <pc:chgData name="Elaine Duffin" userId="cf570e58-4bc4-40a4-94a7-b8900c9b7065" providerId="ADAL" clId="{4D197AEF-3DB9-4265-B11B-FBCF18AFA11B}" dt="2023-10-16T10:41:46.976" v="1280" actId="20577"/>
        <pc:sldMkLst>
          <pc:docMk/>
          <pc:sldMk cId="51893988" sldId="1229"/>
        </pc:sldMkLst>
        <pc:spChg chg="mod">
          <ac:chgData name="Elaine Duffin" userId="cf570e58-4bc4-40a4-94a7-b8900c9b7065" providerId="ADAL" clId="{4D197AEF-3DB9-4265-B11B-FBCF18AFA11B}" dt="2023-10-16T10:41:46.976" v="1280" actId="20577"/>
          <ac:spMkLst>
            <pc:docMk/>
            <pc:sldMk cId="51893988" sldId="1229"/>
            <ac:spMk id="3" creationId="{BBD14FF5-C49C-7C0F-C8CF-447CE82FFA7B}"/>
          </ac:spMkLst>
        </pc:spChg>
      </pc:sldChg>
      <pc:sldChg chg="modSp del ord modAnim">
        <pc:chgData name="Elaine Duffin" userId="cf570e58-4bc4-40a4-94a7-b8900c9b7065" providerId="ADAL" clId="{4D197AEF-3DB9-4265-B11B-FBCF18AFA11B}" dt="2023-10-16T10:54:03.599" v="1824" actId="2696"/>
        <pc:sldMkLst>
          <pc:docMk/>
          <pc:sldMk cId="3833615801" sldId="1230"/>
        </pc:sldMkLst>
        <pc:spChg chg="mod">
          <ac:chgData name="Elaine Duffin" userId="cf570e58-4bc4-40a4-94a7-b8900c9b7065" providerId="ADAL" clId="{4D197AEF-3DB9-4265-B11B-FBCF18AFA11B}" dt="2023-10-16T10:26:23.508" v="623" actId="20577"/>
          <ac:spMkLst>
            <pc:docMk/>
            <pc:sldMk cId="3833615801" sldId="1230"/>
            <ac:spMk id="220163" creationId="{834499C8-EDB4-40A9-905F-7AE4203C381F}"/>
          </ac:spMkLst>
        </pc:spChg>
      </pc:sldChg>
      <pc:sldChg chg="addSp delSp modSp new mod delAnim modAnim replTag">
        <pc:chgData name="Elaine Duffin" userId="cf570e58-4bc4-40a4-94a7-b8900c9b7065" providerId="ADAL" clId="{4D197AEF-3DB9-4265-B11B-FBCF18AFA11B}" dt="2023-10-20T13:54:39.047" v="7297"/>
        <pc:sldMkLst>
          <pc:docMk/>
          <pc:sldMk cId="1028868090" sldId="1231"/>
        </pc:sldMkLst>
        <pc:spChg chg="mod">
          <ac:chgData name="Elaine Duffin" userId="cf570e58-4bc4-40a4-94a7-b8900c9b7065" providerId="ADAL" clId="{4D197AEF-3DB9-4265-B11B-FBCF18AFA11B}" dt="2023-10-20T07:08:22.483" v="4561" actId="20577"/>
          <ac:spMkLst>
            <pc:docMk/>
            <pc:sldMk cId="1028868090" sldId="1231"/>
            <ac:spMk id="2" creationId="{FAC3C12E-E282-D59E-F83F-078F85FB7F65}"/>
          </ac:spMkLst>
        </pc:spChg>
        <pc:spChg chg="mod modVis">
          <ac:chgData name="Elaine Duffin" userId="cf570e58-4bc4-40a4-94a7-b8900c9b7065" providerId="ADAL" clId="{4D197AEF-3DB9-4265-B11B-FBCF18AFA11B}" dt="2023-10-20T13:12:59.191" v="6895"/>
          <ac:spMkLst>
            <pc:docMk/>
            <pc:sldMk cId="1028868090" sldId="1231"/>
            <ac:spMk id="3" creationId="{898F89AB-30E2-CA33-F8F4-F6917622AFEE}"/>
          </ac:spMkLst>
        </pc:spChg>
        <pc:spChg chg="add del mod replST">
          <ac:chgData name="Elaine Duffin" userId="cf570e58-4bc4-40a4-94a7-b8900c9b7065" providerId="ADAL" clId="{4D197AEF-3DB9-4265-B11B-FBCF18AFA11B}" dt="2023-10-20T07:08:21.745" v="3385"/>
          <ac:spMkLst>
            <pc:docMk/>
            <pc:sldMk cId="1028868090" sldId="1231"/>
            <ac:spMk id="4" creationId="{D482E67F-1F9A-B00D-325C-A88CFF721B7E}"/>
          </ac:spMkLst>
        </pc:spChg>
        <pc:spChg chg="add mod topLvl replST">
          <ac:chgData name="Elaine Duffin" userId="cf570e58-4bc4-40a4-94a7-b8900c9b7065" providerId="ADAL" clId="{4D197AEF-3DB9-4265-B11B-FBCF18AFA11B}" dt="2023-10-20T07:08:21.728" v="3375"/>
          <ac:spMkLst>
            <pc:docMk/>
            <pc:sldMk cId="1028868090" sldId="1231"/>
            <ac:spMk id="5" creationId="{C3EDC739-C60B-3205-F917-96DA9C750721}"/>
          </ac:spMkLst>
        </pc:spChg>
        <pc:spChg chg="add mod topLvl replST">
          <ac:chgData name="Elaine Duffin" userId="cf570e58-4bc4-40a4-94a7-b8900c9b7065" providerId="ADAL" clId="{4D197AEF-3DB9-4265-B11B-FBCF18AFA11B}" dt="2023-10-20T07:08:21.728" v="3375"/>
          <ac:spMkLst>
            <pc:docMk/>
            <pc:sldMk cId="1028868090" sldId="1231"/>
            <ac:spMk id="6" creationId="{F66366F5-C46F-F666-7882-6B7FE6449ADD}"/>
          </ac:spMkLst>
        </pc:spChg>
        <pc:spChg chg="add mod topLvl modVis replST">
          <ac:chgData name="Elaine Duffin" userId="cf570e58-4bc4-40a4-94a7-b8900c9b7065" providerId="ADAL" clId="{4D197AEF-3DB9-4265-B11B-FBCF18AFA11B}" dt="2023-10-20T07:08:21.728" v="3375"/>
          <ac:spMkLst>
            <pc:docMk/>
            <pc:sldMk cId="1028868090" sldId="1231"/>
            <ac:spMk id="7" creationId="{76539359-372C-C706-C918-42C460264175}"/>
          </ac:spMkLst>
        </pc:spChg>
        <pc:spChg chg="add mod topLvl modVis replST">
          <ac:chgData name="Elaine Duffin" userId="cf570e58-4bc4-40a4-94a7-b8900c9b7065" providerId="ADAL" clId="{4D197AEF-3DB9-4265-B11B-FBCF18AFA11B}" dt="2023-10-20T07:08:21.728" v="3375"/>
          <ac:spMkLst>
            <pc:docMk/>
            <pc:sldMk cId="1028868090" sldId="1231"/>
            <ac:spMk id="8" creationId="{A650B78D-75DE-EC43-A32C-37CBD91127E1}"/>
          </ac:spMkLst>
        </pc:spChg>
        <pc:spChg chg="add mod topLvl replST">
          <ac:chgData name="Elaine Duffin" userId="cf570e58-4bc4-40a4-94a7-b8900c9b7065" providerId="ADAL" clId="{4D197AEF-3DB9-4265-B11B-FBCF18AFA11B}" dt="2023-10-20T07:08:21.728" v="3375"/>
          <ac:spMkLst>
            <pc:docMk/>
            <pc:sldMk cId="1028868090" sldId="1231"/>
            <ac:spMk id="9" creationId="{409E1512-043F-F6F6-D8C5-6C2F6A32B263}"/>
          </ac:spMkLst>
        </pc:spChg>
        <pc:spChg chg="add mod topLvl replST">
          <ac:chgData name="Elaine Duffin" userId="cf570e58-4bc4-40a4-94a7-b8900c9b7065" providerId="ADAL" clId="{4D197AEF-3DB9-4265-B11B-FBCF18AFA11B}" dt="2023-10-20T07:08:21.728" v="3375"/>
          <ac:spMkLst>
            <pc:docMk/>
            <pc:sldMk cId="1028868090" sldId="1231"/>
            <ac:spMk id="10" creationId="{ECABC630-194A-851E-6B84-4626F83BFDEE}"/>
          </ac:spMkLst>
        </pc:spChg>
        <pc:spChg chg="add mod topLvl modVis replST">
          <ac:chgData name="Elaine Duffin" userId="cf570e58-4bc4-40a4-94a7-b8900c9b7065" providerId="ADAL" clId="{4D197AEF-3DB9-4265-B11B-FBCF18AFA11B}" dt="2023-10-20T07:08:21.728" v="3375"/>
          <ac:spMkLst>
            <pc:docMk/>
            <pc:sldMk cId="1028868090" sldId="1231"/>
            <ac:spMk id="11" creationId="{DD733EEE-779A-0C73-6555-CBA8114E58FA}"/>
          </ac:spMkLst>
        </pc:spChg>
        <pc:spChg chg="add mod topLvl modVis replST">
          <ac:chgData name="Elaine Duffin" userId="cf570e58-4bc4-40a4-94a7-b8900c9b7065" providerId="ADAL" clId="{4D197AEF-3DB9-4265-B11B-FBCF18AFA11B}" dt="2023-10-20T07:08:21.728" v="3375"/>
          <ac:spMkLst>
            <pc:docMk/>
            <pc:sldMk cId="1028868090" sldId="1231"/>
            <ac:spMk id="12" creationId="{B9F1BA62-4CA2-C00C-690D-13CDFA88C84C}"/>
          </ac:spMkLst>
        </pc:spChg>
        <pc:spChg chg="add mod topLvl replST">
          <ac:chgData name="Elaine Duffin" userId="cf570e58-4bc4-40a4-94a7-b8900c9b7065" providerId="ADAL" clId="{4D197AEF-3DB9-4265-B11B-FBCF18AFA11B}" dt="2023-10-20T07:08:21.728" v="3375"/>
          <ac:spMkLst>
            <pc:docMk/>
            <pc:sldMk cId="1028868090" sldId="1231"/>
            <ac:spMk id="13" creationId="{0D6ADCEF-E135-3A80-C711-A8C4ED170E9B}"/>
          </ac:spMkLst>
        </pc:spChg>
        <pc:spChg chg="add mod topLvl replST">
          <ac:chgData name="Elaine Duffin" userId="cf570e58-4bc4-40a4-94a7-b8900c9b7065" providerId="ADAL" clId="{4D197AEF-3DB9-4265-B11B-FBCF18AFA11B}" dt="2023-10-20T07:08:21.728" v="3375"/>
          <ac:spMkLst>
            <pc:docMk/>
            <pc:sldMk cId="1028868090" sldId="1231"/>
            <ac:spMk id="14" creationId="{4947D70B-DAF2-5753-FA7B-A68DBBDD68D4}"/>
          </ac:spMkLst>
        </pc:spChg>
        <pc:spChg chg="add mod topLvl modVis replST">
          <ac:chgData name="Elaine Duffin" userId="cf570e58-4bc4-40a4-94a7-b8900c9b7065" providerId="ADAL" clId="{4D197AEF-3DB9-4265-B11B-FBCF18AFA11B}" dt="2023-10-20T07:08:21.728" v="3375"/>
          <ac:spMkLst>
            <pc:docMk/>
            <pc:sldMk cId="1028868090" sldId="1231"/>
            <ac:spMk id="15" creationId="{DC4BDE65-D0B7-BD17-004D-E52072943218}"/>
          </ac:spMkLst>
        </pc:spChg>
        <pc:spChg chg="add mod topLvl modVis replST">
          <ac:chgData name="Elaine Duffin" userId="cf570e58-4bc4-40a4-94a7-b8900c9b7065" providerId="ADAL" clId="{4D197AEF-3DB9-4265-B11B-FBCF18AFA11B}" dt="2023-10-20T07:08:21.728" v="3375"/>
          <ac:spMkLst>
            <pc:docMk/>
            <pc:sldMk cId="1028868090" sldId="1231"/>
            <ac:spMk id="16" creationId="{635EA7E4-8C08-AE6B-7ED7-4C11821F9EBA}"/>
          </ac:spMkLst>
        </pc:spChg>
        <pc:spChg chg="add mod topLvl replST">
          <ac:chgData name="Elaine Duffin" userId="cf570e58-4bc4-40a4-94a7-b8900c9b7065" providerId="ADAL" clId="{4D197AEF-3DB9-4265-B11B-FBCF18AFA11B}" dt="2023-10-20T07:08:21.728" v="3375"/>
          <ac:spMkLst>
            <pc:docMk/>
            <pc:sldMk cId="1028868090" sldId="1231"/>
            <ac:spMk id="17" creationId="{26E38D93-B48D-C169-1671-CFAA76E62497}"/>
          </ac:spMkLst>
        </pc:spChg>
        <pc:spChg chg="add mod topLvl replST">
          <ac:chgData name="Elaine Duffin" userId="cf570e58-4bc4-40a4-94a7-b8900c9b7065" providerId="ADAL" clId="{4D197AEF-3DB9-4265-B11B-FBCF18AFA11B}" dt="2023-10-20T07:08:21.728" v="3375"/>
          <ac:spMkLst>
            <pc:docMk/>
            <pc:sldMk cId="1028868090" sldId="1231"/>
            <ac:spMk id="18" creationId="{A5AB0D78-9C58-8999-5EAE-6EF8F9792F15}"/>
          </ac:spMkLst>
        </pc:spChg>
        <pc:spChg chg="add mod topLvl modVis replST">
          <ac:chgData name="Elaine Duffin" userId="cf570e58-4bc4-40a4-94a7-b8900c9b7065" providerId="ADAL" clId="{4D197AEF-3DB9-4265-B11B-FBCF18AFA11B}" dt="2023-10-20T07:08:21.728" v="3375"/>
          <ac:spMkLst>
            <pc:docMk/>
            <pc:sldMk cId="1028868090" sldId="1231"/>
            <ac:spMk id="19" creationId="{A6633E52-013F-7E0F-FA27-84EFAEE324ED}"/>
          </ac:spMkLst>
        </pc:spChg>
        <pc:spChg chg="add mod topLvl modVis replST">
          <ac:chgData name="Elaine Duffin" userId="cf570e58-4bc4-40a4-94a7-b8900c9b7065" providerId="ADAL" clId="{4D197AEF-3DB9-4265-B11B-FBCF18AFA11B}" dt="2023-10-20T07:08:21.728" v="3375"/>
          <ac:spMkLst>
            <pc:docMk/>
            <pc:sldMk cId="1028868090" sldId="1231"/>
            <ac:spMk id="20" creationId="{5BE8619D-873A-34DA-45FA-2A260975C47C}"/>
          </ac:spMkLst>
        </pc:spChg>
        <pc:spChg chg="add del mod topLvl modVis">
          <ac:chgData name="Elaine Duffin" userId="cf570e58-4bc4-40a4-94a7-b8900c9b7065" providerId="ADAL" clId="{4D197AEF-3DB9-4265-B11B-FBCF18AFA11B}" dt="2023-10-20T07:08:21.723" v="3365"/>
          <ac:spMkLst>
            <pc:docMk/>
            <pc:sldMk cId="1028868090" sldId="1231"/>
            <ac:spMk id="21" creationId="{1D045D40-79D4-CC33-0A2A-FDE56C6838CD}"/>
          </ac:spMkLst>
        </pc:spChg>
        <pc:spChg chg="add del mod">
          <ac:chgData name="Elaine Duffin" userId="cf570e58-4bc4-40a4-94a7-b8900c9b7065" providerId="ADAL" clId="{4D197AEF-3DB9-4265-B11B-FBCF18AFA11B}" dt="2023-10-20T07:08:21.746" v="3389"/>
          <ac:spMkLst>
            <pc:docMk/>
            <pc:sldMk cId="1028868090" sldId="1231"/>
            <ac:spMk id="23" creationId="{7C46E2DD-A892-38D4-621F-BE1509F751E3}"/>
          </ac:spMkLst>
        </pc:spChg>
        <pc:spChg chg="add mod replST">
          <ac:chgData name="Elaine Duffin" userId="cf570e58-4bc4-40a4-94a7-b8900c9b7065" providerId="ADAL" clId="{4D197AEF-3DB9-4265-B11B-FBCF18AFA11B}" dt="2023-10-20T11:55:24.638" v="5539"/>
          <ac:spMkLst>
            <pc:docMk/>
            <pc:sldMk cId="1028868090" sldId="1231"/>
            <ac:spMk id="24" creationId="{500B338D-7989-7026-0246-752FDC7A8881}"/>
          </ac:spMkLst>
        </pc:spChg>
        <pc:spChg chg="add mod modVis">
          <ac:chgData name="Elaine Duffin" userId="cf570e58-4bc4-40a4-94a7-b8900c9b7065" providerId="ADAL" clId="{4D197AEF-3DB9-4265-B11B-FBCF18AFA11B}" dt="2023-10-20T07:08:21.728" v="3375"/>
          <ac:spMkLst>
            <pc:docMk/>
            <pc:sldMk cId="1028868090" sldId="1231"/>
            <ac:spMk id="25" creationId="{FF06174A-F79B-6D61-ED45-F1569E9F3118}"/>
          </ac:spMkLst>
        </pc:spChg>
        <pc:spChg chg="add mod modVis">
          <ac:chgData name="Elaine Duffin" userId="cf570e58-4bc4-40a4-94a7-b8900c9b7065" providerId="ADAL" clId="{4D197AEF-3DB9-4265-B11B-FBCF18AFA11B}" dt="2023-10-20T13:54:38.545" v="7262"/>
          <ac:spMkLst>
            <pc:docMk/>
            <pc:sldMk cId="1028868090" sldId="1231"/>
            <ac:spMk id="27" creationId="{6B7710D2-72DE-4876-D683-E749EF332AC4}"/>
          </ac:spMkLst>
        </pc:spChg>
        <pc:spChg chg="add mod modVis replST">
          <ac:chgData name="Elaine Duffin" userId="cf570e58-4bc4-40a4-94a7-b8900c9b7065" providerId="ADAL" clId="{4D197AEF-3DB9-4265-B11B-FBCF18AFA11B}" dt="2023-10-20T13:54:38.544" v="7260"/>
          <ac:spMkLst>
            <pc:docMk/>
            <pc:sldMk cId="1028868090" sldId="1231"/>
            <ac:spMk id="28" creationId="{624F9B0B-EA2F-1FC1-1CDB-8A21BA92B503}"/>
          </ac:spMkLst>
        </pc:spChg>
        <pc:spChg chg="add mod topLvl replST">
          <ac:chgData name="Elaine Duffin" userId="cf570e58-4bc4-40a4-94a7-b8900c9b7065" providerId="ADAL" clId="{4D197AEF-3DB9-4265-B11B-FBCF18AFA11B}" dt="2023-10-20T13:12:59.231" v="6934"/>
          <ac:spMkLst>
            <pc:docMk/>
            <pc:sldMk cId="1028868090" sldId="1231"/>
            <ac:spMk id="29" creationId="{8900626A-1858-9636-6E58-432538B88583}"/>
          </ac:spMkLst>
        </pc:spChg>
        <pc:spChg chg="add mod topLvl replST">
          <ac:chgData name="Elaine Duffin" userId="cf570e58-4bc4-40a4-94a7-b8900c9b7065" providerId="ADAL" clId="{4D197AEF-3DB9-4265-B11B-FBCF18AFA11B}" dt="2023-10-20T13:12:59.231" v="6934"/>
          <ac:spMkLst>
            <pc:docMk/>
            <pc:sldMk cId="1028868090" sldId="1231"/>
            <ac:spMk id="30" creationId="{428DCB84-BCFA-97D8-D272-907297A05602}"/>
          </ac:spMkLst>
        </pc:spChg>
        <pc:spChg chg="add mod topLvl modVis replST">
          <ac:chgData name="Elaine Duffin" userId="cf570e58-4bc4-40a4-94a7-b8900c9b7065" providerId="ADAL" clId="{4D197AEF-3DB9-4265-B11B-FBCF18AFA11B}" dt="2023-10-20T13:12:59.231" v="6934"/>
          <ac:spMkLst>
            <pc:docMk/>
            <pc:sldMk cId="1028868090" sldId="1231"/>
            <ac:spMk id="31" creationId="{AC56E8FE-7B9C-11C8-A7D2-7F9D0E5FB032}"/>
          </ac:spMkLst>
        </pc:spChg>
        <pc:spChg chg="add mod topLvl modVis replST">
          <ac:chgData name="Elaine Duffin" userId="cf570e58-4bc4-40a4-94a7-b8900c9b7065" providerId="ADAL" clId="{4D197AEF-3DB9-4265-B11B-FBCF18AFA11B}" dt="2023-10-20T13:12:59.231" v="6934"/>
          <ac:spMkLst>
            <pc:docMk/>
            <pc:sldMk cId="1028868090" sldId="1231"/>
            <ac:spMk id="32" creationId="{1C6D4F66-05CD-D82F-2F12-46E7029438D3}"/>
          </ac:spMkLst>
        </pc:spChg>
        <pc:spChg chg="add mod topLvl replST">
          <ac:chgData name="Elaine Duffin" userId="cf570e58-4bc4-40a4-94a7-b8900c9b7065" providerId="ADAL" clId="{4D197AEF-3DB9-4265-B11B-FBCF18AFA11B}" dt="2023-10-20T13:12:59.231" v="6934"/>
          <ac:spMkLst>
            <pc:docMk/>
            <pc:sldMk cId="1028868090" sldId="1231"/>
            <ac:spMk id="33" creationId="{3D374A3E-5D8A-54ED-11FD-6A3B7818972B}"/>
          </ac:spMkLst>
        </pc:spChg>
        <pc:spChg chg="add mod topLvl replST">
          <ac:chgData name="Elaine Duffin" userId="cf570e58-4bc4-40a4-94a7-b8900c9b7065" providerId="ADAL" clId="{4D197AEF-3DB9-4265-B11B-FBCF18AFA11B}" dt="2023-10-20T13:12:59.231" v="6934"/>
          <ac:spMkLst>
            <pc:docMk/>
            <pc:sldMk cId="1028868090" sldId="1231"/>
            <ac:spMk id="34" creationId="{882F1E7E-2C45-2818-36C5-CF17607F7A53}"/>
          </ac:spMkLst>
        </pc:spChg>
        <pc:spChg chg="add mod topLvl modVis replST">
          <ac:chgData name="Elaine Duffin" userId="cf570e58-4bc4-40a4-94a7-b8900c9b7065" providerId="ADAL" clId="{4D197AEF-3DB9-4265-B11B-FBCF18AFA11B}" dt="2023-10-20T13:12:59.231" v="6934"/>
          <ac:spMkLst>
            <pc:docMk/>
            <pc:sldMk cId="1028868090" sldId="1231"/>
            <ac:spMk id="35" creationId="{4F940650-6D84-CB09-03F4-822C8950E447}"/>
          </ac:spMkLst>
        </pc:spChg>
        <pc:spChg chg="add mod topLvl modVis replST">
          <ac:chgData name="Elaine Duffin" userId="cf570e58-4bc4-40a4-94a7-b8900c9b7065" providerId="ADAL" clId="{4D197AEF-3DB9-4265-B11B-FBCF18AFA11B}" dt="2023-10-20T13:12:59.231" v="6934"/>
          <ac:spMkLst>
            <pc:docMk/>
            <pc:sldMk cId="1028868090" sldId="1231"/>
            <ac:spMk id="36" creationId="{655DD860-BFC7-4F2F-6658-81FC4459E7BA}"/>
          </ac:spMkLst>
        </pc:spChg>
        <pc:spChg chg="add mod topLvl replST">
          <ac:chgData name="Elaine Duffin" userId="cf570e58-4bc4-40a4-94a7-b8900c9b7065" providerId="ADAL" clId="{4D197AEF-3DB9-4265-B11B-FBCF18AFA11B}" dt="2023-10-20T13:12:59.231" v="6934"/>
          <ac:spMkLst>
            <pc:docMk/>
            <pc:sldMk cId="1028868090" sldId="1231"/>
            <ac:spMk id="37" creationId="{594AF60E-5002-18B6-FE60-ADC957756B01}"/>
          </ac:spMkLst>
        </pc:spChg>
        <pc:spChg chg="add mod topLvl replST">
          <ac:chgData name="Elaine Duffin" userId="cf570e58-4bc4-40a4-94a7-b8900c9b7065" providerId="ADAL" clId="{4D197AEF-3DB9-4265-B11B-FBCF18AFA11B}" dt="2023-10-20T13:12:59.231" v="6934"/>
          <ac:spMkLst>
            <pc:docMk/>
            <pc:sldMk cId="1028868090" sldId="1231"/>
            <ac:spMk id="38" creationId="{43CF5EC2-BA7E-9AD7-C1FD-D784E2A1132A}"/>
          </ac:spMkLst>
        </pc:spChg>
        <pc:spChg chg="add mod topLvl modVis replST">
          <ac:chgData name="Elaine Duffin" userId="cf570e58-4bc4-40a4-94a7-b8900c9b7065" providerId="ADAL" clId="{4D197AEF-3DB9-4265-B11B-FBCF18AFA11B}" dt="2023-10-20T13:12:59.231" v="6934"/>
          <ac:spMkLst>
            <pc:docMk/>
            <pc:sldMk cId="1028868090" sldId="1231"/>
            <ac:spMk id="39" creationId="{48A53E13-C4FB-8C01-8685-944783C67AFB}"/>
          </ac:spMkLst>
        </pc:spChg>
        <pc:spChg chg="add mod topLvl modVis replST">
          <ac:chgData name="Elaine Duffin" userId="cf570e58-4bc4-40a4-94a7-b8900c9b7065" providerId="ADAL" clId="{4D197AEF-3DB9-4265-B11B-FBCF18AFA11B}" dt="2023-10-20T13:12:59.231" v="6934"/>
          <ac:spMkLst>
            <pc:docMk/>
            <pc:sldMk cId="1028868090" sldId="1231"/>
            <ac:spMk id="40" creationId="{22477B95-918B-2516-3E61-CBAF4C1AA681}"/>
          </ac:spMkLst>
        </pc:spChg>
        <pc:spChg chg="add mod topLvl replST">
          <ac:chgData name="Elaine Duffin" userId="cf570e58-4bc4-40a4-94a7-b8900c9b7065" providerId="ADAL" clId="{4D197AEF-3DB9-4265-B11B-FBCF18AFA11B}" dt="2023-10-20T13:12:59.231" v="6934"/>
          <ac:spMkLst>
            <pc:docMk/>
            <pc:sldMk cId="1028868090" sldId="1231"/>
            <ac:spMk id="41" creationId="{44B0EECF-FE4D-5563-93E6-B6340AA576E9}"/>
          </ac:spMkLst>
        </pc:spChg>
        <pc:spChg chg="add mod topLvl replST">
          <ac:chgData name="Elaine Duffin" userId="cf570e58-4bc4-40a4-94a7-b8900c9b7065" providerId="ADAL" clId="{4D197AEF-3DB9-4265-B11B-FBCF18AFA11B}" dt="2023-10-20T13:12:59.231" v="6934"/>
          <ac:spMkLst>
            <pc:docMk/>
            <pc:sldMk cId="1028868090" sldId="1231"/>
            <ac:spMk id="42" creationId="{C7AED015-98C7-92F0-5D27-D20CC1006E46}"/>
          </ac:spMkLst>
        </pc:spChg>
        <pc:spChg chg="add mod topLvl modVis replST">
          <ac:chgData name="Elaine Duffin" userId="cf570e58-4bc4-40a4-94a7-b8900c9b7065" providerId="ADAL" clId="{4D197AEF-3DB9-4265-B11B-FBCF18AFA11B}" dt="2023-10-20T13:12:59.231" v="6934"/>
          <ac:spMkLst>
            <pc:docMk/>
            <pc:sldMk cId="1028868090" sldId="1231"/>
            <ac:spMk id="43" creationId="{D68AA4CB-461B-86D9-962D-22AC31EB3EC3}"/>
          </ac:spMkLst>
        </pc:spChg>
        <pc:spChg chg="add mod topLvl modVis replST">
          <ac:chgData name="Elaine Duffin" userId="cf570e58-4bc4-40a4-94a7-b8900c9b7065" providerId="ADAL" clId="{4D197AEF-3DB9-4265-B11B-FBCF18AFA11B}" dt="2023-10-20T13:12:59.231" v="6934"/>
          <ac:spMkLst>
            <pc:docMk/>
            <pc:sldMk cId="1028868090" sldId="1231"/>
            <ac:spMk id="44" creationId="{A0180832-4FF3-81B7-9060-E96637C042AC}"/>
          </ac:spMkLst>
        </pc:spChg>
        <pc:spChg chg="add del mod topLvl modVis">
          <ac:chgData name="Elaine Duffin" userId="cf570e58-4bc4-40a4-94a7-b8900c9b7065" providerId="ADAL" clId="{4D197AEF-3DB9-4265-B11B-FBCF18AFA11B}" dt="2023-10-20T07:08:22.395" v="4534"/>
          <ac:spMkLst>
            <pc:docMk/>
            <pc:sldMk cId="1028868090" sldId="1231"/>
            <ac:spMk id="45" creationId="{8BC13925-FA23-0473-F9B3-B11CDDC8BBAA}"/>
          </ac:spMkLst>
        </pc:spChg>
        <pc:spChg chg="add mod replST">
          <ac:chgData name="Elaine Duffin" userId="cf570e58-4bc4-40a4-94a7-b8900c9b7065" providerId="ADAL" clId="{4D197AEF-3DB9-4265-B11B-FBCF18AFA11B}" dt="2023-10-20T07:08:22.621" v="4785"/>
          <ac:spMkLst>
            <pc:docMk/>
            <pc:sldMk cId="1028868090" sldId="1231"/>
            <ac:spMk id="47" creationId="{7AC8327B-44DB-1EEA-9034-8ECD7683EA0E}"/>
          </ac:spMkLst>
        </pc:spChg>
        <pc:spChg chg="add del mod topLvl modVis">
          <ac:chgData name="Elaine Duffin" userId="cf570e58-4bc4-40a4-94a7-b8900c9b7065" providerId="ADAL" clId="{4D197AEF-3DB9-4265-B11B-FBCF18AFA11B}" dt="2023-10-20T07:08:22.640" v="4852"/>
          <ac:spMkLst>
            <pc:docMk/>
            <pc:sldMk cId="1028868090" sldId="1231"/>
            <ac:spMk id="48" creationId="{B3648815-536A-9879-1B17-680FA60D8E0E}"/>
          </ac:spMkLst>
        </pc:spChg>
        <pc:spChg chg="add mod">
          <ac:chgData name="Elaine Duffin" userId="cf570e58-4bc4-40a4-94a7-b8900c9b7065" providerId="ADAL" clId="{4D197AEF-3DB9-4265-B11B-FBCF18AFA11B}" dt="2023-10-20T07:08:22.438" v="4560" actId="207"/>
          <ac:spMkLst>
            <pc:docMk/>
            <pc:sldMk cId="1028868090" sldId="1231"/>
            <ac:spMk id="50" creationId="{6F667265-F39E-ADC2-C40C-D1AC28AB777C}"/>
          </ac:spMkLst>
        </pc:spChg>
        <pc:spChg chg="add mod topLvl modVis">
          <ac:chgData name="Elaine Duffin" userId="cf570e58-4bc4-40a4-94a7-b8900c9b7065" providerId="ADAL" clId="{4D197AEF-3DB9-4265-B11B-FBCF18AFA11B}" dt="2023-10-20T13:12:59.231" v="6934"/>
          <ac:spMkLst>
            <pc:docMk/>
            <pc:sldMk cId="1028868090" sldId="1231"/>
            <ac:spMk id="51" creationId="{CD03F460-E890-D45B-BE86-F2CEF6DF1DFD}"/>
          </ac:spMkLst>
        </pc:spChg>
        <pc:spChg chg="add mod">
          <ac:chgData name="Elaine Duffin" userId="cf570e58-4bc4-40a4-94a7-b8900c9b7065" providerId="ADAL" clId="{4D197AEF-3DB9-4265-B11B-FBCF18AFA11B}" dt="2023-10-20T07:08:22.673" v="4876" actId="207"/>
          <ac:spMkLst>
            <pc:docMk/>
            <pc:sldMk cId="1028868090" sldId="1231"/>
            <ac:spMk id="53" creationId="{5C0B7381-DF5E-5BE7-E9F5-880D39F40EF7}"/>
          </ac:spMkLst>
        </pc:spChg>
        <pc:grpChg chg="add del mod replST">
          <ac:chgData name="Elaine Duffin" userId="cf570e58-4bc4-40a4-94a7-b8900c9b7065" providerId="ADAL" clId="{4D197AEF-3DB9-4265-B11B-FBCF18AFA11B}" dt="2023-10-20T12:03:07.179" v="5791"/>
          <ac:grpSpMkLst>
            <pc:docMk/>
            <pc:sldMk cId="1028868090" sldId="1231"/>
            <ac:grpSpMk id="4" creationId="{50521EE5-0D97-067E-C038-CC3372E3C3CC}"/>
          </ac:grpSpMkLst>
        </pc:grpChg>
        <pc:grpChg chg="add del mod replST">
          <ac:chgData name="Elaine Duffin" userId="cf570e58-4bc4-40a4-94a7-b8900c9b7065" providerId="ADAL" clId="{4D197AEF-3DB9-4265-B11B-FBCF18AFA11B}" dt="2023-10-20T12:15:09.581" v="6036"/>
          <ac:grpSpMkLst>
            <pc:docMk/>
            <pc:sldMk cId="1028868090" sldId="1231"/>
            <ac:grpSpMk id="5" creationId="{597C3023-F059-FD65-9FBF-2F191A05A810}"/>
          </ac:grpSpMkLst>
        </pc:grpChg>
        <pc:grpChg chg="add del mod replST">
          <ac:chgData name="Elaine Duffin" userId="cf570e58-4bc4-40a4-94a7-b8900c9b7065" providerId="ADAL" clId="{4D197AEF-3DB9-4265-B11B-FBCF18AFA11B}" dt="2023-10-20T12:57:08.448" v="6476"/>
          <ac:grpSpMkLst>
            <pc:docMk/>
            <pc:sldMk cId="1028868090" sldId="1231"/>
            <ac:grpSpMk id="6" creationId="{5CF044A7-97A2-A422-E2EB-2B995B56940D}"/>
          </ac:grpSpMkLst>
        </pc:grpChg>
        <pc:grpChg chg="add del mod replST">
          <ac:chgData name="Elaine Duffin" userId="cf570e58-4bc4-40a4-94a7-b8900c9b7065" providerId="ADAL" clId="{4D197AEF-3DB9-4265-B11B-FBCF18AFA11B}" dt="2023-10-20T13:03:18.685" v="6657"/>
          <ac:grpSpMkLst>
            <pc:docMk/>
            <pc:sldMk cId="1028868090" sldId="1231"/>
            <ac:grpSpMk id="7" creationId="{420A54EA-3876-0A5C-94E5-4EB29EB2D9AB}"/>
          </ac:grpSpMkLst>
        </pc:grpChg>
        <pc:grpChg chg="add del mod replST">
          <ac:chgData name="Elaine Duffin" userId="cf570e58-4bc4-40a4-94a7-b8900c9b7065" providerId="ADAL" clId="{4D197AEF-3DB9-4265-B11B-FBCF18AFA11B}" dt="2023-10-20T13:12:59.199" v="6897"/>
          <ac:grpSpMkLst>
            <pc:docMk/>
            <pc:sldMk cId="1028868090" sldId="1231"/>
            <ac:grpSpMk id="8" creationId="{B605A691-0D1F-E1F3-07AE-BE2603F97128}"/>
          </ac:grpSpMkLst>
        </pc:grpChg>
        <pc:grpChg chg="add mod replST">
          <ac:chgData name="Elaine Duffin" userId="cf570e58-4bc4-40a4-94a7-b8900c9b7065" providerId="ADAL" clId="{4D197AEF-3DB9-4265-B11B-FBCF18AFA11B}" dt="2023-10-20T13:12:59.233" v="6940"/>
          <ac:grpSpMkLst>
            <pc:docMk/>
            <pc:sldMk cId="1028868090" sldId="1231"/>
            <ac:grpSpMk id="9" creationId="{08840C50-74B6-C968-2F8F-45A790B42FBF}"/>
          </ac:grpSpMkLst>
        </pc:grpChg>
        <pc:grpChg chg="add del mod replST">
          <ac:chgData name="Elaine Duffin" userId="cf570e58-4bc4-40a4-94a7-b8900c9b7065" providerId="ADAL" clId="{4D197AEF-3DB9-4265-B11B-FBCF18AFA11B}" dt="2023-10-20T07:08:21.617" v="3095"/>
          <ac:grpSpMkLst>
            <pc:docMk/>
            <pc:sldMk cId="1028868090" sldId="1231"/>
            <ac:grpSpMk id="22" creationId="{FBCFFEDA-DEC4-50F0-6F78-BF1A1C2C0883}"/>
          </ac:grpSpMkLst>
        </pc:grpChg>
        <pc:grpChg chg="add del mod replST">
          <ac:chgData name="Elaine Duffin" userId="cf570e58-4bc4-40a4-94a7-b8900c9b7065" providerId="ADAL" clId="{4D197AEF-3DB9-4265-B11B-FBCF18AFA11B}" dt="2023-10-20T07:08:21.745" v="3387"/>
          <ac:grpSpMkLst>
            <pc:docMk/>
            <pc:sldMk cId="1028868090" sldId="1231"/>
            <ac:grpSpMk id="26" creationId="{7E52F9EF-594C-6BC1-1B9E-025CB172F009}"/>
          </ac:grpSpMkLst>
        </pc:grpChg>
        <pc:grpChg chg="add del mod replST">
          <ac:chgData name="Elaine Duffin" userId="cf570e58-4bc4-40a4-94a7-b8900c9b7065" providerId="ADAL" clId="{4D197AEF-3DB9-4265-B11B-FBCF18AFA11B}" dt="2023-10-20T07:08:22.286" v="4256"/>
          <ac:grpSpMkLst>
            <pc:docMk/>
            <pc:sldMk cId="1028868090" sldId="1231"/>
            <ac:grpSpMk id="46" creationId="{646C91EC-3D37-C113-1048-B937133ABECF}"/>
          </ac:grpSpMkLst>
        </pc:grpChg>
        <pc:grpChg chg="add del mod replST">
          <ac:chgData name="Elaine Duffin" userId="cf570e58-4bc4-40a4-94a7-b8900c9b7065" providerId="ADAL" clId="{4D197AEF-3DB9-4265-B11B-FBCF18AFA11B}" dt="2023-10-20T07:08:22.505" v="4574"/>
          <ac:grpSpMkLst>
            <pc:docMk/>
            <pc:sldMk cId="1028868090" sldId="1231"/>
            <ac:grpSpMk id="49" creationId="{E9F06EA0-73F1-D3C6-0331-6E0AA8E54A13}"/>
          </ac:grpSpMkLst>
        </pc:grpChg>
        <pc:grpChg chg="add del mod replST">
          <ac:chgData name="Elaine Duffin" userId="cf570e58-4bc4-40a4-94a7-b8900c9b7065" providerId="ADAL" clId="{4D197AEF-3DB9-4265-B11B-FBCF18AFA11B}" dt="2023-10-20T07:11:00.917" v="5323"/>
          <ac:grpSpMkLst>
            <pc:docMk/>
            <pc:sldMk cId="1028868090" sldId="1231"/>
            <ac:grpSpMk id="52" creationId="{86C22884-999B-B20F-0B85-A13224A1657F}"/>
          </ac:grpSpMkLst>
        </pc:grpChg>
        <pc:grpChg chg="add del mod replST">
          <ac:chgData name="Elaine Duffin" userId="cf570e58-4bc4-40a4-94a7-b8900c9b7065" providerId="ADAL" clId="{4D197AEF-3DB9-4265-B11B-FBCF18AFA11B}" dt="2023-10-20T11:55:32.810" v="5624"/>
          <ac:grpSpMkLst>
            <pc:docMk/>
            <pc:sldMk cId="1028868090" sldId="1231"/>
            <ac:grpSpMk id="54" creationId="{34E1F443-6B31-A6C5-FB0B-03E34B75B9F6}"/>
          </ac:grpSpMkLst>
        </pc:grpChg>
      </pc:sldChg>
      <pc:sldChg chg="addSp modSp new mod">
        <pc:chgData name="Elaine Duffin" userId="cf570e58-4bc4-40a4-94a7-b8900c9b7065" providerId="ADAL" clId="{4D197AEF-3DB9-4265-B11B-FBCF18AFA11B}" dt="2023-10-16T10:21:08.199" v="509" actId="20577"/>
        <pc:sldMkLst>
          <pc:docMk/>
          <pc:sldMk cId="2450012196" sldId="1232"/>
        </pc:sldMkLst>
        <pc:spChg chg="mod">
          <ac:chgData name="Elaine Duffin" userId="cf570e58-4bc4-40a4-94a7-b8900c9b7065" providerId="ADAL" clId="{4D197AEF-3DB9-4265-B11B-FBCF18AFA11B}" dt="2023-10-16T10:11:34.378" v="220" actId="20577"/>
          <ac:spMkLst>
            <pc:docMk/>
            <pc:sldMk cId="2450012196" sldId="1232"/>
            <ac:spMk id="2" creationId="{CAB92E13-3644-22DD-CD85-9CEC5CF486F1}"/>
          </ac:spMkLst>
        </pc:spChg>
        <pc:spChg chg="mod">
          <ac:chgData name="Elaine Duffin" userId="cf570e58-4bc4-40a4-94a7-b8900c9b7065" providerId="ADAL" clId="{4D197AEF-3DB9-4265-B11B-FBCF18AFA11B}" dt="2023-10-16T10:21:08.199" v="509" actId="20577"/>
          <ac:spMkLst>
            <pc:docMk/>
            <pc:sldMk cId="2450012196" sldId="1232"/>
            <ac:spMk id="3" creationId="{FA2F070B-AFBD-7ED4-03D9-DDD6A2F3FE8F}"/>
          </ac:spMkLst>
        </pc:spChg>
        <pc:picChg chg="add mod">
          <ac:chgData name="Elaine Duffin" userId="cf570e58-4bc4-40a4-94a7-b8900c9b7065" providerId="ADAL" clId="{4D197AEF-3DB9-4265-B11B-FBCF18AFA11B}" dt="2023-10-16T10:12:34.001" v="290" actId="1076"/>
          <ac:picMkLst>
            <pc:docMk/>
            <pc:sldMk cId="2450012196" sldId="1232"/>
            <ac:picMk id="5" creationId="{C87439EC-6AC4-E269-7455-36EAD34CAC2C}"/>
          </ac:picMkLst>
        </pc:picChg>
      </pc:sldChg>
      <pc:sldChg chg="addSp delSp modSp new mod delAnim modAnim replTag">
        <pc:chgData name="Elaine Duffin" userId="cf570e58-4bc4-40a4-94a7-b8900c9b7065" providerId="ADAL" clId="{4D197AEF-3DB9-4265-B11B-FBCF18AFA11B}" dt="2023-10-20T13:54:39.046" v="7296"/>
        <pc:sldMkLst>
          <pc:docMk/>
          <pc:sldMk cId="4287138916" sldId="1233"/>
        </pc:sldMkLst>
        <pc:spChg chg="mod">
          <ac:chgData name="Elaine Duffin" userId="cf570e58-4bc4-40a4-94a7-b8900c9b7065" providerId="ADAL" clId="{4D197AEF-3DB9-4265-B11B-FBCF18AFA11B}" dt="2023-10-20T07:08:04.199" v="2162" actId="20577"/>
          <ac:spMkLst>
            <pc:docMk/>
            <pc:sldMk cId="4287138916" sldId="1233"/>
            <ac:spMk id="2" creationId="{06890815-3640-2A00-09F0-436548ABB6F0}"/>
          </ac:spMkLst>
        </pc:spChg>
        <pc:spChg chg="del mod modVis">
          <ac:chgData name="Elaine Duffin" userId="cf570e58-4bc4-40a4-94a7-b8900c9b7065" providerId="ADAL" clId="{4D197AEF-3DB9-4265-B11B-FBCF18AFA11B}" dt="2023-10-20T07:08:04.027" v="2089"/>
          <ac:spMkLst>
            <pc:docMk/>
            <pc:sldMk cId="4287138916" sldId="1233"/>
            <ac:spMk id="3" creationId="{6DA61001-5A05-7A88-EBFC-8F041F990A02}"/>
          </ac:spMkLst>
        </pc:spChg>
        <pc:spChg chg="add mod modVis">
          <ac:chgData name="Elaine Duffin" userId="cf570e58-4bc4-40a4-94a7-b8900c9b7065" providerId="ADAL" clId="{4D197AEF-3DB9-4265-B11B-FBCF18AFA11B}" dt="2023-10-20T13:08:49.654" v="6832"/>
          <ac:spMkLst>
            <pc:docMk/>
            <pc:sldMk cId="4287138916" sldId="1233"/>
            <ac:spMk id="4" creationId="{466704F9-F5F6-3618-1671-5122497C4F03}"/>
          </ac:spMkLst>
        </pc:spChg>
        <pc:spChg chg="add del mod replST">
          <ac:chgData name="Elaine Duffin" userId="cf570e58-4bc4-40a4-94a7-b8900c9b7065" providerId="ADAL" clId="{4D197AEF-3DB9-4265-B11B-FBCF18AFA11B}" dt="2023-10-20T07:08:04.141" v="2136"/>
          <ac:spMkLst>
            <pc:docMk/>
            <pc:sldMk cId="4287138916" sldId="1233"/>
            <ac:spMk id="5" creationId="{49E5C217-FF4A-2DE6-39F5-8228FCCFBDC9}"/>
          </ac:spMkLst>
        </pc:spChg>
        <pc:spChg chg="add del mod">
          <ac:chgData name="Elaine Duffin" userId="cf570e58-4bc4-40a4-94a7-b8900c9b7065" providerId="ADAL" clId="{4D197AEF-3DB9-4265-B11B-FBCF18AFA11B}" dt="2023-10-20T07:08:04.142" v="2138"/>
          <ac:spMkLst>
            <pc:docMk/>
            <pc:sldMk cId="4287138916" sldId="1233"/>
            <ac:spMk id="6" creationId="{6F4B84DF-6F51-6980-6731-77A30CE89A80}"/>
          </ac:spMkLst>
        </pc:spChg>
        <pc:spChg chg="add mod replST">
          <ac:chgData name="Elaine Duffin" userId="cf570e58-4bc4-40a4-94a7-b8900c9b7065" providerId="ADAL" clId="{4D197AEF-3DB9-4265-B11B-FBCF18AFA11B}" dt="2023-10-20T11:55:24.629" v="5530"/>
          <ac:spMkLst>
            <pc:docMk/>
            <pc:sldMk cId="4287138916" sldId="1233"/>
            <ac:spMk id="7" creationId="{3201BBA3-2082-1957-FB15-1D69BEFD1EA0}"/>
          </ac:spMkLst>
        </pc:spChg>
        <pc:spChg chg="add mod modVis">
          <ac:chgData name="Elaine Duffin" userId="cf570e58-4bc4-40a4-94a7-b8900c9b7065" providerId="ADAL" clId="{4D197AEF-3DB9-4265-B11B-FBCF18AFA11B}" dt="2023-10-20T13:54:38.538" v="7256"/>
          <ac:spMkLst>
            <pc:docMk/>
            <pc:sldMk cId="4287138916" sldId="1233"/>
            <ac:spMk id="8" creationId="{F5208E62-3D89-D3D8-1E06-C5B6E6CCBD06}"/>
          </ac:spMkLst>
        </pc:spChg>
        <pc:spChg chg="add mod modVis replST">
          <ac:chgData name="Elaine Duffin" userId="cf570e58-4bc4-40a4-94a7-b8900c9b7065" providerId="ADAL" clId="{4D197AEF-3DB9-4265-B11B-FBCF18AFA11B}" dt="2023-10-20T13:54:38.537" v="7254"/>
          <ac:spMkLst>
            <pc:docMk/>
            <pc:sldMk cId="4287138916" sldId="1233"/>
            <ac:spMk id="9" creationId="{164AEFD0-0FBD-6F22-6E21-8C2FEB4848E8}"/>
          </ac:spMkLst>
        </pc:spChg>
        <pc:spChg chg="add mod">
          <ac:chgData name="Elaine Duffin" userId="cf570e58-4bc4-40a4-94a7-b8900c9b7065" providerId="ADAL" clId="{4D197AEF-3DB9-4265-B11B-FBCF18AFA11B}" dt="2023-10-20T13:08:49.669" v="6839"/>
          <ac:spMkLst>
            <pc:docMk/>
            <pc:sldMk cId="4287138916" sldId="1233"/>
            <ac:spMk id="10" creationId="{152637D4-0E6C-F120-3C15-AEA1CD82443F}"/>
          </ac:spMkLst>
        </pc:spChg>
        <pc:spChg chg="add mod">
          <ac:chgData name="Elaine Duffin" userId="cf570e58-4bc4-40a4-94a7-b8900c9b7065" providerId="ADAL" clId="{4D197AEF-3DB9-4265-B11B-FBCF18AFA11B}" dt="2023-10-20T07:08:04.304" v="2203" actId="207"/>
          <ac:spMkLst>
            <pc:docMk/>
            <pc:sldMk cId="4287138916" sldId="1233"/>
            <ac:spMk id="11" creationId="{FEBCA686-CF5C-B396-8F09-8C0F8F264E6C}"/>
          </ac:spMkLst>
        </pc:spChg>
        <pc:spChg chg="add mod">
          <ac:chgData name="Elaine Duffin" userId="cf570e58-4bc4-40a4-94a7-b8900c9b7065" providerId="ADAL" clId="{4D197AEF-3DB9-4265-B11B-FBCF18AFA11B}" dt="2023-10-20T07:08:04.312" v="2211" actId="207"/>
          <ac:spMkLst>
            <pc:docMk/>
            <pc:sldMk cId="4287138916" sldId="1233"/>
            <ac:spMk id="12" creationId="{ED9A59FD-1D2A-D311-60EF-1B52287E1A42}"/>
          </ac:spMkLst>
        </pc:spChg>
      </pc:sldChg>
      <pc:sldChg chg="addSp delSp modSp new mod">
        <pc:chgData name="Elaine Duffin" userId="cf570e58-4bc4-40a4-94a7-b8900c9b7065" providerId="ADAL" clId="{4D197AEF-3DB9-4265-B11B-FBCF18AFA11B}" dt="2023-10-16T10:21:46.533" v="568" actId="962"/>
        <pc:sldMkLst>
          <pc:docMk/>
          <pc:sldMk cId="482812437" sldId="1234"/>
        </pc:sldMkLst>
        <pc:spChg chg="mod">
          <ac:chgData name="Elaine Duffin" userId="cf570e58-4bc4-40a4-94a7-b8900c9b7065" providerId="ADAL" clId="{4D197AEF-3DB9-4265-B11B-FBCF18AFA11B}" dt="2023-10-16T10:21:30.193" v="560" actId="20577"/>
          <ac:spMkLst>
            <pc:docMk/>
            <pc:sldMk cId="482812437" sldId="1234"/>
            <ac:spMk id="2" creationId="{511BF6B0-EC9B-A7D9-4FB1-13010261FC65}"/>
          </ac:spMkLst>
        </pc:spChg>
        <pc:spChg chg="del">
          <ac:chgData name="Elaine Duffin" userId="cf570e58-4bc4-40a4-94a7-b8900c9b7065" providerId="ADAL" clId="{4D197AEF-3DB9-4265-B11B-FBCF18AFA11B}" dt="2023-10-16T10:21:45.836" v="566"/>
          <ac:spMkLst>
            <pc:docMk/>
            <pc:sldMk cId="482812437" sldId="1234"/>
            <ac:spMk id="3" creationId="{BA9442A6-30EF-BC9F-F57F-55C3C56864BD}"/>
          </ac:spMkLst>
        </pc:spChg>
        <pc:picChg chg="add mod">
          <ac:chgData name="Elaine Duffin" userId="cf570e58-4bc4-40a4-94a7-b8900c9b7065" providerId="ADAL" clId="{4D197AEF-3DB9-4265-B11B-FBCF18AFA11B}" dt="2023-10-16T10:21:46.533" v="568" actId="962"/>
          <ac:picMkLst>
            <pc:docMk/>
            <pc:sldMk cId="482812437" sldId="1234"/>
            <ac:picMk id="5" creationId="{9E8E18FE-8754-D9A2-090A-C828A8EF92DC}"/>
          </ac:picMkLst>
        </pc:picChg>
      </pc:sldChg>
      <pc:sldChg chg="delSp modSp add mod">
        <pc:chgData name="Elaine Duffin" userId="cf570e58-4bc4-40a4-94a7-b8900c9b7065" providerId="ADAL" clId="{4D197AEF-3DB9-4265-B11B-FBCF18AFA11B}" dt="2023-10-16T10:38:43.803" v="1154" actId="20577"/>
        <pc:sldMkLst>
          <pc:docMk/>
          <pc:sldMk cId="2141732217" sldId="1235"/>
        </pc:sldMkLst>
        <pc:spChg chg="mod">
          <ac:chgData name="Elaine Duffin" userId="cf570e58-4bc4-40a4-94a7-b8900c9b7065" providerId="ADAL" clId="{4D197AEF-3DB9-4265-B11B-FBCF18AFA11B}" dt="2023-10-16T10:38:43.803" v="1154" actId="20577"/>
          <ac:spMkLst>
            <pc:docMk/>
            <pc:sldMk cId="2141732217" sldId="1235"/>
            <ac:spMk id="3" creationId="{0AB27F32-311A-4575-9215-DEC5460D8D80}"/>
          </ac:spMkLst>
        </pc:spChg>
        <pc:graphicFrameChg chg="del">
          <ac:chgData name="Elaine Duffin" userId="cf570e58-4bc4-40a4-94a7-b8900c9b7065" providerId="ADAL" clId="{4D197AEF-3DB9-4265-B11B-FBCF18AFA11B}" dt="2023-10-16T10:27:12.904" v="679" actId="478"/>
          <ac:graphicFrameMkLst>
            <pc:docMk/>
            <pc:sldMk cId="2141732217" sldId="1235"/>
            <ac:graphicFrameMk id="4" creationId="{42DBD763-BF64-46F6-BFA2-6103E8C322AD}"/>
          </ac:graphicFrameMkLst>
        </pc:graphicFrameChg>
      </pc:sldChg>
      <pc:sldChg chg="addSp delSp modSp new mod delAnim modAnim replTag">
        <pc:chgData name="Elaine Duffin" userId="cf570e58-4bc4-40a4-94a7-b8900c9b7065" providerId="ADAL" clId="{4D197AEF-3DB9-4265-B11B-FBCF18AFA11B}" dt="2023-10-20T13:54:39.048" v="7298"/>
        <pc:sldMkLst>
          <pc:docMk/>
          <pc:sldMk cId="3348085601" sldId="1236"/>
        </pc:sldMkLst>
        <pc:spChg chg="mod">
          <ac:chgData name="Elaine Duffin" userId="cf570e58-4bc4-40a4-94a7-b8900c9b7065" providerId="ADAL" clId="{4D197AEF-3DB9-4265-B11B-FBCF18AFA11B}" dt="2023-10-20T07:09:12.287" v="5018" actId="20577"/>
          <ac:spMkLst>
            <pc:docMk/>
            <pc:sldMk cId="3348085601" sldId="1236"/>
            <ac:spMk id="2" creationId="{D4249EBB-2161-2E49-8FB4-9B8106F231A7}"/>
          </ac:spMkLst>
        </pc:spChg>
        <pc:spChg chg="del mod modVis">
          <ac:chgData name="Elaine Duffin" userId="cf570e58-4bc4-40a4-94a7-b8900c9b7065" providerId="ADAL" clId="{4D197AEF-3DB9-4265-B11B-FBCF18AFA11B}" dt="2023-10-20T07:09:12.150" v="4910"/>
          <ac:spMkLst>
            <pc:docMk/>
            <pc:sldMk cId="3348085601" sldId="1236"/>
            <ac:spMk id="3" creationId="{98492233-829C-AFB8-6589-94250BC04788}"/>
          </ac:spMkLst>
        </pc:spChg>
        <pc:spChg chg="add mod modVis">
          <ac:chgData name="Elaine Duffin" userId="cf570e58-4bc4-40a4-94a7-b8900c9b7065" providerId="ADAL" clId="{4D197AEF-3DB9-4265-B11B-FBCF18AFA11B}" dt="2023-10-20T13:23:31.957" v="6984"/>
          <ac:spMkLst>
            <pc:docMk/>
            <pc:sldMk cId="3348085601" sldId="1236"/>
            <ac:spMk id="4" creationId="{FC6A2DDE-ED53-490F-49F2-C5C663530BD8}"/>
          </ac:spMkLst>
        </pc:spChg>
        <pc:spChg chg="add del mod replST">
          <ac:chgData name="Elaine Duffin" userId="cf570e58-4bc4-40a4-94a7-b8900c9b7065" providerId="ADAL" clId="{4D197AEF-3DB9-4265-B11B-FBCF18AFA11B}" dt="2023-10-20T07:09:12.184" v="4957"/>
          <ac:spMkLst>
            <pc:docMk/>
            <pc:sldMk cId="3348085601" sldId="1236"/>
            <ac:spMk id="5" creationId="{6A3B0084-CD37-1F53-0194-6EF51ED38DBA}"/>
          </ac:spMkLst>
        </pc:spChg>
        <pc:spChg chg="add del mod">
          <ac:chgData name="Elaine Duffin" userId="cf570e58-4bc4-40a4-94a7-b8900c9b7065" providerId="ADAL" clId="{4D197AEF-3DB9-4265-B11B-FBCF18AFA11B}" dt="2023-10-20T07:09:12.185" v="4959"/>
          <ac:spMkLst>
            <pc:docMk/>
            <pc:sldMk cId="3348085601" sldId="1236"/>
            <ac:spMk id="6" creationId="{67E77763-B3A0-11FA-6D8E-6474588444F6}"/>
          </ac:spMkLst>
        </pc:spChg>
        <pc:spChg chg="add mod replST">
          <ac:chgData name="Elaine Duffin" userId="cf570e58-4bc4-40a4-94a7-b8900c9b7065" providerId="ADAL" clId="{4D197AEF-3DB9-4265-B11B-FBCF18AFA11B}" dt="2023-10-20T11:55:24.644" v="5548"/>
          <ac:spMkLst>
            <pc:docMk/>
            <pc:sldMk cId="3348085601" sldId="1236"/>
            <ac:spMk id="7" creationId="{4D31D74C-6330-2EE7-A353-E3EE3B0C0ADC}"/>
          </ac:spMkLst>
        </pc:spChg>
        <pc:spChg chg="add mod modVis">
          <ac:chgData name="Elaine Duffin" userId="cf570e58-4bc4-40a4-94a7-b8900c9b7065" providerId="ADAL" clId="{4D197AEF-3DB9-4265-B11B-FBCF18AFA11B}" dt="2023-10-20T13:54:38.554" v="7268"/>
          <ac:spMkLst>
            <pc:docMk/>
            <pc:sldMk cId="3348085601" sldId="1236"/>
            <ac:spMk id="8" creationId="{AE35DDC5-FA0B-294A-578D-434D18603363}"/>
          </ac:spMkLst>
        </pc:spChg>
        <pc:spChg chg="add mod modVis replST">
          <ac:chgData name="Elaine Duffin" userId="cf570e58-4bc4-40a4-94a7-b8900c9b7065" providerId="ADAL" clId="{4D197AEF-3DB9-4265-B11B-FBCF18AFA11B}" dt="2023-10-20T13:54:38.553" v="7266"/>
          <ac:spMkLst>
            <pc:docMk/>
            <pc:sldMk cId="3348085601" sldId="1236"/>
            <ac:spMk id="9" creationId="{215CBB56-A486-DF9B-D6E7-5B447D737579}"/>
          </ac:spMkLst>
        </pc:spChg>
        <pc:spChg chg="add mod">
          <ac:chgData name="Elaine Duffin" userId="cf570e58-4bc4-40a4-94a7-b8900c9b7065" providerId="ADAL" clId="{4D197AEF-3DB9-4265-B11B-FBCF18AFA11B}" dt="2023-10-20T13:23:31.969" v="6991"/>
          <ac:spMkLst>
            <pc:docMk/>
            <pc:sldMk cId="3348085601" sldId="1236"/>
            <ac:spMk id="10" creationId="{88298A0F-25BA-428A-A6AE-32F4EA3A9657}"/>
          </ac:spMkLst>
        </pc:spChg>
        <pc:spChg chg="add mod">
          <ac:chgData name="Elaine Duffin" userId="cf570e58-4bc4-40a4-94a7-b8900c9b7065" providerId="ADAL" clId="{4D197AEF-3DB9-4265-B11B-FBCF18AFA11B}" dt="2023-10-20T07:09:12.242" v="5017" actId="207"/>
          <ac:spMkLst>
            <pc:docMk/>
            <pc:sldMk cId="3348085601" sldId="1236"/>
            <ac:spMk id="11" creationId="{42262E97-8D42-439B-CCFB-648261F747B1}"/>
          </ac:spMkLst>
        </pc:spChg>
        <pc:spChg chg="add mod">
          <ac:chgData name="Elaine Duffin" userId="cf570e58-4bc4-40a4-94a7-b8900c9b7065" providerId="ADAL" clId="{4D197AEF-3DB9-4265-B11B-FBCF18AFA11B}" dt="2023-10-20T07:09:12.318" v="5036" actId="207"/>
          <ac:spMkLst>
            <pc:docMk/>
            <pc:sldMk cId="3348085601" sldId="1236"/>
            <ac:spMk id="12" creationId="{32F2CE64-6F6C-9A14-B40D-00387E4532A6}"/>
          </ac:spMkLst>
        </pc:spChg>
      </pc:sldChg>
      <pc:sldChg chg="modSp add mod ord modAnim">
        <pc:chgData name="Elaine Duffin" userId="cf570e58-4bc4-40a4-94a7-b8900c9b7065" providerId="ADAL" clId="{4D197AEF-3DB9-4265-B11B-FBCF18AFA11B}" dt="2023-10-16T10:55:18.961" v="1926" actId="14100"/>
        <pc:sldMkLst>
          <pc:docMk/>
          <pc:sldMk cId="931582996" sldId="1237"/>
        </pc:sldMkLst>
        <pc:spChg chg="mod">
          <ac:chgData name="Elaine Duffin" userId="cf570e58-4bc4-40a4-94a7-b8900c9b7065" providerId="ADAL" clId="{4D197AEF-3DB9-4265-B11B-FBCF18AFA11B}" dt="2023-10-16T10:55:18.961" v="1926" actId="14100"/>
          <ac:spMkLst>
            <pc:docMk/>
            <pc:sldMk cId="931582996" sldId="1237"/>
            <ac:spMk id="220163" creationId="{834499C8-EDB4-40A9-905F-7AE4203C381F}"/>
          </ac:spMkLst>
        </pc:spChg>
        <pc:graphicFrameChg chg="mod">
          <ac:chgData name="Elaine Duffin" userId="cf570e58-4bc4-40a4-94a7-b8900c9b7065" providerId="ADAL" clId="{4D197AEF-3DB9-4265-B11B-FBCF18AFA11B}" dt="2023-10-16T10:55:14.551" v="1920" actId="1076"/>
          <ac:graphicFrameMkLst>
            <pc:docMk/>
            <pc:sldMk cId="931582996" sldId="1237"/>
            <ac:graphicFrameMk id="4" creationId="{4D293016-E3F0-4E9B-974F-CF3A5919D8C0}"/>
          </ac:graphicFrameMkLst>
        </pc:graphicFrameChg>
      </pc:sldChg>
      <pc:sldChg chg="addSp delSp modSp add mod replTag">
        <pc:chgData name="Elaine Duffin" userId="cf570e58-4bc4-40a4-94a7-b8900c9b7065" providerId="ADAL" clId="{4D197AEF-3DB9-4265-B11B-FBCF18AFA11B}" dt="2023-10-20T11:55:24.917" v="5608"/>
        <pc:sldMkLst>
          <pc:docMk/>
          <pc:sldMk cId="560773582" sldId="1238"/>
        </pc:sldMkLst>
        <pc:spChg chg="del">
          <ac:chgData name="Elaine Duffin" userId="cf570e58-4bc4-40a4-94a7-b8900c9b7065" providerId="ADAL" clId="{4D197AEF-3DB9-4265-B11B-FBCF18AFA11B}" dt="2023-10-20T07:07:06.122" v="1988"/>
          <ac:spMkLst>
            <pc:docMk/>
            <pc:sldMk cId="560773582" sldId="1238"/>
            <ac:spMk id="2" creationId="{0983946B-3ED6-8D08-D435-E4AE5035DA19}"/>
          </ac:spMkLst>
        </pc:spChg>
        <pc:spChg chg="del">
          <ac:chgData name="Elaine Duffin" userId="cf570e58-4bc4-40a4-94a7-b8900c9b7065" providerId="ADAL" clId="{4D197AEF-3DB9-4265-B11B-FBCF18AFA11B}" dt="2023-10-20T07:07:06.123" v="1990"/>
          <ac:spMkLst>
            <pc:docMk/>
            <pc:sldMk cId="560773582" sldId="1238"/>
            <ac:spMk id="3" creationId="{BD07B95E-A7B6-D0B4-04D6-89AC6D870B79}"/>
          </ac:spMkLst>
        </pc:spChg>
        <pc:spChg chg="add mod">
          <ac:chgData name="Elaine Duffin" userId="cf570e58-4bc4-40a4-94a7-b8900c9b7065" providerId="ADAL" clId="{4D197AEF-3DB9-4265-B11B-FBCF18AFA11B}" dt="2023-10-20T07:07:06.156" v="2003"/>
          <ac:spMkLst>
            <pc:docMk/>
            <pc:sldMk cId="560773582" sldId="1238"/>
            <ac:spMk id="6" creationId="{D447D436-3A3A-E5D4-852A-5D8B43605BFD}"/>
          </ac:spMkLst>
        </pc:spChg>
        <pc:spChg chg="add mod replST">
          <ac:chgData name="Elaine Duffin" userId="cf570e58-4bc4-40a4-94a7-b8900c9b7065" providerId="ADAL" clId="{4D197AEF-3DB9-4265-B11B-FBCF18AFA11B}" dt="2023-10-20T11:55:24.760" v="5603"/>
          <ac:spMkLst>
            <pc:docMk/>
            <pc:sldMk cId="560773582" sldId="1238"/>
            <ac:spMk id="7" creationId="{383F5A13-B1BC-B451-F417-009E7B718136}"/>
          </ac:spMkLst>
        </pc:spChg>
        <pc:spChg chg="add mod replST">
          <ac:chgData name="Elaine Duffin" userId="cf570e58-4bc4-40a4-94a7-b8900c9b7065" providerId="ADAL" clId="{4D197AEF-3DB9-4265-B11B-FBCF18AFA11B}" dt="2023-10-20T11:55:24.760" v="5603"/>
          <ac:spMkLst>
            <pc:docMk/>
            <pc:sldMk cId="560773582" sldId="1238"/>
            <ac:spMk id="8" creationId="{C44984B7-A7C0-4A6E-E5B1-579E93614BA5}"/>
          </ac:spMkLst>
        </pc:spChg>
        <pc:spChg chg="add mod">
          <ac:chgData name="Elaine Duffin" userId="cf570e58-4bc4-40a4-94a7-b8900c9b7065" providerId="ADAL" clId="{4D197AEF-3DB9-4265-B11B-FBCF18AFA11B}" dt="2023-10-20T11:55:24.760" v="5603"/>
          <ac:spMkLst>
            <pc:docMk/>
            <pc:sldMk cId="560773582" sldId="1238"/>
            <ac:spMk id="9" creationId="{AFBF5CD8-9FB3-087F-D062-1E47AA9F1B1E}"/>
          </ac:spMkLst>
        </pc:spChg>
        <pc:grpChg chg="add mod">
          <ac:chgData name="Elaine Duffin" userId="cf570e58-4bc4-40a4-94a7-b8900c9b7065" providerId="ADAL" clId="{4D197AEF-3DB9-4265-B11B-FBCF18AFA11B}" dt="2023-10-20T11:55:24.760" v="5603"/>
          <ac:grpSpMkLst>
            <pc:docMk/>
            <pc:sldMk cId="560773582" sldId="1238"/>
            <ac:grpSpMk id="12" creationId="{828166FE-3676-491B-14DE-9203234C3654}"/>
          </ac:grpSpMkLst>
        </pc:grpChg>
        <pc:picChg chg="add mod">
          <ac:chgData name="Elaine Duffin" userId="cf570e58-4bc4-40a4-94a7-b8900c9b7065" providerId="ADAL" clId="{4D197AEF-3DB9-4265-B11B-FBCF18AFA11B}" dt="2023-10-20T11:55:24.917" v="5608"/>
          <ac:picMkLst>
            <pc:docMk/>
            <pc:sldMk cId="560773582" sldId="1238"/>
            <ac:picMk id="3" creationId="{5950006A-D991-1E20-450B-F084BAD5630E}"/>
          </ac:picMkLst>
        </pc:picChg>
        <pc:picChg chg="add mod">
          <ac:chgData name="Elaine Duffin" userId="cf570e58-4bc4-40a4-94a7-b8900c9b7065" providerId="ADAL" clId="{4D197AEF-3DB9-4265-B11B-FBCF18AFA11B}" dt="2023-10-20T11:55:24.760" v="5603"/>
          <ac:picMkLst>
            <pc:docMk/>
            <pc:sldMk cId="560773582" sldId="1238"/>
            <ac:picMk id="5" creationId="{376E12C0-DFBE-8B83-7CAE-BD722CF2AD71}"/>
          </ac:picMkLst>
        </pc:picChg>
        <pc:picChg chg="add del mod">
          <ac:chgData name="Elaine Duffin" userId="cf570e58-4bc4-40a4-94a7-b8900c9b7065" providerId="ADAL" clId="{4D197AEF-3DB9-4265-B11B-FBCF18AFA11B}" dt="2023-10-20T11:55:24.760" v="5603"/>
          <ac:picMkLst>
            <pc:docMk/>
            <pc:sldMk cId="560773582" sldId="1238"/>
            <ac:picMk id="11" creationId="{F6671C77-F95D-2B31-9D9C-26DA667719C3}"/>
          </ac:picMkLst>
        </pc:picChg>
      </pc:sldChg>
    </pc:docChg>
  </pc:docChgLst>
  <pc:docChgLst>
    <pc:chgData name="Elaine Duffin" userId="cf570e58-4bc4-40a4-94a7-b8900c9b7065" providerId="ADAL" clId="{3021090B-DDDA-45C2-B2AA-5F99B94BC2E3}"/>
    <pc:docChg chg="custSel delSld modSld replTag">
      <pc:chgData name="Elaine Duffin" userId="cf570e58-4bc4-40a4-94a7-b8900c9b7065" providerId="ADAL" clId="{3021090B-DDDA-45C2-B2AA-5F99B94BC2E3}" dt="2023-08-10T11:37:40.893" v="279"/>
      <pc:docMkLst>
        <pc:docMk/>
      </pc:docMkLst>
      <pc:sldChg chg="modSp mod replTag">
        <pc:chgData name="Elaine Duffin" userId="cf570e58-4bc4-40a4-94a7-b8900c9b7065" providerId="ADAL" clId="{3021090B-DDDA-45C2-B2AA-5F99B94BC2E3}" dt="2023-08-10T11:37:40.892" v="277"/>
        <pc:sldMkLst>
          <pc:docMk/>
          <pc:sldMk cId="3984808876" sldId="1180"/>
        </pc:sldMkLst>
        <pc:spChg chg="mod modVis">
          <ac:chgData name="Elaine Duffin" userId="cf570e58-4bc4-40a4-94a7-b8900c9b7065" providerId="ADAL" clId="{3021090B-DDDA-45C2-B2AA-5F99B94BC2E3}" dt="2023-08-10T11:37:03.195" v="168"/>
          <ac:spMkLst>
            <pc:docMk/>
            <pc:sldMk cId="3984808876" sldId="1180"/>
            <ac:spMk id="3" creationId="{67829917-A609-4EDA-9A4D-8C6F9063C666}"/>
          </ac:spMkLst>
        </pc:spChg>
      </pc:sldChg>
      <pc:sldChg chg="del">
        <pc:chgData name="Elaine Duffin" userId="cf570e58-4bc4-40a4-94a7-b8900c9b7065" providerId="ADAL" clId="{3021090B-DDDA-45C2-B2AA-5F99B94BC2E3}" dt="2023-08-09T11:12:51.066" v="88" actId="2696"/>
        <pc:sldMkLst>
          <pc:docMk/>
          <pc:sldMk cId="3565736953" sldId="1194"/>
        </pc:sldMkLst>
      </pc:sldChg>
      <pc:sldChg chg="modSp del mod replTag">
        <pc:chgData name="Elaine Duffin" userId="cf570e58-4bc4-40a4-94a7-b8900c9b7065" providerId="ADAL" clId="{3021090B-DDDA-45C2-B2AA-5F99B94BC2E3}" dt="2023-08-10T11:37:21.275" v="237" actId="2696"/>
        <pc:sldMkLst>
          <pc:docMk/>
          <pc:sldMk cId="2138648875" sldId="1195"/>
        </pc:sldMkLst>
        <pc:spChg chg="mod modVis">
          <ac:chgData name="Elaine Duffin" userId="cf570e58-4bc4-40a4-94a7-b8900c9b7065" providerId="ADAL" clId="{3021090B-DDDA-45C2-B2AA-5F99B94BC2E3}" dt="2023-08-09T11:13:47.674" v="146"/>
          <ac:spMkLst>
            <pc:docMk/>
            <pc:sldMk cId="2138648875" sldId="1195"/>
            <ac:spMk id="3" creationId="{90B7DE37-4871-4E21-B5A9-FA9039642AE8}"/>
          </ac:spMkLst>
        </pc:spChg>
      </pc:sldChg>
      <pc:sldChg chg="modSp del mod replTag">
        <pc:chgData name="Elaine Duffin" userId="cf570e58-4bc4-40a4-94a7-b8900c9b7065" providerId="ADAL" clId="{3021090B-DDDA-45C2-B2AA-5F99B94BC2E3}" dt="2023-08-10T11:37:29.059" v="264" actId="2696"/>
        <pc:sldMkLst>
          <pc:docMk/>
          <pc:sldMk cId="2771106164" sldId="1208"/>
        </pc:sldMkLst>
        <pc:spChg chg="mod modVis">
          <ac:chgData name="Elaine Duffin" userId="cf570e58-4bc4-40a4-94a7-b8900c9b7065" providerId="ADAL" clId="{3021090B-DDDA-45C2-B2AA-5F99B94BC2E3}" dt="2023-08-10T11:37:26.546" v="256"/>
          <ac:spMkLst>
            <pc:docMk/>
            <pc:sldMk cId="2771106164" sldId="1208"/>
            <ac:spMk id="3" creationId="{90B7DE37-4871-4E21-B5A9-FA9039642AE8}"/>
          </ac:spMkLst>
        </pc:spChg>
      </pc:sldChg>
      <pc:sldChg chg="modSp del mod replTag">
        <pc:chgData name="Elaine Duffin" userId="cf570e58-4bc4-40a4-94a7-b8900c9b7065" providerId="ADAL" clId="{3021090B-DDDA-45C2-B2AA-5F99B94BC2E3}" dt="2023-08-10T11:37:25.605" v="249" actId="2696"/>
        <pc:sldMkLst>
          <pc:docMk/>
          <pc:sldMk cId="2838012966" sldId="1209"/>
        </pc:sldMkLst>
        <pc:spChg chg="mod modVis">
          <ac:chgData name="Elaine Duffin" userId="cf570e58-4bc4-40a4-94a7-b8900c9b7065" providerId="ADAL" clId="{3021090B-DDDA-45C2-B2AA-5F99B94BC2E3}" dt="2023-08-10T11:37:11.554" v="220"/>
          <ac:spMkLst>
            <pc:docMk/>
            <pc:sldMk cId="2838012966" sldId="1209"/>
            <ac:spMk id="6" creationId="{1FA674CE-0542-4441-8ECB-505DECD8D325}"/>
          </ac:spMkLst>
        </pc:spChg>
      </pc:sldChg>
      <pc:sldChg chg="modSp del mod replTag">
        <pc:chgData name="Elaine Duffin" userId="cf570e58-4bc4-40a4-94a7-b8900c9b7065" providerId="ADAL" clId="{3021090B-DDDA-45C2-B2AA-5F99B94BC2E3}" dt="2023-08-10T11:37:32.501" v="274" actId="2696"/>
        <pc:sldMkLst>
          <pc:docMk/>
          <pc:sldMk cId="3064127986" sldId="1211"/>
        </pc:sldMkLst>
        <pc:spChg chg="mod modVis">
          <ac:chgData name="Elaine Duffin" userId="cf570e58-4bc4-40a4-94a7-b8900c9b7065" providerId="ADAL" clId="{3021090B-DDDA-45C2-B2AA-5F99B94BC2E3}" dt="2023-08-10T11:37:06.259" v="208"/>
          <ac:spMkLst>
            <pc:docMk/>
            <pc:sldMk cId="3064127986" sldId="1211"/>
            <ac:spMk id="4" creationId="{B9A93C14-9CAE-46D2-AD77-7EE6255FCF96}"/>
          </ac:spMkLst>
        </pc:spChg>
      </pc:sldChg>
      <pc:sldChg chg="modSp mod replTag">
        <pc:chgData name="Elaine Duffin" userId="cf570e58-4bc4-40a4-94a7-b8900c9b7065" providerId="ADAL" clId="{3021090B-DDDA-45C2-B2AA-5F99B94BC2E3}" dt="2023-08-10T11:37:40.892" v="276"/>
        <pc:sldMkLst>
          <pc:docMk/>
          <pc:sldMk cId="2640757254" sldId="1216"/>
        </pc:sldMkLst>
        <pc:spChg chg="mod modVis">
          <ac:chgData name="Elaine Duffin" userId="cf570e58-4bc4-40a4-94a7-b8900c9b7065" providerId="ADAL" clId="{3021090B-DDDA-45C2-B2AA-5F99B94BC2E3}" dt="2023-08-09T11:12:17.507" v="8"/>
          <ac:spMkLst>
            <pc:docMk/>
            <pc:sldMk cId="2640757254" sldId="1216"/>
            <ac:spMk id="220163" creationId="{834499C8-EDB4-40A9-905F-7AE4203C381F}"/>
          </ac:spMkLst>
        </pc:spChg>
      </pc:sldChg>
      <pc:sldChg chg="modSp mod replTag">
        <pc:chgData name="Elaine Duffin" userId="cf570e58-4bc4-40a4-94a7-b8900c9b7065" providerId="ADAL" clId="{3021090B-DDDA-45C2-B2AA-5F99B94BC2E3}" dt="2023-08-10T11:37:40.893" v="278"/>
        <pc:sldMkLst>
          <pc:docMk/>
          <pc:sldMk cId="58942672" sldId="1217"/>
        </pc:sldMkLst>
        <pc:spChg chg="mod modVis">
          <ac:chgData name="Elaine Duffin" userId="cf570e58-4bc4-40a4-94a7-b8900c9b7065" providerId="ADAL" clId="{3021090B-DDDA-45C2-B2AA-5F99B94BC2E3}" dt="2023-08-10T11:37:04.158" v="184"/>
          <ac:spMkLst>
            <pc:docMk/>
            <pc:sldMk cId="58942672" sldId="1217"/>
            <ac:spMk id="220163" creationId="{834499C8-EDB4-40A9-905F-7AE4203C381F}"/>
          </ac:spMkLst>
        </pc:spChg>
      </pc:sldChg>
      <pc:sldChg chg="modSp mod replTag">
        <pc:chgData name="Elaine Duffin" userId="cf570e58-4bc4-40a4-94a7-b8900c9b7065" providerId="ADAL" clId="{3021090B-DDDA-45C2-B2AA-5F99B94BC2E3}" dt="2023-08-10T11:37:40.893" v="279"/>
        <pc:sldMkLst>
          <pc:docMk/>
          <pc:sldMk cId="2720380868" sldId="1227"/>
        </pc:sldMkLst>
        <pc:spChg chg="mod modVis">
          <ac:chgData name="Elaine Duffin" userId="cf570e58-4bc4-40a4-94a7-b8900c9b7065" providerId="ADAL" clId="{3021090B-DDDA-45C2-B2AA-5F99B94BC2E3}" dt="2023-08-10T11:37:27.611" v="262"/>
          <ac:spMkLst>
            <pc:docMk/>
            <pc:sldMk cId="2720380868" sldId="1227"/>
            <ac:spMk id="5" creationId="{70BBF7CF-E68F-4E2C-A05F-94DABD33FCF6}"/>
          </ac:spMkLst>
        </pc:spChg>
      </pc:sldChg>
    </pc:docChg>
  </pc:docChgLst>
  <pc:docChgLst>
    <pc:chgData name="Elaine Duffin" userId="cf570e58-4bc4-40a4-94a7-b8900c9b7065" providerId="ADAL" clId="{451451EB-2ED8-46B7-A798-E266E1FA4A80}"/>
    <pc:docChg chg="custSel addSld delSld modSld sldOrd replTag">
      <pc:chgData name="Elaine Duffin" userId="cf570e58-4bc4-40a4-94a7-b8900c9b7065" providerId="ADAL" clId="{451451EB-2ED8-46B7-A798-E266E1FA4A80}" dt="2022-10-20T12:00:14.675" v="3813"/>
      <pc:docMkLst>
        <pc:docMk/>
      </pc:docMkLst>
      <pc:sldChg chg="replTag">
        <pc:chgData name="Elaine Duffin" userId="cf570e58-4bc4-40a4-94a7-b8900c9b7065" providerId="ADAL" clId="{451451EB-2ED8-46B7-A798-E266E1FA4A80}" dt="2022-10-18T13:35:22.564" v="348"/>
        <pc:sldMkLst>
          <pc:docMk/>
          <pc:sldMk cId="2069463699" sldId="1145"/>
        </pc:sldMkLst>
      </pc:sldChg>
      <pc:sldChg chg="addSp delSp modSp mod modAnim replTag">
        <pc:chgData name="Elaine Duffin" userId="cf570e58-4bc4-40a4-94a7-b8900c9b7065" providerId="ADAL" clId="{451451EB-2ED8-46B7-A798-E266E1FA4A80}" dt="2022-10-20T12:00:14.674" v="3806"/>
        <pc:sldMkLst>
          <pc:docMk/>
          <pc:sldMk cId="3984808876" sldId="1180"/>
        </pc:sldMkLst>
        <pc:spChg chg="mod modVis">
          <ac:chgData name="Elaine Duffin" userId="cf570e58-4bc4-40a4-94a7-b8900c9b7065" providerId="ADAL" clId="{451451EB-2ED8-46B7-A798-E266E1FA4A80}" dt="2022-10-20T11:13:42.505" v="3226"/>
          <ac:spMkLst>
            <pc:docMk/>
            <pc:sldMk cId="3984808876" sldId="1180"/>
            <ac:spMk id="3" creationId="{67829917-A609-4EDA-9A4D-8C6F9063C666}"/>
          </ac:spMkLst>
        </pc:spChg>
        <pc:spChg chg="mod">
          <ac:chgData name="Elaine Duffin" userId="cf570e58-4bc4-40a4-94a7-b8900c9b7065" providerId="ADAL" clId="{451451EB-2ED8-46B7-A798-E266E1FA4A80}" dt="2022-10-20T11:00:32.293" v="2828"/>
          <ac:spMkLst>
            <pc:docMk/>
            <pc:sldMk cId="3984808876" sldId="1180"/>
            <ac:spMk id="27" creationId="{69688BDD-C22A-4274-9287-A52949AF7A21}"/>
          </ac:spMkLst>
        </pc:spChg>
        <pc:spChg chg="mod modVis">
          <ac:chgData name="Elaine Duffin" userId="cf570e58-4bc4-40a4-94a7-b8900c9b7065" providerId="ADAL" clId="{451451EB-2ED8-46B7-A798-E266E1FA4A80}" dt="2022-10-20T12:00:14.563" v="3765"/>
          <ac:spMkLst>
            <pc:docMk/>
            <pc:sldMk cId="3984808876" sldId="1180"/>
            <ac:spMk id="30" creationId="{628AE061-6090-4B03-A7CE-E8ADB993F4DE}"/>
          </ac:spMkLst>
        </pc:spChg>
        <pc:spChg chg="mod modVis">
          <ac:chgData name="Elaine Duffin" userId="cf570e58-4bc4-40a4-94a7-b8900c9b7065" providerId="ADAL" clId="{451451EB-2ED8-46B7-A798-E266E1FA4A80}" dt="2022-10-20T12:00:14.563" v="3763"/>
          <ac:spMkLst>
            <pc:docMk/>
            <pc:sldMk cId="3984808876" sldId="1180"/>
            <ac:spMk id="31" creationId="{194000A4-2262-4B6B-9FFA-F04576D98EC7}"/>
          </ac:spMkLst>
        </pc:spChg>
        <pc:spChg chg="mod topLvl">
          <ac:chgData name="Elaine Duffin" userId="cf570e58-4bc4-40a4-94a7-b8900c9b7065" providerId="ADAL" clId="{451451EB-2ED8-46B7-A798-E266E1FA4A80}" dt="2022-10-20T11:13:42.548" v="3267"/>
          <ac:spMkLst>
            <pc:docMk/>
            <pc:sldMk cId="3984808876" sldId="1180"/>
            <ac:spMk id="33" creationId="{7AB7444B-2ADA-4708-AC92-A1E988B43435}"/>
          </ac:spMkLst>
        </pc:spChg>
        <pc:spChg chg="mod topLvl">
          <ac:chgData name="Elaine Duffin" userId="cf570e58-4bc4-40a4-94a7-b8900c9b7065" providerId="ADAL" clId="{451451EB-2ED8-46B7-A798-E266E1FA4A80}" dt="2022-10-20T11:13:42.548" v="3267"/>
          <ac:spMkLst>
            <pc:docMk/>
            <pc:sldMk cId="3984808876" sldId="1180"/>
            <ac:spMk id="34" creationId="{62C725F9-DA0A-4A5C-98A4-CB239834863E}"/>
          </ac:spMkLst>
        </pc:spChg>
        <pc:spChg chg="mod topLvl modVis">
          <ac:chgData name="Elaine Duffin" userId="cf570e58-4bc4-40a4-94a7-b8900c9b7065" providerId="ADAL" clId="{451451EB-2ED8-46B7-A798-E266E1FA4A80}" dt="2022-10-20T11:13:42.548" v="3267"/>
          <ac:spMkLst>
            <pc:docMk/>
            <pc:sldMk cId="3984808876" sldId="1180"/>
            <ac:spMk id="35" creationId="{3348297C-9859-4576-9395-59DEC7C0901C}"/>
          </ac:spMkLst>
        </pc:spChg>
        <pc:spChg chg="mod topLvl modVis">
          <ac:chgData name="Elaine Duffin" userId="cf570e58-4bc4-40a4-94a7-b8900c9b7065" providerId="ADAL" clId="{451451EB-2ED8-46B7-A798-E266E1FA4A80}" dt="2022-10-20T11:13:42.548" v="3267"/>
          <ac:spMkLst>
            <pc:docMk/>
            <pc:sldMk cId="3984808876" sldId="1180"/>
            <ac:spMk id="36" creationId="{79EACFB3-1353-4CC8-8576-4CC6AB6F0AC0}"/>
          </ac:spMkLst>
        </pc:spChg>
        <pc:spChg chg="mod topLvl">
          <ac:chgData name="Elaine Duffin" userId="cf570e58-4bc4-40a4-94a7-b8900c9b7065" providerId="ADAL" clId="{451451EB-2ED8-46B7-A798-E266E1FA4A80}" dt="2022-10-20T11:13:42.548" v="3267"/>
          <ac:spMkLst>
            <pc:docMk/>
            <pc:sldMk cId="3984808876" sldId="1180"/>
            <ac:spMk id="37" creationId="{26F9DE10-C97F-4941-8A1D-078FC968BCA0}"/>
          </ac:spMkLst>
        </pc:spChg>
        <pc:spChg chg="mod topLvl">
          <ac:chgData name="Elaine Duffin" userId="cf570e58-4bc4-40a4-94a7-b8900c9b7065" providerId="ADAL" clId="{451451EB-2ED8-46B7-A798-E266E1FA4A80}" dt="2022-10-20T11:13:42.548" v="3267"/>
          <ac:spMkLst>
            <pc:docMk/>
            <pc:sldMk cId="3984808876" sldId="1180"/>
            <ac:spMk id="38" creationId="{B79457C7-9A28-4890-81B1-19D87641C55F}"/>
          </ac:spMkLst>
        </pc:spChg>
        <pc:spChg chg="mod topLvl modVis">
          <ac:chgData name="Elaine Duffin" userId="cf570e58-4bc4-40a4-94a7-b8900c9b7065" providerId="ADAL" clId="{451451EB-2ED8-46B7-A798-E266E1FA4A80}" dt="2022-10-20T11:13:42.548" v="3267"/>
          <ac:spMkLst>
            <pc:docMk/>
            <pc:sldMk cId="3984808876" sldId="1180"/>
            <ac:spMk id="39" creationId="{9912AFDE-428E-49DC-8319-AE00C826ABFA}"/>
          </ac:spMkLst>
        </pc:spChg>
        <pc:spChg chg="mod topLvl modVis">
          <ac:chgData name="Elaine Duffin" userId="cf570e58-4bc4-40a4-94a7-b8900c9b7065" providerId="ADAL" clId="{451451EB-2ED8-46B7-A798-E266E1FA4A80}" dt="2022-10-20T11:13:42.548" v="3267"/>
          <ac:spMkLst>
            <pc:docMk/>
            <pc:sldMk cId="3984808876" sldId="1180"/>
            <ac:spMk id="40" creationId="{96ABB646-19D4-48AC-898A-8F63B1E46F00}"/>
          </ac:spMkLst>
        </pc:spChg>
        <pc:spChg chg="mod topLvl">
          <ac:chgData name="Elaine Duffin" userId="cf570e58-4bc4-40a4-94a7-b8900c9b7065" providerId="ADAL" clId="{451451EB-2ED8-46B7-A798-E266E1FA4A80}" dt="2022-10-20T11:13:42.548" v="3267"/>
          <ac:spMkLst>
            <pc:docMk/>
            <pc:sldMk cId="3984808876" sldId="1180"/>
            <ac:spMk id="41" creationId="{FD720908-3EA5-4823-BE51-DE5FCA062FA1}"/>
          </ac:spMkLst>
        </pc:spChg>
        <pc:spChg chg="mod topLvl">
          <ac:chgData name="Elaine Duffin" userId="cf570e58-4bc4-40a4-94a7-b8900c9b7065" providerId="ADAL" clId="{451451EB-2ED8-46B7-A798-E266E1FA4A80}" dt="2022-10-20T11:13:42.548" v="3267"/>
          <ac:spMkLst>
            <pc:docMk/>
            <pc:sldMk cId="3984808876" sldId="1180"/>
            <ac:spMk id="42" creationId="{F818438C-A11E-45EB-9767-54B6DD2A4294}"/>
          </ac:spMkLst>
        </pc:spChg>
        <pc:spChg chg="mod topLvl modVis">
          <ac:chgData name="Elaine Duffin" userId="cf570e58-4bc4-40a4-94a7-b8900c9b7065" providerId="ADAL" clId="{451451EB-2ED8-46B7-A798-E266E1FA4A80}" dt="2022-10-20T11:13:42.548" v="3267"/>
          <ac:spMkLst>
            <pc:docMk/>
            <pc:sldMk cId="3984808876" sldId="1180"/>
            <ac:spMk id="43" creationId="{124EF444-587D-4E76-B2F8-D28C13E0703B}"/>
          </ac:spMkLst>
        </pc:spChg>
        <pc:spChg chg="mod topLvl modVis">
          <ac:chgData name="Elaine Duffin" userId="cf570e58-4bc4-40a4-94a7-b8900c9b7065" providerId="ADAL" clId="{451451EB-2ED8-46B7-A798-E266E1FA4A80}" dt="2022-10-20T11:13:42.548" v="3267"/>
          <ac:spMkLst>
            <pc:docMk/>
            <pc:sldMk cId="3984808876" sldId="1180"/>
            <ac:spMk id="44" creationId="{5BAC77C3-B292-4A1C-AE10-B43C777A1CE0}"/>
          </ac:spMkLst>
        </pc:spChg>
        <pc:spChg chg="mod topLvl">
          <ac:chgData name="Elaine Duffin" userId="cf570e58-4bc4-40a4-94a7-b8900c9b7065" providerId="ADAL" clId="{451451EB-2ED8-46B7-A798-E266E1FA4A80}" dt="2022-10-20T11:13:42.548" v="3267"/>
          <ac:spMkLst>
            <pc:docMk/>
            <pc:sldMk cId="3984808876" sldId="1180"/>
            <ac:spMk id="45" creationId="{1D442204-345B-4856-AFA0-6DE20084F154}"/>
          </ac:spMkLst>
        </pc:spChg>
        <pc:spChg chg="mod topLvl">
          <ac:chgData name="Elaine Duffin" userId="cf570e58-4bc4-40a4-94a7-b8900c9b7065" providerId="ADAL" clId="{451451EB-2ED8-46B7-A798-E266E1FA4A80}" dt="2022-10-20T11:13:42.548" v="3267"/>
          <ac:spMkLst>
            <pc:docMk/>
            <pc:sldMk cId="3984808876" sldId="1180"/>
            <ac:spMk id="46" creationId="{70FCE413-7C1B-46E4-994F-C82DB8533F15}"/>
          </ac:spMkLst>
        </pc:spChg>
        <pc:spChg chg="mod topLvl modVis">
          <ac:chgData name="Elaine Duffin" userId="cf570e58-4bc4-40a4-94a7-b8900c9b7065" providerId="ADAL" clId="{451451EB-2ED8-46B7-A798-E266E1FA4A80}" dt="2022-10-20T11:13:42.548" v="3267"/>
          <ac:spMkLst>
            <pc:docMk/>
            <pc:sldMk cId="3984808876" sldId="1180"/>
            <ac:spMk id="47" creationId="{56677DBD-C321-4321-ACB8-4B885776966B}"/>
          </ac:spMkLst>
        </pc:spChg>
        <pc:spChg chg="mod topLvl modVis">
          <ac:chgData name="Elaine Duffin" userId="cf570e58-4bc4-40a4-94a7-b8900c9b7065" providerId="ADAL" clId="{451451EB-2ED8-46B7-A798-E266E1FA4A80}" dt="2022-10-20T11:13:42.548" v="3267"/>
          <ac:spMkLst>
            <pc:docMk/>
            <pc:sldMk cId="3984808876" sldId="1180"/>
            <ac:spMk id="48" creationId="{35E39CAD-F066-4A90-9FE8-743A3DC95726}"/>
          </ac:spMkLst>
        </pc:spChg>
        <pc:spChg chg="mod modVis">
          <ac:chgData name="Elaine Duffin" userId="cf570e58-4bc4-40a4-94a7-b8900c9b7065" providerId="ADAL" clId="{451451EB-2ED8-46B7-A798-E266E1FA4A80}" dt="2022-10-20T11:13:42.546" v="3266"/>
          <ac:spMkLst>
            <pc:docMk/>
            <pc:sldMk cId="3984808876" sldId="1180"/>
            <ac:spMk id="51" creationId="{FD93941E-3E1D-4DB9-AE18-26D636B8265F}"/>
          </ac:spMkLst>
        </pc:spChg>
        <pc:spChg chg="mod topLvl">
          <ac:chgData name="Elaine Duffin" userId="cf570e58-4bc4-40a4-94a7-b8900c9b7065" providerId="ADAL" clId="{451451EB-2ED8-46B7-A798-E266E1FA4A80}" dt="2022-10-20T11:13:42.548" v="3267"/>
          <ac:spMkLst>
            <pc:docMk/>
            <pc:sldMk cId="3984808876" sldId="1180"/>
            <ac:spMk id="57" creationId="{CF5BA6ED-D8C3-4900-9481-1EA4E63D26CF}"/>
          </ac:spMkLst>
        </pc:spChg>
        <pc:grpChg chg="add del mod replST">
          <ac:chgData name="Elaine Duffin" userId="cf570e58-4bc4-40a4-94a7-b8900c9b7065" providerId="ADAL" clId="{451451EB-2ED8-46B7-A798-E266E1FA4A80}" dt="2022-10-20T11:00:34.860" v="2927"/>
          <ac:grpSpMkLst>
            <pc:docMk/>
            <pc:sldMk cId="3984808876" sldId="1180"/>
            <ac:grpSpMk id="5" creationId="{061C1A02-27E3-41C8-948C-EA1E89E9072D}"/>
          </ac:grpSpMkLst>
        </pc:grpChg>
        <pc:grpChg chg="add del mod replST">
          <ac:chgData name="Elaine Duffin" userId="cf570e58-4bc4-40a4-94a7-b8900c9b7065" providerId="ADAL" clId="{451451EB-2ED8-46B7-A798-E266E1FA4A80}" dt="2022-10-18T13:35:43.750" v="390"/>
          <ac:grpSpMkLst>
            <pc:docMk/>
            <pc:sldMk cId="3984808876" sldId="1180"/>
            <ac:grpSpMk id="5" creationId="{4FF5E00F-A4E1-4566-83C9-DDB84103A874}"/>
          </ac:grpSpMkLst>
        </pc:grpChg>
        <pc:grpChg chg="add del mod replST">
          <ac:chgData name="Elaine Duffin" userId="cf570e58-4bc4-40a4-94a7-b8900c9b7065" providerId="ADAL" clId="{451451EB-2ED8-46B7-A798-E266E1FA4A80}" dt="2022-10-18T13:35:43.769" v="441"/>
          <ac:grpSpMkLst>
            <pc:docMk/>
            <pc:sldMk cId="3984808876" sldId="1180"/>
            <ac:grpSpMk id="6" creationId="{666DF469-1CDF-4F58-BE51-10F28AF0CEE2}"/>
          </ac:grpSpMkLst>
        </pc:grpChg>
        <pc:grpChg chg="add del mod replST">
          <ac:chgData name="Elaine Duffin" userId="cf570e58-4bc4-40a4-94a7-b8900c9b7065" providerId="ADAL" clId="{451451EB-2ED8-46B7-A798-E266E1FA4A80}" dt="2022-10-20T11:13:42.514" v="3228"/>
          <ac:grpSpMkLst>
            <pc:docMk/>
            <pc:sldMk cId="3984808876" sldId="1180"/>
            <ac:grpSpMk id="6" creationId="{A6D1A41A-D6A4-4C20-8F13-6D895516837E}"/>
          </ac:grpSpMkLst>
        </pc:grpChg>
        <pc:grpChg chg="add del mod replST">
          <ac:chgData name="Elaine Duffin" userId="cf570e58-4bc4-40a4-94a7-b8900c9b7065" providerId="ADAL" clId="{451451EB-2ED8-46B7-A798-E266E1FA4A80}" dt="2022-10-18T13:36:06.495" v="704"/>
          <ac:grpSpMkLst>
            <pc:docMk/>
            <pc:sldMk cId="3984808876" sldId="1180"/>
            <ac:grpSpMk id="7" creationId="{0F5AE8E6-3D63-49CC-8545-06CB400705F9}"/>
          </ac:grpSpMkLst>
        </pc:grpChg>
        <pc:grpChg chg="add mod replST">
          <ac:chgData name="Elaine Duffin" userId="cf570e58-4bc4-40a4-94a7-b8900c9b7065" providerId="ADAL" clId="{451451EB-2ED8-46B7-A798-E266E1FA4A80}" dt="2022-10-20T11:13:42.552" v="3273"/>
          <ac:grpSpMkLst>
            <pc:docMk/>
            <pc:sldMk cId="3984808876" sldId="1180"/>
            <ac:grpSpMk id="7" creationId="{20AB7A2F-4DC4-4488-81D3-0D7B553062E2}"/>
          </ac:grpSpMkLst>
        </pc:grpChg>
        <pc:grpChg chg="add del mod replST">
          <ac:chgData name="Elaine Duffin" userId="cf570e58-4bc4-40a4-94a7-b8900c9b7065" providerId="ADAL" clId="{451451EB-2ED8-46B7-A798-E266E1FA4A80}" dt="2022-10-18T13:48:33.590" v="863"/>
          <ac:grpSpMkLst>
            <pc:docMk/>
            <pc:sldMk cId="3984808876" sldId="1180"/>
            <ac:grpSpMk id="8" creationId="{60F452E5-E709-42B3-AAA8-3E99DBE46C86}"/>
          </ac:grpSpMkLst>
        </pc:grpChg>
        <pc:grpChg chg="add del mod replST">
          <ac:chgData name="Elaine Duffin" userId="cf570e58-4bc4-40a4-94a7-b8900c9b7065" providerId="ADAL" clId="{451451EB-2ED8-46B7-A798-E266E1FA4A80}" dt="2022-10-18T13:48:41.354" v="1038"/>
          <ac:grpSpMkLst>
            <pc:docMk/>
            <pc:sldMk cId="3984808876" sldId="1180"/>
            <ac:grpSpMk id="9" creationId="{0E533809-9C23-4184-85F6-66D84C96532A}"/>
          </ac:grpSpMkLst>
        </pc:grpChg>
        <pc:grpChg chg="add del mod replST">
          <ac:chgData name="Elaine Duffin" userId="cf570e58-4bc4-40a4-94a7-b8900c9b7065" providerId="ADAL" clId="{451451EB-2ED8-46B7-A798-E266E1FA4A80}" dt="2022-10-18T13:48:47.358" v="1146"/>
          <ac:grpSpMkLst>
            <pc:docMk/>
            <pc:sldMk cId="3984808876" sldId="1180"/>
            <ac:grpSpMk id="10" creationId="{9F5600DF-7C96-4AC1-93CB-0ACDDE741F57}"/>
          </ac:grpSpMkLst>
        </pc:grpChg>
        <pc:grpChg chg="add del mod replST">
          <ac:chgData name="Elaine Duffin" userId="cf570e58-4bc4-40a4-94a7-b8900c9b7065" providerId="ADAL" clId="{451451EB-2ED8-46B7-A798-E266E1FA4A80}" dt="2022-10-18T14:04:47.409" v="1331"/>
          <ac:grpSpMkLst>
            <pc:docMk/>
            <pc:sldMk cId="3984808876" sldId="1180"/>
            <ac:grpSpMk id="11" creationId="{DBC7448E-BC15-4637-9619-56B9AE0DD4A4}"/>
          </ac:grpSpMkLst>
        </pc:grpChg>
        <pc:grpChg chg="add del mod replST">
          <ac:chgData name="Elaine Duffin" userId="cf570e58-4bc4-40a4-94a7-b8900c9b7065" providerId="ADAL" clId="{451451EB-2ED8-46B7-A798-E266E1FA4A80}" dt="2022-10-18T14:14:18.840" v="1494"/>
          <ac:grpSpMkLst>
            <pc:docMk/>
            <pc:sldMk cId="3984808876" sldId="1180"/>
            <ac:grpSpMk id="12" creationId="{D1818FDB-039C-4FB2-B2C1-35B300126702}"/>
          </ac:grpSpMkLst>
        </pc:grpChg>
        <pc:grpChg chg="add del mod replST">
          <ac:chgData name="Elaine Duffin" userId="cf570e58-4bc4-40a4-94a7-b8900c9b7065" providerId="ADAL" clId="{451451EB-2ED8-46B7-A798-E266E1FA4A80}" dt="2022-10-18T14:16:35.757" v="1694"/>
          <ac:grpSpMkLst>
            <pc:docMk/>
            <pc:sldMk cId="3984808876" sldId="1180"/>
            <ac:grpSpMk id="13" creationId="{F3A4C064-2ED1-4351-892A-94C3E8B3CA30}"/>
          </ac:grpSpMkLst>
        </pc:grpChg>
        <pc:grpChg chg="add del mod replST">
          <ac:chgData name="Elaine Duffin" userId="cf570e58-4bc4-40a4-94a7-b8900c9b7065" providerId="ADAL" clId="{451451EB-2ED8-46B7-A798-E266E1FA4A80}" dt="2022-10-18T14:16:35.793" v="1748"/>
          <ac:grpSpMkLst>
            <pc:docMk/>
            <pc:sldMk cId="3984808876" sldId="1180"/>
            <ac:grpSpMk id="14" creationId="{04E2F686-9F41-45D2-BE1B-C6F13F1FA437}"/>
          </ac:grpSpMkLst>
        </pc:grpChg>
        <pc:grpChg chg="del">
          <ac:chgData name="Elaine Duffin" userId="cf570e58-4bc4-40a4-94a7-b8900c9b7065" providerId="ADAL" clId="{451451EB-2ED8-46B7-A798-E266E1FA4A80}" dt="2022-10-18T13:35:22.465" v="183"/>
          <ac:grpSpMkLst>
            <pc:docMk/>
            <pc:sldMk cId="3984808876" sldId="1180"/>
            <ac:grpSpMk id="15" creationId="{46EB1907-5CD9-4959-81A8-1FA98B596CD6}"/>
          </ac:grpSpMkLst>
        </pc:grpChg>
        <pc:grpChg chg="add del mod replST">
          <ac:chgData name="Elaine Duffin" userId="cf570e58-4bc4-40a4-94a7-b8900c9b7065" providerId="ADAL" clId="{451451EB-2ED8-46B7-A798-E266E1FA4A80}" dt="2022-10-18T14:17:44.978" v="1827"/>
          <ac:grpSpMkLst>
            <pc:docMk/>
            <pc:sldMk cId="3984808876" sldId="1180"/>
            <ac:grpSpMk id="16" creationId="{AE3CD30C-B7F1-471F-BFB7-1DC955BD2C13}"/>
          </ac:grpSpMkLst>
        </pc:grpChg>
        <pc:grpChg chg="add del mod replST">
          <ac:chgData name="Elaine Duffin" userId="cf570e58-4bc4-40a4-94a7-b8900c9b7065" providerId="ADAL" clId="{451451EB-2ED8-46B7-A798-E266E1FA4A80}" dt="2022-10-20T10:35:27.287" v="2580"/>
          <ac:grpSpMkLst>
            <pc:docMk/>
            <pc:sldMk cId="3984808876" sldId="1180"/>
            <ac:grpSpMk id="17" creationId="{135BE410-BA94-4D00-8366-96308F1809FE}"/>
          </ac:grpSpMkLst>
        </pc:grpChg>
      </pc:sldChg>
      <pc:sldChg chg="modSp mod modAnim replTag">
        <pc:chgData name="Elaine Duffin" userId="cf570e58-4bc4-40a4-94a7-b8900c9b7065" providerId="ADAL" clId="{451451EB-2ED8-46B7-A798-E266E1FA4A80}" dt="2022-10-20T12:00:14.674" v="3809"/>
        <pc:sldMkLst>
          <pc:docMk/>
          <pc:sldMk cId="2138648875" sldId="1195"/>
        </pc:sldMkLst>
        <pc:spChg chg="mod modVis">
          <ac:chgData name="Elaine Duffin" userId="cf570e58-4bc4-40a4-94a7-b8900c9b7065" providerId="ADAL" clId="{451451EB-2ED8-46B7-A798-E266E1FA4A80}" dt="2022-10-20T11:38:04.380" v="3530"/>
          <ac:spMkLst>
            <pc:docMk/>
            <pc:sldMk cId="2138648875" sldId="1195"/>
            <ac:spMk id="3" creationId="{90B7DE37-4871-4E21-B5A9-FA9039642AE8}"/>
          </ac:spMkLst>
        </pc:spChg>
        <pc:spChg chg="mod">
          <ac:chgData name="Elaine Duffin" userId="cf570e58-4bc4-40a4-94a7-b8900c9b7065" providerId="ADAL" clId="{451451EB-2ED8-46B7-A798-E266E1FA4A80}" dt="2022-10-20T11:00:32.351" v="2855"/>
          <ac:spMkLst>
            <pc:docMk/>
            <pc:sldMk cId="2138648875" sldId="1195"/>
            <ac:spMk id="8" creationId="{75640B07-E539-413F-9EA8-267B1FC67830}"/>
          </ac:spMkLst>
        </pc:spChg>
        <pc:spChg chg="mod modVis">
          <ac:chgData name="Elaine Duffin" userId="cf570e58-4bc4-40a4-94a7-b8900c9b7065" providerId="ADAL" clId="{451451EB-2ED8-46B7-A798-E266E1FA4A80}" dt="2022-10-20T12:00:14.578" v="3783"/>
          <ac:spMkLst>
            <pc:docMk/>
            <pc:sldMk cId="2138648875" sldId="1195"/>
            <ac:spMk id="9" creationId="{3DBE405B-357A-45FD-A4A1-12490245A3E4}"/>
          </ac:spMkLst>
        </pc:spChg>
        <pc:spChg chg="mod modVis">
          <ac:chgData name="Elaine Duffin" userId="cf570e58-4bc4-40a4-94a7-b8900c9b7065" providerId="ADAL" clId="{451451EB-2ED8-46B7-A798-E266E1FA4A80}" dt="2022-10-20T12:00:14.577" v="3781"/>
          <ac:spMkLst>
            <pc:docMk/>
            <pc:sldMk cId="2138648875" sldId="1195"/>
            <ac:spMk id="10" creationId="{1DECA942-87E6-4EA5-9F15-E1112BFDB751}"/>
          </ac:spMkLst>
        </pc:spChg>
        <pc:spChg chg="mod">
          <ac:chgData name="Elaine Duffin" userId="cf570e58-4bc4-40a4-94a7-b8900c9b7065" providerId="ADAL" clId="{451451EB-2ED8-46B7-A798-E266E1FA4A80}" dt="2022-10-20T11:38:04.393" v="3537"/>
          <ac:spMkLst>
            <pc:docMk/>
            <pc:sldMk cId="2138648875" sldId="1195"/>
            <ac:spMk id="11" creationId="{0EF9A3C4-8396-45B9-9B71-FF541F2B0F0D}"/>
          </ac:spMkLst>
        </pc:spChg>
      </pc:sldChg>
      <pc:sldChg chg="addSp delSp modSp mod modAnim replTag">
        <pc:chgData name="Elaine Duffin" userId="cf570e58-4bc4-40a4-94a7-b8900c9b7065" providerId="ADAL" clId="{451451EB-2ED8-46B7-A798-E266E1FA4A80}" dt="2022-10-20T12:00:14.675" v="3811"/>
        <pc:sldMkLst>
          <pc:docMk/>
          <pc:sldMk cId="2771106164" sldId="1208"/>
        </pc:sldMkLst>
        <pc:spChg chg="mod modVis">
          <ac:chgData name="Elaine Duffin" userId="cf570e58-4bc4-40a4-94a7-b8900c9b7065" providerId="ADAL" clId="{451451EB-2ED8-46B7-A798-E266E1FA4A80}" dt="2022-10-20T11:41:32.669" v="3623"/>
          <ac:spMkLst>
            <pc:docMk/>
            <pc:sldMk cId="2771106164" sldId="1208"/>
            <ac:spMk id="3" creationId="{90B7DE37-4871-4E21-B5A9-FA9039642AE8}"/>
          </ac:spMkLst>
        </pc:spChg>
        <pc:spChg chg="mod">
          <ac:chgData name="Elaine Duffin" userId="cf570e58-4bc4-40a4-94a7-b8900c9b7065" providerId="ADAL" clId="{451451EB-2ED8-46B7-A798-E266E1FA4A80}" dt="2022-10-20T11:00:32.373" v="2873"/>
          <ac:spMkLst>
            <pc:docMk/>
            <pc:sldMk cId="2771106164" sldId="1208"/>
            <ac:spMk id="24" creationId="{24A74F40-1A99-49DE-92C7-920E63137AAB}"/>
          </ac:spMkLst>
        </pc:spChg>
        <pc:spChg chg="mod modVis">
          <ac:chgData name="Elaine Duffin" userId="cf570e58-4bc4-40a4-94a7-b8900c9b7065" providerId="ADAL" clId="{451451EB-2ED8-46B7-A798-E266E1FA4A80}" dt="2022-10-20T12:00:14.586" v="3795"/>
          <ac:spMkLst>
            <pc:docMk/>
            <pc:sldMk cId="2771106164" sldId="1208"/>
            <ac:spMk id="27" creationId="{B7C1352D-CB0E-4BC9-9B98-94191FE3404F}"/>
          </ac:spMkLst>
        </pc:spChg>
        <pc:spChg chg="mod modVis">
          <ac:chgData name="Elaine Duffin" userId="cf570e58-4bc4-40a4-94a7-b8900c9b7065" providerId="ADAL" clId="{451451EB-2ED8-46B7-A798-E266E1FA4A80}" dt="2022-10-20T12:00:14.586" v="3793"/>
          <ac:spMkLst>
            <pc:docMk/>
            <pc:sldMk cId="2771106164" sldId="1208"/>
            <ac:spMk id="28" creationId="{4D2C1C3D-FA10-46AF-BDB3-5791653A16C7}"/>
          </ac:spMkLst>
        </pc:spChg>
        <pc:spChg chg="mod topLvl">
          <ac:chgData name="Elaine Duffin" userId="cf570e58-4bc4-40a4-94a7-b8900c9b7065" providerId="ADAL" clId="{451451EB-2ED8-46B7-A798-E266E1FA4A80}" dt="2022-10-20T11:41:32.721" v="3662"/>
          <ac:spMkLst>
            <pc:docMk/>
            <pc:sldMk cId="2771106164" sldId="1208"/>
            <ac:spMk id="29" creationId="{F2D1169C-5801-4EEF-976F-B2D87CA9798E}"/>
          </ac:spMkLst>
        </pc:spChg>
        <pc:spChg chg="mod topLvl">
          <ac:chgData name="Elaine Duffin" userId="cf570e58-4bc4-40a4-94a7-b8900c9b7065" providerId="ADAL" clId="{451451EB-2ED8-46B7-A798-E266E1FA4A80}" dt="2022-10-20T11:41:32.721" v="3662"/>
          <ac:spMkLst>
            <pc:docMk/>
            <pc:sldMk cId="2771106164" sldId="1208"/>
            <ac:spMk id="30" creationId="{7904CBBC-A6A1-4F67-99FA-2B56991F4A2D}"/>
          </ac:spMkLst>
        </pc:spChg>
        <pc:spChg chg="mod topLvl modVis">
          <ac:chgData name="Elaine Duffin" userId="cf570e58-4bc4-40a4-94a7-b8900c9b7065" providerId="ADAL" clId="{451451EB-2ED8-46B7-A798-E266E1FA4A80}" dt="2022-10-20T11:41:32.721" v="3662"/>
          <ac:spMkLst>
            <pc:docMk/>
            <pc:sldMk cId="2771106164" sldId="1208"/>
            <ac:spMk id="31" creationId="{11D7F105-DA5E-488E-8E30-CCD548EEC541}"/>
          </ac:spMkLst>
        </pc:spChg>
        <pc:spChg chg="mod topLvl modVis">
          <ac:chgData name="Elaine Duffin" userId="cf570e58-4bc4-40a4-94a7-b8900c9b7065" providerId="ADAL" clId="{451451EB-2ED8-46B7-A798-E266E1FA4A80}" dt="2022-10-20T11:41:32.721" v="3662"/>
          <ac:spMkLst>
            <pc:docMk/>
            <pc:sldMk cId="2771106164" sldId="1208"/>
            <ac:spMk id="32" creationId="{0B4B9517-4022-4D20-B85A-008F8C0E1593}"/>
          </ac:spMkLst>
        </pc:spChg>
        <pc:spChg chg="mod topLvl">
          <ac:chgData name="Elaine Duffin" userId="cf570e58-4bc4-40a4-94a7-b8900c9b7065" providerId="ADAL" clId="{451451EB-2ED8-46B7-A798-E266E1FA4A80}" dt="2022-10-20T11:41:32.721" v="3662"/>
          <ac:spMkLst>
            <pc:docMk/>
            <pc:sldMk cId="2771106164" sldId="1208"/>
            <ac:spMk id="33" creationId="{D71DBC4A-D256-4E8A-B1AB-F0FEC4F0EDCA}"/>
          </ac:spMkLst>
        </pc:spChg>
        <pc:spChg chg="mod topLvl">
          <ac:chgData name="Elaine Duffin" userId="cf570e58-4bc4-40a4-94a7-b8900c9b7065" providerId="ADAL" clId="{451451EB-2ED8-46B7-A798-E266E1FA4A80}" dt="2022-10-20T11:41:32.721" v="3662"/>
          <ac:spMkLst>
            <pc:docMk/>
            <pc:sldMk cId="2771106164" sldId="1208"/>
            <ac:spMk id="34" creationId="{260515C9-C9A0-444C-BAC8-31893BFED75A}"/>
          </ac:spMkLst>
        </pc:spChg>
        <pc:spChg chg="mod topLvl modVis">
          <ac:chgData name="Elaine Duffin" userId="cf570e58-4bc4-40a4-94a7-b8900c9b7065" providerId="ADAL" clId="{451451EB-2ED8-46B7-A798-E266E1FA4A80}" dt="2022-10-20T11:41:32.721" v="3662"/>
          <ac:spMkLst>
            <pc:docMk/>
            <pc:sldMk cId="2771106164" sldId="1208"/>
            <ac:spMk id="35" creationId="{85D405B2-B40D-4271-8F97-EBE3FE889723}"/>
          </ac:spMkLst>
        </pc:spChg>
        <pc:spChg chg="mod topLvl modVis">
          <ac:chgData name="Elaine Duffin" userId="cf570e58-4bc4-40a4-94a7-b8900c9b7065" providerId="ADAL" clId="{451451EB-2ED8-46B7-A798-E266E1FA4A80}" dt="2022-10-20T11:41:32.721" v="3662"/>
          <ac:spMkLst>
            <pc:docMk/>
            <pc:sldMk cId="2771106164" sldId="1208"/>
            <ac:spMk id="36" creationId="{4E913680-49AB-4AB0-A245-73EDAC76C3F0}"/>
          </ac:spMkLst>
        </pc:spChg>
        <pc:spChg chg="mod topLvl">
          <ac:chgData name="Elaine Duffin" userId="cf570e58-4bc4-40a4-94a7-b8900c9b7065" providerId="ADAL" clId="{451451EB-2ED8-46B7-A798-E266E1FA4A80}" dt="2022-10-20T11:41:32.721" v="3662"/>
          <ac:spMkLst>
            <pc:docMk/>
            <pc:sldMk cId="2771106164" sldId="1208"/>
            <ac:spMk id="37" creationId="{61346D97-F13D-4676-83AB-0B078C2D9704}"/>
          </ac:spMkLst>
        </pc:spChg>
        <pc:spChg chg="mod topLvl">
          <ac:chgData name="Elaine Duffin" userId="cf570e58-4bc4-40a4-94a7-b8900c9b7065" providerId="ADAL" clId="{451451EB-2ED8-46B7-A798-E266E1FA4A80}" dt="2022-10-20T11:41:32.721" v="3662"/>
          <ac:spMkLst>
            <pc:docMk/>
            <pc:sldMk cId="2771106164" sldId="1208"/>
            <ac:spMk id="38" creationId="{2CDB8C70-3A57-4376-B700-C415C044687C}"/>
          </ac:spMkLst>
        </pc:spChg>
        <pc:spChg chg="mod topLvl modVis">
          <ac:chgData name="Elaine Duffin" userId="cf570e58-4bc4-40a4-94a7-b8900c9b7065" providerId="ADAL" clId="{451451EB-2ED8-46B7-A798-E266E1FA4A80}" dt="2022-10-20T11:41:32.721" v="3662"/>
          <ac:spMkLst>
            <pc:docMk/>
            <pc:sldMk cId="2771106164" sldId="1208"/>
            <ac:spMk id="39" creationId="{1B856203-AD68-47B8-9A9C-8982E3B07CF4}"/>
          </ac:spMkLst>
        </pc:spChg>
        <pc:spChg chg="mod topLvl modVis">
          <ac:chgData name="Elaine Duffin" userId="cf570e58-4bc4-40a4-94a7-b8900c9b7065" providerId="ADAL" clId="{451451EB-2ED8-46B7-A798-E266E1FA4A80}" dt="2022-10-20T11:41:32.721" v="3662"/>
          <ac:spMkLst>
            <pc:docMk/>
            <pc:sldMk cId="2771106164" sldId="1208"/>
            <ac:spMk id="40" creationId="{992FB201-528D-4DD5-8C11-96E60429D4B2}"/>
          </ac:spMkLst>
        </pc:spChg>
        <pc:spChg chg="mod topLvl">
          <ac:chgData name="Elaine Duffin" userId="cf570e58-4bc4-40a4-94a7-b8900c9b7065" providerId="ADAL" clId="{451451EB-2ED8-46B7-A798-E266E1FA4A80}" dt="2022-10-20T11:41:32.721" v="3662"/>
          <ac:spMkLst>
            <pc:docMk/>
            <pc:sldMk cId="2771106164" sldId="1208"/>
            <ac:spMk id="41" creationId="{F051AD5A-CE96-4274-ACC4-A24AAF58BDE8}"/>
          </ac:spMkLst>
        </pc:spChg>
        <pc:spChg chg="mod topLvl">
          <ac:chgData name="Elaine Duffin" userId="cf570e58-4bc4-40a4-94a7-b8900c9b7065" providerId="ADAL" clId="{451451EB-2ED8-46B7-A798-E266E1FA4A80}" dt="2022-10-20T11:41:32.721" v="3662"/>
          <ac:spMkLst>
            <pc:docMk/>
            <pc:sldMk cId="2771106164" sldId="1208"/>
            <ac:spMk id="42" creationId="{FC0F9290-8C95-4EE8-9554-F1E416C56C42}"/>
          </ac:spMkLst>
        </pc:spChg>
        <pc:spChg chg="mod topLvl modVis">
          <ac:chgData name="Elaine Duffin" userId="cf570e58-4bc4-40a4-94a7-b8900c9b7065" providerId="ADAL" clId="{451451EB-2ED8-46B7-A798-E266E1FA4A80}" dt="2022-10-20T11:41:32.721" v="3662"/>
          <ac:spMkLst>
            <pc:docMk/>
            <pc:sldMk cId="2771106164" sldId="1208"/>
            <ac:spMk id="43" creationId="{A6063920-E352-49F2-80DA-DD24852B7966}"/>
          </ac:spMkLst>
        </pc:spChg>
        <pc:spChg chg="mod topLvl modVis">
          <ac:chgData name="Elaine Duffin" userId="cf570e58-4bc4-40a4-94a7-b8900c9b7065" providerId="ADAL" clId="{451451EB-2ED8-46B7-A798-E266E1FA4A80}" dt="2022-10-20T11:41:32.721" v="3662"/>
          <ac:spMkLst>
            <pc:docMk/>
            <pc:sldMk cId="2771106164" sldId="1208"/>
            <ac:spMk id="44" creationId="{236E686E-191D-49D1-80AA-CE36856F833C}"/>
          </ac:spMkLst>
        </pc:spChg>
        <pc:spChg chg="mod topLvl">
          <ac:chgData name="Elaine Duffin" userId="cf570e58-4bc4-40a4-94a7-b8900c9b7065" providerId="ADAL" clId="{451451EB-2ED8-46B7-A798-E266E1FA4A80}" dt="2022-10-20T11:41:32.721" v="3662"/>
          <ac:spMkLst>
            <pc:docMk/>
            <pc:sldMk cId="2771106164" sldId="1208"/>
            <ac:spMk id="51" creationId="{022E19E9-1784-4FB7-B406-F8F5A95F76AF}"/>
          </ac:spMkLst>
        </pc:spChg>
        <pc:grpChg chg="del">
          <ac:chgData name="Elaine Duffin" userId="cf570e58-4bc4-40a4-94a7-b8900c9b7065" providerId="ADAL" clId="{451451EB-2ED8-46B7-A798-E266E1FA4A80}" dt="2022-10-18T13:35:22.541" v="287"/>
          <ac:grpSpMkLst>
            <pc:docMk/>
            <pc:sldMk cId="2771106164" sldId="1208"/>
            <ac:grpSpMk id="4" creationId="{D44181E9-BC20-40D7-93EF-8EB652662FEC}"/>
          </ac:grpSpMkLst>
        </pc:grpChg>
        <pc:grpChg chg="add del mod replST">
          <ac:chgData name="Elaine Duffin" userId="cf570e58-4bc4-40a4-94a7-b8900c9b7065" providerId="ADAL" clId="{451451EB-2ED8-46B7-A798-E266E1FA4A80}" dt="2022-10-20T11:00:34.931" v="3032"/>
          <ac:grpSpMkLst>
            <pc:docMk/>
            <pc:sldMk cId="2771106164" sldId="1208"/>
            <ac:grpSpMk id="4" creationId="{E3A1962A-169B-4012-BC8C-27AB61A6E7A9}"/>
          </ac:grpSpMkLst>
        </pc:grpChg>
        <pc:grpChg chg="add del mod replST">
          <ac:chgData name="Elaine Duffin" userId="cf570e58-4bc4-40a4-94a7-b8900c9b7065" providerId="ADAL" clId="{451451EB-2ED8-46B7-A798-E266E1FA4A80}" dt="2022-10-20T11:41:32.675" v="3625"/>
          <ac:grpSpMkLst>
            <pc:docMk/>
            <pc:sldMk cId="2771106164" sldId="1208"/>
            <ac:grpSpMk id="5" creationId="{807D4F4F-CF1A-40F1-B695-E4AA15712CB7}"/>
          </ac:grpSpMkLst>
        </pc:grpChg>
        <pc:grpChg chg="add del mod replST">
          <ac:chgData name="Elaine Duffin" userId="cf570e58-4bc4-40a4-94a7-b8900c9b7065" providerId="ADAL" clId="{451451EB-2ED8-46B7-A798-E266E1FA4A80}" dt="2022-10-18T13:35:43.836" v="590"/>
          <ac:grpSpMkLst>
            <pc:docMk/>
            <pc:sldMk cId="2771106164" sldId="1208"/>
            <ac:grpSpMk id="5" creationId="{FB04705F-0485-4959-A9C9-E24D2A2AE31A}"/>
          </ac:grpSpMkLst>
        </pc:grpChg>
        <pc:grpChg chg="add mod replST">
          <ac:chgData name="Elaine Duffin" userId="cf570e58-4bc4-40a4-94a7-b8900c9b7065" providerId="ADAL" clId="{451451EB-2ED8-46B7-A798-E266E1FA4A80}" dt="2022-10-20T11:41:32.724" v="3668"/>
          <ac:grpSpMkLst>
            <pc:docMk/>
            <pc:sldMk cId="2771106164" sldId="1208"/>
            <ac:grpSpMk id="6" creationId="{93141D69-1E39-497D-868F-754B6AACBE87}"/>
          </ac:grpSpMkLst>
        </pc:grpChg>
        <pc:grpChg chg="add del mod replST">
          <ac:chgData name="Elaine Duffin" userId="cf570e58-4bc4-40a4-94a7-b8900c9b7065" providerId="ADAL" clId="{451451EB-2ED8-46B7-A798-E266E1FA4A80}" dt="2022-10-18T14:36:36.416" v="2344"/>
          <ac:grpSpMkLst>
            <pc:docMk/>
            <pc:sldMk cId="2771106164" sldId="1208"/>
            <ac:grpSpMk id="6" creationId="{BB8DFCC5-A38B-42F5-8A58-FFC3F11476B9}"/>
          </ac:grpSpMkLst>
        </pc:grpChg>
        <pc:grpChg chg="add del mod replST">
          <ac:chgData name="Elaine Duffin" userId="cf570e58-4bc4-40a4-94a7-b8900c9b7065" providerId="ADAL" clId="{451451EB-2ED8-46B7-A798-E266E1FA4A80}" dt="2022-10-20T10:35:27.473" v="2690"/>
          <ac:grpSpMkLst>
            <pc:docMk/>
            <pc:sldMk cId="2771106164" sldId="1208"/>
            <ac:grpSpMk id="7" creationId="{763D9A7C-D394-4AC2-8E52-FB51E39C37BA}"/>
          </ac:grpSpMkLst>
        </pc:grpChg>
      </pc:sldChg>
      <pc:sldChg chg="modSp mod modAnim replTag">
        <pc:chgData name="Elaine Duffin" userId="cf570e58-4bc4-40a4-94a7-b8900c9b7065" providerId="ADAL" clId="{451451EB-2ED8-46B7-A798-E266E1FA4A80}" dt="2022-10-20T12:00:14.674" v="3810"/>
        <pc:sldMkLst>
          <pc:docMk/>
          <pc:sldMk cId="2838012966" sldId="1209"/>
        </pc:sldMkLst>
        <pc:spChg chg="mod modVis">
          <ac:chgData name="Elaine Duffin" userId="cf570e58-4bc4-40a4-94a7-b8900c9b7065" providerId="ADAL" clId="{451451EB-2ED8-46B7-A798-E266E1FA4A80}" dt="2022-10-20T11:40:02.300" v="3577"/>
          <ac:spMkLst>
            <pc:docMk/>
            <pc:sldMk cId="2838012966" sldId="1209"/>
            <ac:spMk id="6" creationId="{1FA674CE-0542-4441-8ECB-505DECD8D325}"/>
          </ac:spMkLst>
        </pc:spChg>
        <pc:spChg chg="mod">
          <ac:chgData name="Elaine Duffin" userId="cf570e58-4bc4-40a4-94a7-b8900c9b7065" providerId="ADAL" clId="{451451EB-2ED8-46B7-A798-E266E1FA4A80}" dt="2022-10-20T11:00:32.363" v="2864"/>
          <ac:spMkLst>
            <pc:docMk/>
            <pc:sldMk cId="2838012966" sldId="1209"/>
            <ac:spMk id="9" creationId="{F3468009-C9BA-4538-A831-B2F875709AF7}"/>
          </ac:spMkLst>
        </pc:spChg>
        <pc:spChg chg="mod modVis">
          <ac:chgData name="Elaine Duffin" userId="cf570e58-4bc4-40a4-94a7-b8900c9b7065" providerId="ADAL" clId="{451451EB-2ED8-46B7-A798-E266E1FA4A80}" dt="2022-10-20T12:00:14.581" v="3789"/>
          <ac:spMkLst>
            <pc:docMk/>
            <pc:sldMk cId="2838012966" sldId="1209"/>
            <ac:spMk id="10" creationId="{ACFEFEF8-F1BF-4A09-BD06-9F5450EF4D14}"/>
          </ac:spMkLst>
        </pc:spChg>
        <pc:spChg chg="mod modVis">
          <ac:chgData name="Elaine Duffin" userId="cf570e58-4bc4-40a4-94a7-b8900c9b7065" providerId="ADAL" clId="{451451EB-2ED8-46B7-A798-E266E1FA4A80}" dt="2022-10-20T12:00:14.580" v="3787"/>
          <ac:spMkLst>
            <pc:docMk/>
            <pc:sldMk cId="2838012966" sldId="1209"/>
            <ac:spMk id="11" creationId="{3C9D25C6-5C9A-41B8-BF98-3E9A74B734DC}"/>
          </ac:spMkLst>
        </pc:spChg>
        <pc:spChg chg="mod">
          <ac:chgData name="Elaine Duffin" userId="cf570e58-4bc4-40a4-94a7-b8900c9b7065" providerId="ADAL" clId="{451451EB-2ED8-46B7-A798-E266E1FA4A80}" dt="2022-10-20T11:40:02.310" v="3584"/>
          <ac:spMkLst>
            <pc:docMk/>
            <pc:sldMk cId="2838012966" sldId="1209"/>
            <ac:spMk id="12" creationId="{89AE331B-EDD5-43ED-8D81-6AB41FC698D8}"/>
          </ac:spMkLst>
        </pc:spChg>
      </pc:sldChg>
      <pc:sldChg chg="modSp mod modAnim replTag">
        <pc:chgData name="Elaine Duffin" userId="cf570e58-4bc4-40a4-94a7-b8900c9b7065" providerId="ADAL" clId="{451451EB-2ED8-46B7-A798-E266E1FA4A80}" dt="2022-10-20T12:00:14.675" v="3812"/>
        <pc:sldMkLst>
          <pc:docMk/>
          <pc:sldMk cId="3064127986" sldId="1211"/>
        </pc:sldMkLst>
        <pc:spChg chg="mod modVis">
          <ac:chgData name="Elaine Duffin" userId="cf570e58-4bc4-40a4-94a7-b8900c9b7065" providerId="ADAL" clId="{451451EB-2ED8-46B7-A798-E266E1FA4A80}" dt="2022-10-20T11:43:49.767" v="3718"/>
          <ac:spMkLst>
            <pc:docMk/>
            <pc:sldMk cId="3064127986" sldId="1211"/>
            <ac:spMk id="4" creationId="{B9A93C14-9CAE-46D2-AD77-7EE6255FCF96}"/>
          </ac:spMkLst>
        </pc:spChg>
        <pc:spChg chg="mod">
          <ac:chgData name="Elaine Duffin" userId="cf570e58-4bc4-40a4-94a7-b8900c9b7065" providerId="ADAL" clId="{451451EB-2ED8-46B7-A798-E266E1FA4A80}" dt="2022-10-20T11:00:32.381" v="2882"/>
          <ac:spMkLst>
            <pc:docMk/>
            <pc:sldMk cId="3064127986" sldId="1211"/>
            <ac:spMk id="7" creationId="{A10BC483-D6F8-4123-BE7F-798EFD9848C0}"/>
          </ac:spMkLst>
        </pc:spChg>
        <pc:spChg chg="mod modVis">
          <ac:chgData name="Elaine Duffin" userId="cf570e58-4bc4-40a4-94a7-b8900c9b7065" providerId="ADAL" clId="{451451EB-2ED8-46B7-A798-E266E1FA4A80}" dt="2022-10-20T12:00:14.589" v="3801"/>
          <ac:spMkLst>
            <pc:docMk/>
            <pc:sldMk cId="3064127986" sldId="1211"/>
            <ac:spMk id="8" creationId="{1C7A21DF-A669-4DF8-AB9B-47BA938CDE06}"/>
          </ac:spMkLst>
        </pc:spChg>
        <pc:spChg chg="mod modVis">
          <ac:chgData name="Elaine Duffin" userId="cf570e58-4bc4-40a4-94a7-b8900c9b7065" providerId="ADAL" clId="{451451EB-2ED8-46B7-A798-E266E1FA4A80}" dt="2022-10-20T12:00:14.588" v="3799"/>
          <ac:spMkLst>
            <pc:docMk/>
            <pc:sldMk cId="3064127986" sldId="1211"/>
            <ac:spMk id="9" creationId="{EBED1844-CD76-493F-9E6D-91E9E1AA3B05}"/>
          </ac:spMkLst>
        </pc:spChg>
        <pc:spChg chg="mod">
          <ac:chgData name="Elaine Duffin" userId="cf570e58-4bc4-40a4-94a7-b8900c9b7065" providerId="ADAL" clId="{451451EB-2ED8-46B7-A798-E266E1FA4A80}" dt="2022-10-20T11:43:49.795" v="3725"/>
          <ac:spMkLst>
            <pc:docMk/>
            <pc:sldMk cId="3064127986" sldId="1211"/>
            <ac:spMk id="10" creationId="{88794228-E76C-487F-BEFB-DF60397162DA}"/>
          </ac:spMkLst>
        </pc:spChg>
      </pc:sldChg>
      <pc:sldChg chg="modSp mod modAnim replTag">
        <pc:chgData name="Elaine Duffin" userId="cf570e58-4bc4-40a4-94a7-b8900c9b7065" providerId="ADAL" clId="{451451EB-2ED8-46B7-A798-E266E1FA4A80}" dt="2022-10-20T12:00:14.673" v="3805"/>
        <pc:sldMkLst>
          <pc:docMk/>
          <pc:sldMk cId="2640757254" sldId="1216"/>
        </pc:sldMkLst>
        <pc:spChg chg="mod">
          <ac:chgData name="Elaine Duffin" userId="cf570e58-4bc4-40a4-94a7-b8900c9b7065" providerId="ADAL" clId="{451451EB-2ED8-46B7-A798-E266E1FA4A80}" dt="2022-10-20T11:00:32.280" v="2819"/>
          <ac:spMkLst>
            <pc:docMk/>
            <pc:sldMk cId="2640757254" sldId="1216"/>
            <ac:spMk id="6" creationId="{683CDE73-62D0-4911-AB1D-DF631E636C10}"/>
          </ac:spMkLst>
        </pc:spChg>
        <pc:spChg chg="mod modVis">
          <ac:chgData name="Elaine Duffin" userId="cf570e58-4bc4-40a4-94a7-b8900c9b7065" providerId="ADAL" clId="{451451EB-2ED8-46B7-A798-E266E1FA4A80}" dt="2022-10-20T12:00:14.559" v="3759"/>
          <ac:spMkLst>
            <pc:docMk/>
            <pc:sldMk cId="2640757254" sldId="1216"/>
            <ac:spMk id="7" creationId="{1B659AF7-F593-4ACD-9570-5936E335CAE9}"/>
          </ac:spMkLst>
        </pc:spChg>
        <pc:spChg chg="mod modVis">
          <ac:chgData name="Elaine Duffin" userId="cf570e58-4bc4-40a4-94a7-b8900c9b7065" providerId="ADAL" clId="{451451EB-2ED8-46B7-A798-E266E1FA4A80}" dt="2022-10-20T12:00:14.558" v="3757"/>
          <ac:spMkLst>
            <pc:docMk/>
            <pc:sldMk cId="2640757254" sldId="1216"/>
            <ac:spMk id="8" creationId="{850FE19B-CFAB-483E-8AB7-6C815A81B063}"/>
          </ac:spMkLst>
        </pc:spChg>
        <pc:spChg chg="mod">
          <ac:chgData name="Elaine Duffin" userId="cf570e58-4bc4-40a4-94a7-b8900c9b7065" providerId="ADAL" clId="{451451EB-2ED8-46B7-A798-E266E1FA4A80}" dt="2022-10-20T11:09:31.909" v="3165"/>
          <ac:spMkLst>
            <pc:docMk/>
            <pc:sldMk cId="2640757254" sldId="1216"/>
            <ac:spMk id="9" creationId="{D24F37B3-A2EF-47A1-823A-8198D4FB5F36}"/>
          </ac:spMkLst>
        </pc:spChg>
        <pc:spChg chg="mod modVis">
          <ac:chgData name="Elaine Duffin" userId="cf570e58-4bc4-40a4-94a7-b8900c9b7065" providerId="ADAL" clId="{451451EB-2ED8-46B7-A798-E266E1FA4A80}" dt="2022-10-20T11:09:31.900" v="3158"/>
          <ac:spMkLst>
            <pc:docMk/>
            <pc:sldMk cId="2640757254" sldId="1216"/>
            <ac:spMk id="220163" creationId="{834499C8-EDB4-40A9-905F-7AE4203C381F}"/>
          </ac:spMkLst>
        </pc:spChg>
      </pc:sldChg>
      <pc:sldChg chg="modSp mod modAnim replTag">
        <pc:chgData name="Elaine Duffin" userId="cf570e58-4bc4-40a4-94a7-b8900c9b7065" providerId="ADAL" clId="{451451EB-2ED8-46B7-A798-E266E1FA4A80}" dt="2022-10-20T12:00:14.674" v="3807"/>
        <pc:sldMkLst>
          <pc:docMk/>
          <pc:sldMk cId="58942672" sldId="1217"/>
        </pc:sldMkLst>
        <pc:spChg chg="mod">
          <ac:chgData name="Elaine Duffin" userId="cf570e58-4bc4-40a4-94a7-b8900c9b7065" providerId="ADAL" clId="{451451EB-2ED8-46B7-A798-E266E1FA4A80}" dt="2022-10-20T11:00:32.302" v="2837"/>
          <ac:spMkLst>
            <pc:docMk/>
            <pc:sldMk cId="58942672" sldId="1217"/>
            <ac:spMk id="7" creationId="{976F3F74-252F-430A-AA26-224622E66A53}"/>
          </ac:spMkLst>
        </pc:spChg>
        <pc:spChg chg="mod modVis">
          <ac:chgData name="Elaine Duffin" userId="cf570e58-4bc4-40a4-94a7-b8900c9b7065" providerId="ADAL" clId="{451451EB-2ED8-46B7-A798-E266E1FA4A80}" dt="2022-10-20T12:00:14.569" v="3771"/>
          <ac:spMkLst>
            <pc:docMk/>
            <pc:sldMk cId="58942672" sldId="1217"/>
            <ac:spMk id="8" creationId="{FC758A06-B899-4222-A327-58C97CB39858}"/>
          </ac:spMkLst>
        </pc:spChg>
        <pc:spChg chg="mod modVis">
          <ac:chgData name="Elaine Duffin" userId="cf570e58-4bc4-40a4-94a7-b8900c9b7065" providerId="ADAL" clId="{451451EB-2ED8-46B7-A798-E266E1FA4A80}" dt="2022-10-20T12:00:14.569" v="3769"/>
          <ac:spMkLst>
            <pc:docMk/>
            <pc:sldMk cId="58942672" sldId="1217"/>
            <ac:spMk id="9" creationId="{E8D888BB-CCE4-4696-A075-1E7A82EA605C}"/>
          </ac:spMkLst>
        </pc:spChg>
        <pc:spChg chg="mod">
          <ac:chgData name="Elaine Duffin" userId="cf570e58-4bc4-40a4-94a7-b8900c9b7065" providerId="ADAL" clId="{451451EB-2ED8-46B7-A798-E266E1FA4A80}" dt="2022-10-20T11:16:41.418" v="3339"/>
          <ac:spMkLst>
            <pc:docMk/>
            <pc:sldMk cId="58942672" sldId="1217"/>
            <ac:spMk id="10" creationId="{9B352237-F03B-45CF-AC92-9188853C6D45}"/>
          </ac:spMkLst>
        </pc:spChg>
        <pc:spChg chg="mod modVis">
          <ac:chgData name="Elaine Duffin" userId="cf570e58-4bc4-40a4-94a7-b8900c9b7065" providerId="ADAL" clId="{451451EB-2ED8-46B7-A798-E266E1FA4A80}" dt="2022-10-20T11:16:41.406" v="3332"/>
          <ac:spMkLst>
            <pc:docMk/>
            <pc:sldMk cId="58942672" sldId="1217"/>
            <ac:spMk id="220163" creationId="{834499C8-EDB4-40A9-905F-7AE4203C381F}"/>
          </ac:spMkLst>
        </pc:spChg>
      </pc:sldChg>
      <pc:sldChg chg="addSp delSp modSp mod">
        <pc:chgData name="Elaine Duffin" userId="cf570e58-4bc4-40a4-94a7-b8900c9b7065" providerId="ADAL" clId="{451451EB-2ED8-46B7-A798-E266E1FA4A80}" dt="2022-10-20T11:00:32.654" v="2906"/>
        <pc:sldMkLst>
          <pc:docMk/>
          <pc:sldMk cId="220590684" sldId="1220"/>
        </pc:sldMkLst>
        <pc:spChg chg="add mod">
          <ac:chgData name="Elaine Duffin" userId="cf570e58-4bc4-40a4-94a7-b8900c9b7065" providerId="ADAL" clId="{451451EB-2ED8-46B7-A798-E266E1FA4A80}" dt="2022-10-18T13:34:32.758" v="78"/>
          <ac:spMkLst>
            <pc:docMk/>
            <pc:sldMk cId="220590684" sldId="1220"/>
            <ac:spMk id="2" creationId="{BA36C495-A83A-4A32-A042-5A5B841A3DE3}"/>
          </ac:spMkLst>
        </pc:spChg>
        <pc:spChg chg="mod">
          <ac:chgData name="Elaine Duffin" userId="cf570e58-4bc4-40a4-94a7-b8900c9b7065" providerId="ADAL" clId="{451451EB-2ED8-46B7-A798-E266E1FA4A80}" dt="2022-10-20T11:00:32.480" v="2888" actId="207"/>
          <ac:spMkLst>
            <pc:docMk/>
            <pc:sldMk cId="220590684" sldId="1220"/>
            <ac:spMk id="7" creationId="{E559F35E-BF3C-4BA8-9864-0BB5A5002612}"/>
          </ac:spMkLst>
        </pc:spChg>
        <pc:spChg chg="mod">
          <ac:chgData name="Elaine Duffin" userId="cf570e58-4bc4-40a4-94a7-b8900c9b7065" providerId="ADAL" clId="{451451EB-2ED8-46B7-A798-E266E1FA4A80}" dt="2022-10-20T11:00:32.487" v="2896" actId="207"/>
          <ac:spMkLst>
            <pc:docMk/>
            <pc:sldMk cId="220590684" sldId="1220"/>
            <ac:spMk id="8" creationId="{035B038A-B4D4-4B8C-A76A-BF890B797727}"/>
          </ac:spMkLst>
        </pc:spChg>
        <pc:spChg chg="mod">
          <ac:chgData name="Elaine Duffin" userId="cf570e58-4bc4-40a4-94a7-b8900c9b7065" providerId="ADAL" clId="{451451EB-2ED8-46B7-A798-E266E1FA4A80}" dt="2022-10-20T11:00:32.489" v="2899" actId="947"/>
          <ac:spMkLst>
            <pc:docMk/>
            <pc:sldMk cId="220590684" sldId="1220"/>
            <ac:spMk id="9" creationId="{89824D16-924E-46AD-A18B-06C6A1C3F400}"/>
          </ac:spMkLst>
        </pc:spChg>
        <pc:grpChg chg="mod">
          <ac:chgData name="Elaine Duffin" userId="cf570e58-4bc4-40a4-94a7-b8900c9b7065" providerId="ADAL" clId="{451451EB-2ED8-46B7-A798-E266E1FA4A80}" dt="2022-10-18T13:34:32.772" v="96"/>
          <ac:grpSpMkLst>
            <pc:docMk/>
            <pc:sldMk cId="220590684" sldId="1220"/>
            <ac:grpSpMk id="12" creationId="{BDE96F86-F07D-43CB-A512-D44E242604E3}"/>
          </ac:grpSpMkLst>
        </pc:grpChg>
        <pc:picChg chg="add del mod">
          <ac:chgData name="Elaine Duffin" userId="cf570e58-4bc4-40a4-94a7-b8900c9b7065" providerId="ADAL" clId="{451451EB-2ED8-46B7-A798-E266E1FA4A80}" dt="2022-10-20T11:00:32.491" v="2901"/>
          <ac:picMkLst>
            <pc:docMk/>
            <pc:sldMk cId="220590684" sldId="1220"/>
            <ac:picMk id="4" creationId="{1EE288E8-04F9-453D-AF52-08DF0858E2A3}"/>
          </ac:picMkLst>
        </pc:picChg>
        <pc:picChg chg="mod">
          <ac:chgData name="Elaine Duffin" userId="cf570e58-4bc4-40a4-94a7-b8900c9b7065" providerId="ADAL" clId="{451451EB-2ED8-46B7-A798-E266E1FA4A80}" dt="2022-10-18T13:34:32.772" v="96"/>
          <ac:picMkLst>
            <pc:docMk/>
            <pc:sldMk cId="220590684" sldId="1220"/>
            <ac:picMk id="5" creationId="{71F43586-5ED9-4418-92D9-E91018E2915C}"/>
          </ac:picMkLst>
        </pc:picChg>
        <pc:picChg chg="add mod">
          <ac:chgData name="Elaine Duffin" userId="cf570e58-4bc4-40a4-94a7-b8900c9b7065" providerId="ADAL" clId="{451451EB-2ED8-46B7-A798-E266E1FA4A80}" dt="2022-10-20T11:00:32.654" v="2906"/>
          <ac:picMkLst>
            <pc:docMk/>
            <pc:sldMk cId="220590684" sldId="1220"/>
            <ac:picMk id="6" creationId="{4522BD1A-9EF3-4201-98CA-345652564B74}"/>
          </ac:picMkLst>
        </pc:picChg>
        <pc:picChg chg="del">
          <ac:chgData name="Elaine Duffin" userId="cf570e58-4bc4-40a4-94a7-b8900c9b7065" providerId="ADAL" clId="{451451EB-2ED8-46B7-A798-E266E1FA4A80}" dt="2022-10-18T13:34:32.772" v="96"/>
          <ac:picMkLst>
            <pc:docMk/>
            <pc:sldMk cId="220590684" sldId="1220"/>
            <ac:picMk id="11" creationId="{577A2D69-C5BF-4F18-A18F-487E59534977}"/>
          </ac:picMkLst>
        </pc:picChg>
      </pc:sldChg>
      <pc:sldChg chg="modSp del mod modAnim replTag">
        <pc:chgData name="Elaine Duffin" userId="cf570e58-4bc4-40a4-94a7-b8900c9b7065" providerId="ADAL" clId="{451451EB-2ED8-46B7-A798-E266E1FA4A80}" dt="2022-10-18T14:29:29.065" v="2081" actId="2696"/>
        <pc:sldMkLst>
          <pc:docMk/>
          <pc:sldMk cId="180916203" sldId="1225"/>
        </pc:sldMkLst>
        <pc:spChg chg="mod modVis">
          <ac:chgData name="Elaine Duffin" userId="cf570e58-4bc4-40a4-94a7-b8900c9b7065" providerId="ADAL" clId="{451451EB-2ED8-46B7-A798-E266E1FA4A80}" dt="2022-10-18T14:28:25.865" v="2050"/>
          <ac:spMkLst>
            <pc:docMk/>
            <pc:sldMk cId="180916203" sldId="1225"/>
            <ac:spMk id="5" creationId="{70BBF7CF-E68F-4E2C-A05F-94DABD33FCF6}"/>
          </ac:spMkLst>
        </pc:spChg>
        <pc:spChg chg="mod">
          <ac:chgData name="Elaine Duffin" userId="cf570e58-4bc4-40a4-94a7-b8900c9b7065" providerId="ADAL" clId="{451451EB-2ED8-46B7-A798-E266E1FA4A80}" dt="2022-10-18T13:34:32.659" v="34"/>
          <ac:spMkLst>
            <pc:docMk/>
            <pc:sldMk cId="180916203" sldId="1225"/>
            <ac:spMk id="9" creationId="{287A652A-B31B-4610-B441-6CF43E74295C}"/>
          </ac:spMkLst>
        </pc:spChg>
        <pc:spChg chg="mod modVis">
          <ac:chgData name="Elaine Duffin" userId="cf570e58-4bc4-40a4-94a7-b8900c9b7065" providerId="ADAL" clId="{451451EB-2ED8-46B7-A798-E266E1FA4A80}" dt="2022-10-18T14:28:25.886" v="2067"/>
          <ac:spMkLst>
            <pc:docMk/>
            <pc:sldMk cId="180916203" sldId="1225"/>
            <ac:spMk id="10" creationId="{1C77CFD1-89AA-44A9-9BED-83F435A12922}"/>
          </ac:spMkLst>
        </pc:spChg>
        <pc:spChg chg="mod modVis">
          <ac:chgData name="Elaine Duffin" userId="cf570e58-4bc4-40a4-94a7-b8900c9b7065" providerId="ADAL" clId="{451451EB-2ED8-46B7-A798-E266E1FA4A80}" dt="2022-10-18T14:04:47.444" v="1385"/>
          <ac:spMkLst>
            <pc:docMk/>
            <pc:sldMk cId="180916203" sldId="1225"/>
            <ac:spMk id="11" creationId="{31BE0A52-A8D1-45AB-BD85-18D5168AD2C9}"/>
          </ac:spMkLst>
        </pc:spChg>
        <pc:spChg chg="mod">
          <ac:chgData name="Elaine Duffin" userId="cf570e58-4bc4-40a4-94a7-b8900c9b7065" providerId="ADAL" clId="{451451EB-2ED8-46B7-A798-E266E1FA4A80}" dt="2022-10-18T14:28:25.875" v="2057"/>
          <ac:spMkLst>
            <pc:docMk/>
            <pc:sldMk cId="180916203" sldId="1225"/>
            <ac:spMk id="12" creationId="{65C808E1-8863-4A83-A307-C129E2F1A348}"/>
          </ac:spMkLst>
        </pc:spChg>
      </pc:sldChg>
      <pc:sldChg chg="modSp add del mod ord modTransition modAnim replTag">
        <pc:chgData name="Elaine Duffin" userId="cf570e58-4bc4-40a4-94a7-b8900c9b7065" providerId="ADAL" clId="{451451EB-2ED8-46B7-A798-E266E1FA4A80}" dt="2022-10-20T11:34:55.748" v="3434" actId="2696"/>
        <pc:sldMkLst>
          <pc:docMk/>
          <pc:sldMk cId="4255984110" sldId="1226"/>
        </pc:sldMkLst>
        <pc:spChg chg="mod modVis">
          <ac:chgData name="Elaine Duffin" userId="cf570e58-4bc4-40a4-94a7-b8900c9b7065" providerId="ADAL" clId="{451451EB-2ED8-46B7-A798-E266E1FA4A80}" dt="2022-10-20T11:33:06.461" v="3406"/>
          <ac:spMkLst>
            <pc:docMk/>
            <pc:sldMk cId="4255984110" sldId="1226"/>
            <ac:spMk id="5" creationId="{70BBF7CF-E68F-4E2C-A05F-94DABD33FCF6}"/>
          </ac:spMkLst>
        </pc:spChg>
        <pc:spChg chg="mod">
          <ac:chgData name="Elaine Duffin" userId="cf570e58-4bc4-40a4-94a7-b8900c9b7065" providerId="ADAL" clId="{451451EB-2ED8-46B7-A798-E266E1FA4A80}" dt="2022-10-20T11:00:32.338" v="2846"/>
          <ac:spMkLst>
            <pc:docMk/>
            <pc:sldMk cId="4255984110" sldId="1226"/>
            <ac:spMk id="9" creationId="{287A652A-B31B-4610-B441-6CF43E74295C}"/>
          </ac:spMkLst>
        </pc:spChg>
        <pc:spChg chg="mod modVis">
          <ac:chgData name="Elaine Duffin" userId="cf570e58-4bc4-40a4-94a7-b8900c9b7065" providerId="ADAL" clId="{451451EB-2ED8-46B7-A798-E266E1FA4A80}" dt="2022-10-20T11:33:06.471" v="3422"/>
          <ac:spMkLst>
            <pc:docMk/>
            <pc:sldMk cId="4255984110" sldId="1226"/>
            <ac:spMk id="10" creationId="{1C77CFD1-89AA-44A9-9BED-83F435A12922}"/>
          </ac:spMkLst>
        </pc:spChg>
        <pc:spChg chg="mod modVis">
          <ac:chgData name="Elaine Duffin" userId="cf570e58-4bc4-40a4-94a7-b8900c9b7065" providerId="ADAL" clId="{451451EB-2ED8-46B7-A798-E266E1FA4A80}" dt="2022-10-20T11:00:01.037" v="2778"/>
          <ac:spMkLst>
            <pc:docMk/>
            <pc:sldMk cId="4255984110" sldId="1226"/>
            <ac:spMk id="11" creationId="{31BE0A52-A8D1-45AB-BD85-18D5168AD2C9}"/>
          </ac:spMkLst>
        </pc:spChg>
        <pc:spChg chg="mod">
          <ac:chgData name="Elaine Duffin" userId="cf570e58-4bc4-40a4-94a7-b8900c9b7065" providerId="ADAL" clId="{451451EB-2ED8-46B7-A798-E266E1FA4A80}" dt="2022-10-20T11:33:06.467" v="3413"/>
          <ac:spMkLst>
            <pc:docMk/>
            <pc:sldMk cId="4255984110" sldId="1226"/>
            <ac:spMk id="12" creationId="{65C808E1-8863-4A83-A307-C129E2F1A348}"/>
          </ac:spMkLst>
        </pc:spChg>
      </pc:sldChg>
      <pc:sldChg chg="modSp add mod ord modTransition replTag">
        <pc:chgData name="Elaine Duffin" userId="cf570e58-4bc4-40a4-94a7-b8900c9b7065" providerId="ADAL" clId="{451451EB-2ED8-46B7-A798-E266E1FA4A80}" dt="2022-10-20T12:00:14.674" v="3808"/>
        <pc:sldMkLst>
          <pc:docMk/>
          <pc:sldMk cId="2720380868" sldId="1227"/>
        </pc:sldMkLst>
        <pc:spChg chg="mod modVis">
          <ac:chgData name="Elaine Duffin" userId="cf570e58-4bc4-40a4-94a7-b8900c9b7065" providerId="ADAL" clId="{451451EB-2ED8-46B7-A798-E266E1FA4A80}" dt="2022-10-20T11:34:55.791" v="3437"/>
          <ac:spMkLst>
            <pc:docMk/>
            <pc:sldMk cId="2720380868" sldId="1227"/>
            <ac:spMk id="5" creationId="{70BBF7CF-E68F-4E2C-A05F-94DABD33FCF6}"/>
          </ac:spMkLst>
        </pc:spChg>
        <pc:spChg chg="mod modVis">
          <ac:chgData name="Elaine Duffin" userId="cf570e58-4bc4-40a4-94a7-b8900c9b7065" providerId="ADAL" clId="{451451EB-2ED8-46B7-A798-E266E1FA4A80}" dt="2022-10-20T12:00:14.574" v="3777"/>
          <ac:spMkLst>
            <pc:docMk/>
            <pc:sldMk cId="2720380868" sldId="1227"/>
            <ac:spMk id="10" creationId="{1C77CFD1-89AA-44A9-9BED-83F435A12922}"/>
          </ac:spMkLst>
        </pc:spChg>
        <pc:spChg chg="mod modVis">
          <ac:chgData name="Elaine Duffin" userId="cf570e58-4bc4-40a4-94a7-b8900c9b7065" providerId="ADAL" clId="{451451EB-2ED8-46B7-A798-E266E1FA4A80}" dt="2022-10-20T12:00:14.573" v="3775"/>
          <ac:spMkLst>
            <pc:docMk/>
            <pc:sldMk cId="2720380868" sldId="1227"/>
            <ac:spMk id="11" creationId="{31BE0A52-A8D1-45AB-BD85-18D5168AD2C9}"/>
          </ac:spMkLst>
        </pc:spChg>
        <pc:spChg chg="mod">
          <ac:chgData name="Elaine Duffin" userId="cf570e58-4bc4-40a4-94a7-b8900c9b7065" providerId="ADAL" clId="{451451EB-2ED8-46B7-A798-E266E1FA4A80}" dt="2022-10-20T11:34:55.797" v="3444"/>
          <ac:spMkLst>
            <pc:docMk/>
            <pc:sldMk cId="2720380868" sldId="1227"/>
            <ac:spMk id="12" creationId="{65C808E1-8863-4A83-A307-C129E2F1A348}"/>
          </ac:spMkLst>
        </pc:spChg>
      </pc:sldChg>
    </pc:docChg>
  </pc:docChgLst>
  <pc:docChgLst>
    <pc:chgData name="Elaine Duffin" userId="cf570e58-4bc4-40a4-94a7-b8900c9b7065" providerId="ADAL" clId="{1B1D0657-63DA-4ED0-9B1C-C3EB8210DB2D}"/>
    <pc:docChg chg="undo custSel addSld modSld modNotesMaster">
      <pc:chgData name="Elaine Duffin" userId="cf570e58-4bc4-40a4-94a7-b8900c9b7065" providerId="ADAL" clId="{1B1D0657-63DA-4ED0-9B1C-C3EB8210DB2D}" dt="2021-11-23T12:51:45.245" v="791" actId="6549"/>
      <pc:docMkLst>
        <pc:docMk/>
      </pc:docMkLst>
      <pc:sldChg chg="modSp mod">
        <pc:chgData name="Elaine Duffin" userId="cf570e58-4bc4-40a4-94a7-b8900c9b7065" providerId="ADAL" clId="{1B1D0657-63DA-4ED0-9B1C-C3EB8210DB2D}" dt="2021-10-26T11:24:46.240" v="121" actId="20577"/>
        <pc:sldMkLst>
          <pc:docMk/>
          <pc:sldMk cId="4164894751" sldId="257"/>
        </pc:sldMkLst>
        <pc:spChg chg="mod">
          <ac:chgData name="Elaine Duffin" userId="cf570e58-4bc4-40a4-94a7-b8900c9b7065" providerId="ADAL" clId="{1B1D0657-63DA-4ED0-9B1C-C3EB8210DB2D}" dt="2021-10-26T11:24:46.240" v="121" actId="20577"/>
          <ac:spMkLst>
            <pc:docMk/>
            <pc:sldMk cId="4164894751" sldId="257"/>
            <ac:spMk id="3" creationId="{D7057818-54FC-4B53-A134-622714A08481}"/>
          </ac:spMkLst>
        </pc:spChg>
      </pc:sldChg>
      <pc:sldChg chg="addSp modSp mod modAnim">
        <pc:chgData name="Elaine Duffin" userId="cf570e58-4bc4-40a4-94a7-b8900c9b7065" providerId="ADAL" clId="{1B1D0657-63DA-4ED0-9B1C-C3EB8210DB2D}" dt="2021-11-22T08:48:20.182" v="524"/>
        <pc:sldMkLst>
          <pc:docMk/>
          <pc:sldMk cId="675047560" sldId="1147"/>
        </pc:sldMkLst>
        <pc:spChg chg="add mod">
          <ac:chgData name="Elaine Duffin" userId="cf570e58-4bc4-40a4-94a7-b8900c9b7065" providerId="ADAL" clId="{1B1D0657-63DA-4ED0-9B1C-C3EB8210DB2D}" dt="2021-11-22T08:45:25.236" v="407" actId="14100"/>
          <ac:spMkLst>
            <pc:docMk/>
            <pc:sldMk cId="675047560" sldId="1147"/>
            <ac:spMk id="4" creationId="{D0260406-8F28-480C-9FE3-ADCB1A9E95DC}"/>
          </ac:spMkLst>
        </pc:spChg>
        <pc:spChg chg="add mod">
          <ac:chgData name="Elaine Duffin" userId="cf570e58-4bc4-40a4-94a7-b8900c9b7065" providerId="ADAL" clId="{1B1D0657-63DA-4ED0-9B1C-C3EB8210DB2D}" dt="2021-11-22T08:45:13.964" v="403" actId="14100"/>
          <ac:spMkLst>
            <pc:docMk/>
            <pc:sldMk cId="675047560" sldId="1147"/>
            <ac:spMk id="6" creationId="{E2928926-4A68-492C-B42C-82A41C242B36}"/>
          </ac:spMkLst>
        </pc:spChg>
        <pc:spChg chg="add mod">
          <ac:chgData name="Elaine Duffin" userId="cf570e58-4bc4-40a4-94a7-b8900c9b7065" providerId="ADAL" clId="{1B1D0657-63DA-4ED0-9B1C-C3EB8210DB2D}" dt="2021-11-22T08:46:07.988" v="415" actId="14100"/>
          <ac:spMkLst>
            <pc:docMk/>
            <pc:sldMk cId="675047560" sldId="1147"/>
            <ac:spMk id="14" creationId="{C1087237-5485-407E-B0E8-9B1A8379A6E1}"/>
          </ac:spMkLst>
        </pc:spChg>
        <pc:spChg chg="add mod">
          <ac:chgData name="Elaine Duffin" userId="cf570e58-4bc4-40a4-94a7-b8900c9b7065" providerId="ADAL" clId="{1B1D0657-63DA-4ED0-9B1C-C3EB8210DB2D}" dt="2021-11-22T08:46:59.900" v="517" actId="1076"/>
          <ac:spMkLst>
            <pc:docMk/>
            <pc:sldMk cId="675047560" sldId="1147"/>
            <ac:spMk id="15" creationId="{4B83AB4D-38C2-4D18-8342-4358C5A154ED}"/>
          </ac:spMkLst>
        </pc:spChg>
        <pc:cxnChg chg="add mod">
          <ac:chgData name="Elaine Duffin" userId="cf570e58-4bc4-40a4-94a7-b8900c9b7065" providerId="ADAL" clId="{1B1D0657-63DA-4ED0-9B1C-C3EB8210DB2D}" dt="2021-11-22T08:47:14.670" v="519" actId="14100"/>
          <ac:cxnSpMkLst>
            <pc:docMk/>
            <pc:sldMk cId="675047560" sldId="1147"/>
            <ac:cxnSpMk id="7" creationId="{8F3CF3A3-54AF-4170-AA31-EACDFA19A0BC}"/>
          </ac:cxnSpMkLst>
        </pc:cxnChg>
        <pc:cxnChg chg="add mod">
          <ac:chgData name="Elaine Duffin" userId="cf570e58-4bc4-40a4-94a7-b8900c9b7065" providerId="ADAL" clId="{1B1D0657-63DA-4ED0-9B1C-C3EB8210DB2D}" dt="2021-11-22T08:47:11.525" v="518" actId="14100"/>
          <ac:cxnSpMkLst>
            <pc:docMk/>
            <pc:sldMk cId="675047560" sldId="1147"/>
            <ac:cxnSpMk id="16" creationId="{2F192805-1654-411D-B3F8-A45BCA6C0D28}"/>
          </ac:cxnSpMkLst>
        </pc:cxnChg>
      </pc:sldChg>
      <pc:sldChg chg="modAnim">
        <pc:chgData name="Elaine Duffin" userId="cf570e58-4bc4-40a4-94a7-b8900c9b7065" providerId="ADAL" clId="{1B1D0657-63DA-4ED0-9B1C-C3EB8210DB2D}" dt="2021-11-22T09:04:02.646" v="784"/>
        <pc:sldMkLst>
          <pc:docMk/>
          <pc:sldMk cId="840493574" sldId="1150"/>
        </pc:sldMkLst>
      </pc:sldChg>
      <pc:sldChg chg="modNotesTx">
        <pc:chgData name="Elaine Duffin" userId="cf570e58-4bc4-40a4-94a7-b8900c9b7065" providerId="ADAL" clId="{1B1D0657-63DA-4ED0-9B1C-C3EB8210DB2D}" dt="2021-11-23T12:51:34.897" v="788" actId="6549"/>
        <pc:sldMkLst>
          <pc:docMk/>
          <pc:sldMk cId="1503113374" sldId="1158"/>
        </pc:sldMkLst>
      </pc:sldChg>
      <pc:sldChg chg="modNotesTx">
        <pc:chgData name="Elaine Duffin" userId="cf570e58-4bc4-40a4-94a7-b8900c9b7065" providerId="ADAL" clId="{1B1D0657-63DA-4ED0-9B1C-C3EB8210DB2D}" dt="2021-11-23T12:51:38.089" v="789" actId="6549"/>
        <pc:sldMkLst>
          <pc:docMk/>
          <pc:sldMk cId="2542965667" sldId="1163"/>
        </pc:sldMkLst>
      </pc:sldChg>
      <pc:sldChg chg="addSp modSp mod modAnim">
        <pc:chgData name="Elaine Duffin" userId="cf570e58-4bc4-40a4-94a7-b8900c9b7065" providerId="ADAL" clId="{1B1D0657-63DA-4ED0-9B1C-C3EB8210DB2D}" dt="2021-11-22T08:50:37.844" v="747"/>
        <pc:sldMkLst>
          <pc:docMk/>
          <pc:sldMk cId="3825518606" sldId="1166"/>
        </pc:sldMkLst>
        <pc:spChg chg="add mod">
          <ac:chgData name="Elaine Duffin" userId="cf570e58-4bc4-40a4-94a7-b8900c9b7065" providerId="ADAL" clId="{1B1D0657-63DA-4ED0-9B1C-C3EB8210DB2D}" dt="2021-11-22T08:50:27.047" v="745" actId="20577"/>
          <ac:spMkLst>
            <pc:docMk/>
            <pc:sldMk cId="3825518606" sldId="1166"/>
            <ac:spMk id="3" creationId="{3CEE0B42-F133-4481-A4DD-F40513252338}"/>
          </ac:spMkLst>
        </pc:spChg>
      </pc:sldChg>
      <pc:sldChg chg="addSp modSp mod">
        <pc:chgData name="Elaine Duffin" userId="cf570e58-4bc4-40a4-94a7-b8900c9b7065" providerId="ADAL" clId="{1B1D0657-63DA-4ED0-9B1C-C3EB8210DB2D}" dt="2021-11-18T12:42:01.689" v="350" actId="1076"/>
        <pc:sldMkLst>
          <pc:docMk/>
          <pc:sldMk cId="1260974781" sldId="1170"/>
        </pc:sldMkLst>
        <pc:spChg chg="mod">
          <ac:chgData name="Elaine Duffin" userId="cf570e58-4bc4-40a4-94a7-b8900c9b7065" providerId="ADAL" clId="{1B1D0657-63DA-4ED0-9B1C-C3EB8210DB2D}" dt="2021-11-18T12:42:01.689" v="350" actId="1076"/>
          <ac:spMkLst>
            <pc:docMk/>
            <pc:sldMk cId="1260974781" sldId="1170"/>
            <ac:spMk id="2" creationId="{FF095FBF-3579-4030-8451-1DCCC21802D1}"/>
          </ac:spMkLst>
        </pc:spChg>
        <pc:spChg chg="mod">
          <ac:chgData name="Elaine Duffin" userId="cf570e58-4bc4-40a4-94a7-b8900c9b7065" providerId="ADAL" clId="{1B1D0657-63DA-4ED0-9B1C-C3EB8210DB2D}" dt="2021-11-18T12:41:57.812" v="349" actId="1076"/>
          <ac:spMkLst>
            <pc:docMk/>
            <pc:sldMk cId="1260974781" sldId="1170"/>
            <ac:spMk id="3" creationId="{94EB98BD-AE8A-4C40-8673-9162DA341153}"/>
          </ac:spMkLst>
        </pc:spChg>
        <pc:picChg chg="add mod">
          <ac:chgData name="Elaine Duffin" userId="cf570e58-4bc4-40a4-94a7-b8900c9b7065" providerId="ADAL" clId="{1B1D0657-63DA-4ED0-9B1C-C3EB8210DB2D}" dt="2021-11-18T12:41:50.765" v="346" actId="1076"/>
          <ac:picMkLst>
            <pc:docMk/>
            <pc:sldMk cId="1260974781" sldId="1170"/>
            <ac:picMk id="5" creationId="{8D7C7FC3-7B0A-47A7-8A70-CAE93A32C593}"/>
          </ac:picMkLst>
        </pc:picChg>
      </pc:sldChg>
      <pc:sldChg chg="modSp new mod">
        <pc:chgData name="Elaine Duffin" userId="cf570e58-4bc4-40a4-94a7-b8900c9b7065" providerId="ADAL" clId="{1B1D0657-63DA-4ED0-9B1C-C3EB8210DB2D}" dt="2021-10-26T11:33:15.154" v="135" actId="20577"/>
        <pc:sldMkLst>
          <pc:docMk/>
          <pc:sldMk cId="3947246007" sldId="1171"/>
        </pc:sldMkLst>
        <pc:spChg chg="mod">
          <ac:chgData name="Elaine Duffin" userId="cf570e58-4bc4-40a4-94a7-b8900c9b7065" providerId="ADAL" clId="{1B1D0657-63DA-4ED0-9B1C-C3EB8210DB2D}" dt="2021-10-26T11:33:15.154" v="135" actId="20577"/>
          <ac:spMkLst>
            <pc:docMk/>
            <pc:sldMk cId="3947246007" sldId="1171"/>
            <ac:spMk id="2" creationId="{1C3CB9DE-A632-47D1-BC18-C7437B42EBCA}"/>
          </ac:spMkLst>
        </pc:spChg>
      </pc:sldChg>
      <pc:sldChg chg="modSp new mod">
        <pc:chgData name="Elaine Duffin" userId="cf570e58-4bc4-40a4-94a7-b8900c9b7065" providerId="ADAL" clId="{1B1D0657-63DA-4ED0-9B1C-C3EB8210DB2D}" dt="2021-10-26T11:33:50.483" v="151" actId="20577"/>
        <pc:sldMkLst>
          <pc:docMk/>
          <pc:sldMk cId="4260574855" sldId="1172"/>
        </pc:sldMkLst>
        <pc:spChg chg="mod">
          <ac:chgData name="Elaine Duffin" userId="cf570e58-4bc4-40a4-94a7-b8900c9b7065" providerId="ADAL" clId="{1B1D0657-63DA-4ED0-9B1C-C3EB8210DB2D}" dt="2021-10-26T11:33:50.483" v="151" actId="20577"/>
          <ac:spMkLst>
            <pc:docMk/>
            <pc:sldMk cId="4260574855" sldId="1172"/>
            <ac:spMk id="2" creationId="{B22F035C-DF73-4FDD-8D3C-66869982282C}"/>
          </ac:spMkLst>
        </pc:spChg>
      </pc:sldChg>
      <pc:sldChg chg="modSp new mod">
        <pc:chgData name="Elaine Duffin" userId="cf570e58-4bc4-40a4-94a7-b8900c9b7065" providerId="ADAL" clId="{1B1D0657-63DA-4ED0-9B1C-C3EB8210DB2D}" dt="2021-10-26T11:34:28.026" v="164" actId="20577"/>
        <pc:sldMkLst>
          <pc:docMk/>
          <pc:sldMk cId="3194879749" sldId="1173"/>
        </pc:sldMkLst>
        <pc:spChg chg="mod">
          <ac:chgData name="Elaine Duffin" userId="cf570e58-4bc4-40a4-94a7-b8900c9b7065" providerId="ADAL" clId="{1B1D0657-63DA-4ED0-9B1C-C3EB8210DB2D}" dt="2021-10-26T11:34:28.026" v="164" actId="20577"/>
          <ac:spMkLst>
            <pc:docMk/>
            <pc:sldMk cId="3194879749" sldId="1173"/>
            <ac:spMk id="2" creationId="{B5687E5C-A657-48E2-A922-F440B2F15E56}"/>
          </ac:spMkLst>
        </pc:spChg>
      </pc:sldChg>
      <pc:sldChg chg="addSp modSp new mod">
        <pc:chgData name="Elaine Duffin" userId="cf570e58-4bc4-40a4-94a7-b8900c9b7065" providerId="ADAL" clId="{1B1D0657-63DA-4ED0-9B1C-C3EB8210DB2D}" dt="2021-11-18T12:37:02.082" v="256" actId="1076"/>
        <pc:sldMkLst>
          <pc:docMk/>
          <pc:sldMk cId="2625997756" sldId="1176"/>
        </pc:sldMkLst>
        <pc:spChg chg="mod">
          <ac:chgData name="Elaine Duffin" userId="cf570e58-4bc4-40a4-94a7-b8900c9b7065" providerId="ADAL" clId="{1B1D0657-63DA-4ED0-9B1C-C3EB8210DB2D}" dt="2021-11-18T12:36:01.057" v="241" actId="14100"/>
          <ac:spMkLst>
            <pc:docMk/>
            <pc:sldMk cId="2625997756" sldId="1176"/>
            <ac:spMk id="2" creationId="{5F9C8B66-19DF-4CF3-9D2C-AF7F8C29AAD0}"/>
          </ac:spMkLst>
        </pc:spChg>
        <pc:spChg chg="mod">
          <ac:chgData name="Elaine Duffin" userId="cf570e58-4bc4-40a4-94a7-b8900c9b7065" providerId="ADAL" clId="{1B1D0657-63DA-4ED0-9B1C-C3EB8210DB2D}" dt="2021-11-18T12:37:02.082" v="256" actId="1076"/>
          <ac:spMkLst>
            <pc:docMk/>
            <pc:sldMk cId="2625997756" sldId="1176"/>
            <ac:spMk id="3" creationId="{2A13C4A5-BE23-4BEF-BF8F-7FB6833534D4}"/>
          </ac:spMkLst>
        </pc:spChg>
        <pc:picChg chg="add mod">
          <ac:chgData name="Elaine Duffin" userId="cf570e58-4bc4-40a4-94a7-b8900c9b7065" providerId="ADAL" clId="{1B1D0657-63DA-4ED0-9B1C-C3EB8210DB2D}" dt="2021-11-18T12:36:42.120" v="251" actId="14100"/>
          <ac:picMkLst>
            <pc:docMk/>
            <pc:sldMk cId="2625997756" sldId="1176"/>
            <ac:picMk id="5" creationId="{AC5C0356-7421-4421-8056-6CE9C05B9D79}"/>
          </ac:picMkLst>
        </pc:picChg>
        <pc:picChg chg="add mod">
          <ac:chgData name="Elaine Duffin" userId="cf570e58-4bc4-40a4-94a7-b8900c9b7065" providerId="ADAL" clId="{1B1D0657-63DA-4ED0-9B1C-C3EB8210DB2D}" dt="2021-11-18T12:36:54.333" v="255" actId="1076"/>
          <ac:picMkLst>
            <pc:docMk/>
            <pc:sldMk cId="2625997756" sldId="1176"/>
            <ac:picMk id="7" creationId="{7C637EC9-09E3-4062-A4F3-A8D753F8DCC9}"/>
          </ac:picMkLst>
        </pc:picChg>
      </pc:sldChg>
      <pc:sldChg chg="modNotesTx">
        <pc:chgData name="Elaine Duffin" userId="cf570e58-4bc4-40a4-94a7-b8900c9b7065" providerId="ADAL" clId="{1B1D0657-63DA-4ED0-9B1C-C3EB8210DB2D}" dt="2021-11-22T09:12:19.207" v="787" actId="6549"/>
        <pc:sldMkLst>
          <pc:docMk/>
          <pc:sldMk cId="1395789991" sldId="1178"/>
        </pc:sldMkLst>
      </pc:sldChg>
      <pc:sldChg chg="modNotesTx">
        <pc:chgData name="Elaine Duffin" userId="cf570e58-4bc4-40a4-94a7-b8900c9b7065" providerId="ADAL" clId="{1B1D0657-63DA-4ED0-9B1C-C3EB8210DB2D}" dt="2021-11-23T12:51:43.168" v="790" actId="6549"/>
        <pc:sldMkLst>
          <pc:docMk/>
          <pc:sldMk cId="4251017229" sldId="1179"/>
        </pc:sldMkLst>
      </pc:sldChg>
      <pc:sldChg chg="modNotesTx">
        <pc:chgData name="Elaine Duffin" userId="cf570e58-4bc4-40a4-94a7-b8900c9b7065" providerId="ADAL" clId="{1B1D0657-63DA-4ED0-9B1C-C3EB8210DB2D}" dt="2021-11-23T12:51:45.245" v="791" actId="6549"/>
        <pc:sldMkLst>
          <pc:docMk/>
          <pc:sldMk cId="2295683888" sldId="1180"/>
        </pc:sldMkLst>
      </pc:sldChg>
      <pc:sldChg chg="modAnim">
        <pc:chgData name="Elaine Duffin" userId="cf570e58-4bc4-40a4-94a7-b8900c9b7065" providerId="ADAL" clId="{1B1D0657-63DA-4ED0-9B1C-C3EB8210DB2D}" dt="2021-11-22T09:05:18.572" v="785"/>
        <pc:sldMkLst>
          <pc:docMk/>
          <pc:sldMk cId="1492703391" sldId="1184"/>
        </pc:sldMkLst>
      </pc:sldChg>
    </pc:docChg>
  </pc:docChgLst>
  <pc:docChgLst>
    <pc:chgData name="Elaine Duffin" userId="cf570e58-4bc4-40a4-94a7-b8900c9b7065" providerId="ADAL" clId="{5F738037-9023-413D-AF7B-82BAC3135C90}"/>
    <pc:docChg chg="undo custSel addSld delSld modSld sldOrd replTag delTag">
      <pc:chgData name="Elaine Duffin" userId="cf570e58-4bc4-40a4-94a7-b8900c9b7065" providerId="ADAL" clId="{5F738037-9023-413D-AF7B-82BAC3135C90}" dt="2022-10-10T09:05:12.461" v="10530"/>
      <pc:docMkLst>
        <pc:docMk/>
      </pc:docMkLst>
      <pc:sldChg chg="ord">
        <pc:chgData name="Elaine Duffin" userId="cf570e58-4bc4-40a4-94a7-b8900c9b7065" providerId="ADAL" clId="{5F738037-9023-413D-AF7B-82BAC3135C90}" dt="2022-09-14T15:31:08.473" v="85"/>
        <pc:sldMkLst>
          <pc:docMk/>
          <pc:sldMk cId="0" sldId="360"/>
        </pc:sldMkLst>
      </pc:sldChg>
      <pc:sldChg chg="del">
        <pc:chgData name="Elaine Duffin" userId="cf570e58-4bc4-40a4-94a7-b8900c9b7065" providerId="ADAL" clId="{5F738037-9023-413D-AF7B-82BAC3135C90}" dt="2022-09-15T14:47:27.016" v="89" actId="2696"/>
        <pc:sldMkLst>
          <pc:docMk/>
          <pc:sldMk cId="0" sldId="363"/>
        </pc:sldMkLst>
      </pc:sldChg>
      <pc:sldChg chg="modSp mod">
        <pc:chgData name="Elaine Duffin" userId="cf570e58-4bc4-40a4-94a7-b8900c9b7065" providerId="ADAL" clId="{5F738037-9023-413D-AF7B-82BAC3135C90}" dt="2022-09-10T07:48:20.244" v="1" actId="20577"/>
        <pc:sldMkLst>
          <pc:docMk/>
          <pc:sldMk cId="2069463699" sldId="1145"/>
        </pc:sldMkLst>
        <pc:spChg chg="mod">
          <ac:chgData name="Elaine Duffin" userId="cf570e58-4bc4-40a4-94a7-b8900c9b7065" providerId="ADAL" clId="{5F738037-9023-413D-AF7B-82BAC3135C90}" dt="2022-09-10T07:48:20.244" v="1" actId="20577"/>
          <ac:spMkLst>
            <pc:docMk/>
            <pc:sldMk cId="2069463699" sldId="1145"/>
            <ac:spMk id="3" creationId="{7DC4F1EB-C29A-47EF-8D3D-D5D0CB4A6A18}"/>
          </ac:spMkLst>
        </pc:spChg>
      </pc:sldChg>
      <pc:sldChg chg="modSp mod">
        <pc:chgData name="Elaine Duffin" userId="cf570e58-4bc4-40a4-94a7-b8900c9b7065" providerId="ADAL" clId="{5F738037-9023-413D-AF7B-82BAC3135C90}" dt="2022-09-14T15:31:00.408" v="80" actId="20577"/>
        <pc:sldMkLst>
          <pc:docMk/>
          <pc:sldMk cId="1280601451" sldId="1173"/>
        </pc:sldMkLst>
        <pc:spChg chg="mod">
          <ac:chgData name="Elaine Duffin" userId="cf570e58-4bc4-40a4-94a7-b8900c9b7065" providerId="ADAL" clId="{5F738037-9023-413D-AF7B-82BAC3135C90}" dt="2022-09-14T15:31:00.408" v="80" actId="20577"/>
          <ac:spMkLst>
            <pc:docMk/>
            <pc:sldMk cId="1280601451" sldId="1173"/>
            <ac:spMk id="5" creationId="{D906E03B-E7DA-4E18-9088-DBD58547A731}"/>
          </ac:spMkLst>
        </pc:spChg>
      </pc:sldChg>
      <pc:sldChg chg="addSp delSp modSp mod delAnim modAnim replTag">
        <pc:chgData name="Elaine Duffin" userId="cf570e58-4bc4-40a4-94a7-b8900c9b7065" providerId="ADAL" clId="{5F738037-9023-413D-AF7B-82BAC3135C90}" dt="2022-10-10T09:05:12.448" v="10523"/>
        <pc:sldMkLst>
          <pc:docMk/>
          <pc:sldMk cId="3984808876" sldId="1180"/>
        </pc:sldMkLst>
        <pc:spChg chg="mod">
          <ac:chgData name="Elaine Duffin" userId="cf570e58-4bc4-40a4-94a7-b8900c9b7065" providerId="ADAL" clId="{5F738037-9023-413D-AF7B-82BAC3135C90}" dt="2022-10-03T08:38:22.444" v="5329" actId="20577"/>
          <ac:spMkLst>
            <pc:docMk/>
            <pc:sldMk cId="3984808876" sldId="1180"/>
            <ac:spMk id="2" creationId="{932D872A-89D8-4E4A-A6A0-C1417D16CA64}"/>
          </ac:spMkLst>
        </pc:spChg>
        <pc:spChg chg="mod modVis">
          <ac:chgData name="Elaine Duffin" userId="cf570e58-4bc4-40a4-94a7-b8900c9b7065" providerId="ADAL" clId="{5F738037-9023-413D-AF7B-82BAC3135C90}" dt="2022-10-10T09:05:09.127" v="10511"/>
          <ac:spMkLst>
            <pc:docMk/>
            <pc:sldMk cId="3984808876" sldId="1180"/>
            <ac:spMk id="3" creationId="{67829917-A609-4EDA-9A4D-8C6F9063C666}"/>
          </ac:spMkLst>
        </pc:spChg>
        <pc:spChg chg="add mod">
          <ac:chgData name="Elaine Duffin" userId="cf570e58-4bc4-40a4-94a7-b8900c9b7065" providerId="ADAL" clId="{5F738037-9023-413D-AF7B-82BAC3135C90}" dt="2022-10-03T08:38:46.232" v="5689" actId="1076"/>
          <ac:spMkLst>
            <pc:docMk/>
            <pc:sldMk cId="3984808876" sldId="1180"/>
            <ac:spMk id="4" creationId="{3D0BBEBF-27E5-480F-9879-F3972D289B33}"/>
          </ac:spMkLst>
        </pc:spChg>
        <pc:spChg chg="add del mod modVis replST">
          <ac:chgData name="Elaine Duffin" userId="cf570e58-4bc4-40a4-94a7-b8900c9b7065" providerId="ADAL" clId="{5F738037-9023-413D-AF7B-82BAC3135C90}" dt="2022-10-03T08:38:21.735" v="4067"/>
          <ac:spMkLst>
            <pc:docMk/>
            <pc:sldMk cId="3984808876" sldId="1180"/>
            <ac:spMk id="5" creationId="{ABF22D70-127E-45CD-B761-A253D20FF8DD}"/>
          </ac:spMkLst>
        </pc:spChg>
        <pc:spChg chg="add del mod replST">
          <ac:chgData name="Elaine Duffin" userId="cf570e58-4bc4-40a4-94a7-b8900c9b7065" providerId="ADAL" clId="{5F738037-9023-413D-AF7B-82BAC3135C90}" dt="2022-10-03T08:38:21.737" v="4069"/>
          <ac:spMkLst>
            <pc:docMk/>
            <pc:sldMk cId="3984808876" sldId="1180"/>
            <ac:spMk id="6" creationId="{6D50E9D2-239A-4773-AE92-CD2E9EAD9743}"/>
          </ac:spMkLst>
        </pc:spChg>
        <pc:spChg chg="add mod topLvl replST">
          <ac:chgData name="Elaine Duffin" userId="cf570e58-4bc4-40a4-94a7-b8900c9b7065" providerId="ADAL" clId="{5F738037-9023-413D-AF7B-82BAC3135C90}" dt="2022-10-03T08:38:21.721" v="4044"/>
          <ac:spMkLst>
            <pc:docMk/>
            <pc:sldMk cId="3984808876" sldId="1180"/>
            <ac:spMk id="7" creationId="{E835EEEF-2EF2-4A15-9648-3555CF1636C6}"/>
          </ac:spMkLst>
        </pc:spChg>
        <pc:spChg chg="add mod topLvl replST">
          <ac:chgData name="Elaine Duffin" userId="cf570e58-4bc4-40a4-94a7-b8900c9b7065" providerId="ADAL" clId="{5F738037-9023-413D-AF7B-82BAC3135C90}" dt="2022-10-03T08:38:21.721" v="4044"/>
          <ac:spMkLst>
            <pc:docMk/>
            <pc:sldMk cId="3984808876" sldId="1180"/>
            <ac:spMk id="8" creationId="{53899BF5-F2D9-4A7E-A89B-8AD93FE1C450}"/>
          </ac:spMkLst>
        </pc:spChg>
        <pc:spChg chg="add mod topLvl modVis replST">
          <ac:chgData name="Elaine Duffin" userId="cf570e58-4bc4-40a4-94a7-b8900c9b7065" providerId="ADAL" clId="{5F738037-9023-413D-AF7B-82BAC3135C90}" dt="2022-10-03T08:38:21.721" v="4044"/>
          <ac:spMkLst>
            <pc:docMk/>
            <pc:sldMk cId="3984808876" sldId="1180"/>
            <ac:spMk id="9" creationId="{18F44C8E-7CBD-4DEC-8BA9-98729CE1E985}"/>
          </ac:spMkLst>
        </pc:spChg>
        <pc:spChg chg="add mod topLvl modVis replST">
          <ac:chgData name="Elaine Duffin" userId="cf570e58-4bc4-40a4-94a7-b8900c9b7065" providerId="ADAL" clId="{5F738037-9023-413D-AF7B-82BAC3135C90}" dt="2022-10-03T08:38:21.721" v="4044"/>
          <ac:spMkLst>
            <pc:docMk/>
            <pc:sldMk cId="3984808876" sldId="1180"/>
            <ac:spMk id="10" creationId="{02091C3D-FF74-4726-9475-7BBE5285F4A9}"/>
          </ac:spMkLst>
        </pc:spChg>
        <pc:spChg chg="add mod topLvl replST">
          <ac:chgData name="Elaine Duffin" userId="cf570e58-4bc4-40a4-94a7-b8900c9b7065" providerId="ADAL" clId="{5F738037-9023-413D-AF7B-82BAC3135C90}" dt="2022-10-03T08:38:21.721" v="4044"/>
          <ac:spMkLst>
            <pc:docMk/>
            <pc:sldMk cId="3984808876" sldId="1180"/>
            <ac:spMk id="11" creationId="{09529E69-ADFD-4048-94F0-4C1666004A41}"/>
          </ac:spMkLst>
        </pc:spChg>
        <pc:spChg chg="add mod topLvl replST">
          <ac:chgData name="Elaine Duffin" userId="cf570e58-4bc4-40a4-94a7-b8900c9b7065" providerId="ADAL" clId="{5F738037-9023-413D-AF7B-82BAC3135C90}" dt="2022-10-03T08:38:21.721" v="4044"/>
          <ac:spMkLst>
            <pc:docMk/>
            <pc:sldMk cId="3984808876" sldId="1180"/>
            <ac:spMk id="12" creationId="{427FF3AF-0FC7-4670-AE96-273C0512990E}"/>
          </ac:spMkLst>
        </pc:spChg>
        <pc:spChg chg="add mod topLvl modVis replST">
          <ac:chgData name="Elaine Duffin" userId="cf570e58-4bc4-40a4-94a7-b8900c9b7065" providerId="ADAL" clId="{5F738037-9023-413D-AF7B-82BAC3135C90}" dt="2022-10-03T08:38:21.721" v="4044"/>
          <ac:spMkLst>
            <pc:docMk/>
            <pc:sldMk cId="3984808876" sldId="1180"/>
            <ac:spMk id="13" creationId="{4D07CD1D-B2C4-493B-9912-54BDB647A20B}"/>
          </ac:spMkLst>
        </pc:spChg>
        <pc:spChg chg="add mod topLvl modVis replST">
          <ac:chgData name="Elaine Duffin" userId="cf570e58-4bc4-40a4-94a7-b8900c9b7065" providerId="ADAL" clId="{5F738037-9023-413D-AF7B-82BAC3135C90}" dt="2022-10-03T08:38:21.721" v="4044"/>
          <ac:spMkLst>
            <pc:docMk/>
            <pc:sldMk cId="3984808876" sldId="1180"/>
            <ac:spMk id="14" creationId="{A3BB7A7F-48DE-46E9-93BE-225EC3DFB470}"/>
          </ac:spMkLst>
        </pc:spChg>
        <pc:spChg chg="add mod topLvl replST">
          <ac:chgData name="Elaine Duffin" userId="cf570e58-4bc4-40a4-94a7-b8900c9b7065" providerId="ADAL" clId="{5F738037-9023-413D-AF7B-82BAC3135C90}" dt="2022-10-03T08:38:21.721" v="4044"/>
          <ac:spMkLst>
            <pc:docMk/>
            <pc:sldMk cId="3984808876" sldId="1180"/>
            <ac:spMk id="15" creationId="{EA2933E9-C3D3-4751-8CC6-730B28CF0A77}"/>
          </ac:spMkLst>
        </pc:spChg>
        <pc:spChg chg="add mod topLvl replST">
          <ac:chgData name="Elaine Duffin" userId="cf570e58-4bc4-40a4-94a7-b8900c9b7065" providerId="ADAL" clId="{5F738037-9023-413D-AF7B-82BAC3135C90}" dt="2022-10-03T08:38:21.721" v="4044"/>
          <ac:spMkLst>
            <pc:docMk/>
            <pc:sldMk cId="3984808876" sldId="1180"/>
            <ac:spMk id="16" creationId="{E960073D-2938-4724-A6EF-58245F12A89F}"/>
          </ac:spMkLst>
        </pc:spChg>
        <pc:spChg chg="add mod topLvl modVis replST">
          <ac:chgData name="Elaine Duffin" userId="cf570e58-4bc4-40a4-94a7-b8900c9b7065" providerId="ADAL" clId="{5F738037-9023-413D-AF7B-82BAC3135C90}" dt="2022-10-03T08:38:21.721" v="4044"/>
          <ac:spMkLst>
            <pc:docMk/>
            <pc:sldMk cId="3984808876" sldId="1180"/>
            <ac:spMk id="17" creationId="{331C9981-3119-4A3E-9143-5AE427E84C3B}"/>
          </ac:spMkLst>
        </pc:spChg>
        <pc:spChg chg="add mod topLvl modVis replST">
          <ac:chgData name="Elaine Duffin" userId="cf570e58-4bc4-40a4-94a7-b8900c9b7065" providerId="ADAL" clId="{5F738037-9023-413D-AF7B-82BAC3135C90}" dt="2022-10-03T08:38:21.721" v="4044"/>
          <ac:spMkLst>
            <pc:docMk/>
            <pc:sldMk cId="3984808876" sldId="1180"/>
            <ac:spMk id="18" creationId="{0746A2CB-6D99-4C7F-8C8E-E9935B5B5EB0}"/>
          </ac:spMkLst>
        </pc:spChg>
        <pc:spChg chg="add mod topLvl replST">
          <ac:chgData name="Elaine Duffin" userId="cf570e58-4bc4-40a4-94a7-b8900c9b7065" providerId="ADAL" clId="{5F738037-9023-413D-AF7B-82BAC3135C90}" dt="2022-10-03T08:38:21.721" v="4044"/>
          <ac:spMkLst>
            <pc:docMk/>
            <pc:sldMk cId="3984808876" sldId="1180"/>
            <ac:spMk id="19" creationId="{0B56C1A0-9381-420C-B69D-EF989850142C}"/>
          </ac:spMkLst>
        </pc:spChg>
        <pc:spChg chg="add mod topLvl replST">
          <ac:chgData name="Elaine Duffin" userId="cf570e58-4bc4-40a4-94a7-b8900c9b7065" providerId="ADAL" clId="{5F738037-9023-413D-AF7B-82BAC3135C90}" dt="2022-10-03T08:38:21.721" v="4044"/>
          <ac:spMkLst>
            <pc:docMk/>
            <pc:sldMk cId="3984808876" sldId="1180"/>
            <ac:spMk id="20" creationId="{DA57EE7B-B657-4E0B-B924-7F83B8441815}"/>
          </ac:spMkLst>
        </pc:spChg>
        <pc:spChg chg="add mod topLvl modVis replST">
          <ac:chgData name="Elaine Duffin" userId="cf570e58-4bc4-40a4-94a7-b8900c9b7065" providerId="ADAL" clId="{5F738037-9023-413D-AF7B-82BAC3135C90}" dt="2022-10-03T08:38:21.721" v="4044"/>
          <ac:spMkLst>
            <pc:docMk/>
            <pc:sldMk cId="3984808876" sldId="1180"/>
            <ac:spMk id="21" creationId="{C1B4D4EC-9033-480C-803F-4990AC5977AF}"/>
          </ac:spMkLst>
        </pc:spChg>
        <pc:spChg chg="add mod topLvl modVis replST">
          <ac:chgData name="Elaine Duffin" userId="cf570e58-4bc4-40a4-94a7-b8900c9b7065" providerId="ADAL" clId="{5F738037-9023-413D-AF7B-82BAC3135C90}" dt="2022-10-03T08:38:21.721" v="4044"/>
          <ac:spMkLst>
            <pc:docMk/>
            <pc:sldMk cId="3984808876" sldId="1180"/>
            <ac:spMk id="22" creationId="{ED9B40B3-DFC4-4665-9943-A1585F159184}"/>
          </ac:spMkLst>
        </pc:spChg>
        <pc:spChg chg="add del mod topLvl modVis">
          <ac:chgData name="Elaine Duffin" userId="cf570e58-4bc4-40a4-94a7-b8900c9b7065" providerId="ADAL" clId="{5F738037-9023-413D-AF7B-82BAC3135C90}" dt="2022-10-03T08:38:21.713" v="4034"/>
          <ac:spMkLst>
            <pc:docMk/>
            <pc:sldMk cId="3984808876" sldId="1180"/>
            <ac:spMk id="23" creationId="{A8AD3689-2B0B-473B-940A-1CFAE4289A39}"/>
          </ac:spMkLst>
        </pc:spChg>
        <pc:spChg chg="add del mod modVis replST">
          <ac:chgData name="Elaine Duffin" userId="cf570e58-4bc4-40a4-94a7-b8900c9b7065" providerId="ADAL" clId="{5F738037-9023-413D-AF7B-82BAC3135C90}" dt="2022-10-03T08:38:21.737" v="4071"/>
          <ac:spMkLst>
            <pc:docMk/>
            <pc:sldMk cId="3984808876" sldId="1180"/>
            <ac:spMk id="25" creationId="{7FFDA50C-1596-433C-848D-1DAC723E1C6C}"/>
          </ac:spMkLst>
        </pc:spChg>
        <pc:spChg chg="add del mod">
          <ac:chgData name="Elaine Duffin" userId="cf570e58-4bc4-40a4-94a7-b8900c9b7065" providerId="ADAL" clId="{5F738037-9023-413D-AF7B-82BAC3135C90}" dt="2022-10-03T08:38:21.739" v="4076"/>
          <ac:spMkLst>
            <pc:docMk/>
            <pc:sldMk cId="3984808876" sldId="1180"/>
            <ac:spMk id="26" creationId="{73CC58B3-43BB-4F49-8DC6-EBABBC19C837}"/>
          </ac:spMkLst>
        </pc:spChg>
        <pc:spChg chg="add mod replST">
          <ac:chgData name="Elaine Duffin" userId="cf570e58-4bc4-40a4-94a7-b8900c9b7065" providerId="ADAL" clId="{5F738037-9023-413D-AF7B-82BAC3135C90}" dt="2022-10-03T08:38:21.573" v="3752"/>
          <ac:spMkLst>
            <pc:docMk/>
            <pc:sldMk cId="3984808876" sldId="1180"/>
            <ac:spMk id="27" creationId="{69688BDD-C22A-4274-9287-A52949AF7A21}"/>
          </ac:spMkLst>
        </pc:spChg>
        <pc:spChg chg="add mod modVis">
          <ac:chgData name="Elaine Duffin" userId="cf570e58-4bc4-40a4-94a7-b8900c9b7065" providerId="ADAL" clId="{5F738037-9023-413D-AF7B-82BAC3135C90}" dt="2022-10-03T08:38:21.721" v="4044"/>
          <ac:spMkLst>
            <pc:docMk/>
            <pc:sldMk cId="3984808876" sldId="1180"/>
            <ac:spMk id="28" creationId="{72B74559-325D-4BA6-B9A8-994BD52B5CA7}"/>
          </ac:spMkLst>
        </pc:spChg>
        <pc:spChg chg="add mod">
          <ac:chgData name="Elaine Duffin" userId="cf570e58-4bc4-40a4-94a7-b8900c9b7065" providerId="ADAL" clId="{5F738037-9023-413D-AF7B-82BAC3135C90}" dt="2022-10-03T08:38:21.756" v="4116"/>
          <ac:spMkLst>
            <pc:docMk/>
            <pc:sldMk cId="3984808876" sldId="1180"/>
            <ac:spMk id="30" creationId="{628AE061-6090-4B03-A7CE-E8ADB993F4DE}"/>
          </ac:spMkLst>
        </pc:spChg>
        <pc:spChg chg="add mod replST">
          <ac:chgData name="Elaine Duffin" userId="cf570e58-4bc4-40a4-94a7-b8900c9b7065" providerId="ADAL" clId="{5F738037-9023-413D-AF7B-82BAC3135C90}" dt="2022-10-03T08:38:21.750" v="4095"/>
          <ac:spMkLst>
            <pc:docMk/>
            <pc:sldMk cId="3984808876" sldId="1180"/>
            <ac:spMk id="31" creationId="{194000A4-2262-4B6B-9FFA-F04576D98EC7}"/>
          </ac:spMkLst>
        </pc:spChg>
        <pc:spChg chg="add mod modVis replST">
          <ac:chgData name="Elaine Duffin" userId="cf570e58-4bc4-40a4-94a7-b8900c9b7065" providerId="ADAL" clId="{5F738037-9023-413D-AF7B-82BAC3135C90}" dt="2022-10-03T08:38:21.755" v="4110"/>
          <ac:spMkLst>
            <pc:docMk/>
            <pc:sldMk cId="3984808876" sldId="1180"/>
            <ac:spMk id="32" creationId="{8C71FDB0-3BFB-42AD-A817-3AB98B25C532}"/>
          </ac:spMkLst>
        </pc:spChg>
        <pc:spChg chg="add mod topLvl replST">
          <ac:chgData name="Elaine Duffin" userId="cf570e58-4bc4-40a4-94a7-b8900c9b7065" providerId="ADAL" clId="{5F738037-9023-413D-AF7B-82BAC3135C90}" dt="2022-10-03T08:38:22.596" v="5640"/>
          <ac:spMkLst>
            <pc:docMk/>
            <pc:sldMk cId="3984808876" sldId="1180"/>
            <ac:spMk id="33" creationId="{7AB7444B-2ADA-4708-AC92-A1E988B43435}"/>
          </ac:spMkLst>
        </pc:spChg>
        <pc:spChg chg="add mod topLvl replST">
          <ac:chgData name="Elaine Duffin" userId="cf570e58-4bc4-40a4-94a7-b8900c9b7065" providerId="ADAL" clId="{5F738037-9023-413D-AF7B-82BAC3135C90}" dt="2022-10-03T08:38:22.596" v="5640"/>
          <ac:spMkLst>
            <pc:docMk/>
            <pc:sldMk cId="3984808876" sldId="1180"/>
            <ac:spMk id="34" creationId="{62C725F9-DA0A-4A5C-98A4-CB239834863E}"/>
          </ac:spMkLst>
        </pc:spChg>
        <pc:spChg chg="add mod topLvl modVis replST">
          <ac:chgData name="Elaine Duffin" userId="cf570e58-4bc4-40a4-94a7-b8900c9b7065" providerId="ADAL" clId="{5F738037-9023-413D-AF7B-82BAC3135C90}" dt="2022-10-03T08:38:22.596" v="5640"/>
          <ac:spMkLst>
            <pc:docMk/>
            <pc:sldMk cId="3984808876" sldId="1180"/>
            <ac:spMk id="35" creationId="{3348297C-9859-4576-9395-59DEC7C0901C}"/>
          </ac:spMkLst>
        </pc:spChg>
        <pc:spChg chg="add mod topLvl modVis replST">
          <ac:chgData name="Elaine Duffin" userId="cf570e58-4bc4-40a4-94a7-b8900c9b7065" providerId="ADAL" clId="{5F738037-9023-413D-AF7B-82BAC3135C90}" dt="2022-10-03T08:38:22.596" v="5640"/>
          <ac:spMkLst>
            <pc:docMk/>
            <pc:sldMk cId="3984808876" sldId="1180"/>
            <ac:spMk id="36" creationId="{79EACFB3-1353-4CC8-8576-4CC6AB6F0AC0}"/>
          </ac:spMkLst>
        </pc:spChg>
        <pc:spChg chg="add mod topLvl replST">
          <ac:chgData name="Elaine Duffin" userId="cf570e58-4bc4-40a4-94a7-b8900c9b7065" providerId="ADAL" clId="{5F738037-9023-413D-AF7B-82BAC3135C90}" dt="2022-10-03T08:38:22.596" v="5640"/>
          <ac:spMkLst>
            <pc:docMk/>
            <pc:sldMk cId="3984808876" sldId="1180"/>
            <ac:spMk id="37" creationId="{26F9DE10-C97F-4941-8A1D-078FC968BCA0}"/>
          </ac:spMkLst>
        </pc:spChg>
        <pc:spChg chg="add mod topLvl replST">
          <ac:chgData name="Elaine Duffin" userId="cf570e58-4bc4-40a4-94a7-b8900c9b7065" providerId="ADAL" clId="{5F738037-9023-413D-AF7B-82BAC3135C90}" dt="2022-10-03T08:38:22.596" v="5640"/>
          <ac:spMkLst>
            <pc:docMk/>
            <pc:sldMk cId="3984808876" sldId="1180"/>
            <ac:spMk id="38" creationId="{B79457C7-9A28-4890-81B1-19D87641C55F}"/>
          </ac:spMkLst>
        </pc:spChg>
        <pc:spChg chg="add mod topLvl modVis replST">
          <ac:chgData name="Elaine Duffin" userId="cf570e58-4bc4-40a4-94a7-b8900c9b7065" providerId="ADAL" clId="{5F738037-9023-413D-AF7B-82BAC3135C90}" dt="2022-10-03T08:38:22.596" v="5640"/>
          <ac:spMkLst>
            <pc:docMk/>
            <pc:sldMk cId="3984808876" sldId="1180"/>
            <ac:spMk id="39" creationId="{9912AFDE-428E-49DC-8319-AE00C826ABFA}"/>
          </ac:spMkLst>
        </pc:spChg>
        <pc:spChg chg="add mod topLvl modVis replST">
          <ac:chgData name="Elaine Duffin" userId="cf570e58-4bc4-40a4-94a7-b8900c9b7065" providerId="ADAL" clId="{5F738037-9023-413D-AF7B-82BAC3135C90}" dt="2022-10-03T08:38:22.596" v="5640"/>
          <ac:spMkLst>
            <pc:docMk/>
            <pc:sldMk cId="3984808876" sldId="1180"/>
            <ac:spMk id="40" creationId="{96ABB646-19D4-48AC-898A-8F63B1E46F00}"/>
          </ac:spMkLst>
        </pc:spChg>
        <pc:spChg chg="add mod topLvl replST">
          <ac:chgData name="Elaine Duffin" userId="cf570e58-4bc4-40a4-94a7-b8900c9b7065" providerId="ADAL" clId="{5F738037-9023-413D-AF7B-82BAC3135C90}" dt="2022-10-03T08:38:22.596" v="5640"/>
          <ac:spMkLst>
            <pc:docMk/>
            <pc:sldMk cId="3984808876" sldId="1180"/>
            <ac:spMk id="41" creationId="{FD720908-3EA5-4823-BE51-DE5FCA062FA1}"/>
          </ac:spMkLst>
        </pc:spChg>
        <pc:spChg chg="add mod topLvl replST">
          <ac:chgData name="Elaine Duffin" userId="cf570e58-4bc4-40a4-94a7-b8900c9b7065" providerId="ADAL" clId="{5F738037-9023-413D-AF7B-82BAC3135C90}" dt="2022-10-03T08:38:22.596" v="5640"/>
          <ac:spMkLst>
            <pc:docMk/>
            <pc:sldMk cId="3984808876" sldId="1180"/>
            <ac:spMk id="42" creationId="{F818438C-A11E-45EB-9767-54B6DD2A4294}"/>
          </ac:spMkLst>
        </pc:spChg>
        <pc:spChg chg="add mod topLvl modVis replST">
          <ac:chgData name="Elaine Duffin" userId="cf570e58-4bc4-40a4-94a7-b8900c9b7065" providerId="ADAL" clId="{5F738037-9023-413D-AF7B-82BAC3135C90}" dt="2022-10-03T08:38:22.596" v="5640"/>
          <ac:spMkLst>
            <pc:docMk/>
            <pc:sldMk cId="3984808876" sldId="1180"/>
            <ac:spMk id="43" creationId="{124EF444-587D-4E76-B2F8-D28C13E0703B}"/>
          </ac:spMkLst>
        </pc:spChg>
        <pc:spChg chg="add mod topLvl modVis replST">
          <ac:chgData name="Elaine Duffin" userId="cf570e58-4bc4-40a4-94a7-b8900c9b7065" providerId="ADAL" clId="{5F738037-9023-413D-AF7B-82BAC3135C90}" dt="2022-10-03T08:38:22.596" v="5640"/>
          <ac:spMkLst>
            <pc:docMk/>
            <pc:sldMk cId="3984808876" sldId="1180"/>
            <ac:spMk id="44" creationId="{5BAC77C3-B292-4A1C-AE10-B43C777A1CE0}"/>
          </ac:spMkLst>
        </pc:spChg>
        <pc:spChg chg="add mod topLvl replST">
          <ac:chgData name="Elaine Duffin" userId="cf570e58-4bc4-40a4-94a7-b8900c9b7065" providerId="ADAL" clId="{5F738037-9023-413D-AF7B-82BAC3135C90}" dt="2022-10-03T08:38:22.596" v="5640"/>
          <ac:spMkLst>
            <pc:docMk/>
            <pc:sldMk cId="3984808876" sldId="1180"/>
            <ac:spMk id="45" creationId="{1D442204-345B-4856-AFA0-6DE20084F154}"/>
          </ac:spMkLst>
        </pc:spChg>
        <pc:spChg chg="add mod topLvl replST">
          <ac:chgData name="Elaine Duffin" userId="cf570e58-4bc4-40a4-94a7-b8900c9b7065" providerId="ADAL" clId="{5F738037-9023-413D-AF7B-82BAC3135C90}" dt="2022-10-03T08:38:22.596" v="5640"/>
          <ac:spMkLst>
            <pc:docMk/>
            <pc:sldMk cId="3984808876" sldId="1180"/>
            <ac:spMk id="46" creationId="{70FCE413-7C1B-46E4-994F-C82DB8533F15}"/>
          </ac:spMkLst>
        </pc:spChg>
        <pc:spChg chg="add mod topLvl modVis replST">
          <ac:chgData name="Elaine Duffin" userId="cf570e58-4bc4-40a4-94a7-b8900c9b7065" providerId="ADAL" clId="{5F738037-9023-413D-AF7B-82BAC3135C90}" dt="2022-10-03T08:38:22.596" v="5640"/>
          <ac:spMkLst>
            <pc:docMk/>
            <pc:sldMk cId="3984808876" sldId="1180"/>
            <ac:spMk id="47" creationId="{56677DBD-C321-4321-ACB8-4B885776966B}"/>
          </ac:spMkLst>
        </pc:spChg>
        <pc:spChg chg="add mod topLvl modVis replST">
          <ac:chgData name="Elaine Duffin" userId="cf570e58-4bc4-40a4-94a7-b8900c9b7065" providerId="ADAL" clId="{5F738037-9023-413D-AF7B-82BAC3135C90}" dt="2022-10-03T08:38:22.596" v="5640"/>
          <ac:spMkLst>
            <pc:docMk/>
            <pc:sldMk cId="3984808876" sldId="1180"/>
            <ac:spMk id="48" creationId="{35E39CAD-F066-4A90-9FE8-743A3DC95726}"/>
          </ac:spMkLst>
        </pc:spChg>
        <pc:spChg chg="add del mod topLvl modVis">
          <ac:chgData name="Elaine Duffin" userId="cf570e58-4bc4-40a4-94a7-b8900c9b7065" providerId="ADAL" clId="{5F738037-9023-413D-AF7B-82BAC3135C90}" dt="2022-10-03T08:38:22.317" v="5288"/>
          <ac:spMkLst>
            <pc:docMk/>
            <pc:sldMk cId="3984808876" sldId="1180"/>
            <ac:spMk id="49" creationId="{654EF2C3-8E9D-4AA5-A1FE-913AD5E73164}"/>
          </ac:spMkLst>
        </pc:spChg>
        <pc:spChg chg="add mod modVis replST">
          <ac:chgData name="Elaine Duffin" userId="cf570e58-4bc4-40a4-94a7-b8900c9b7065" providerId="ADAL" clId="{5F738037-9023-413D-AF7B-82BAC3135C90}" dt="2022-10-03T08:38:37.488" v="5679" actId="1076"/>
          <ac:spMkLst>
            <pc:docMk/>
            <pc:sldMk cId="3984808876" sldId="1180"/>
            <ac:spMk id="51" creationId="{FD93941E-3E1D-4DB9-AE18-26D636B8265F}"/>
          </ac:spMkLst>
        </pc:spChg>
        <pc:spChg chg="add mod replST">
          <ac:chgData name="Elaine Duffin" userId="cf570e58-4bc4-40a4-94a7-b8900c9b7065" providerId="ADAL" clId="{5F738037-9023-413D-AF7B-82BAC3135C90}" dt="2022-10-03T08:38:22.567" v="5557"/>
          <ac:spMkLst>
            <pc:docMk/>
            <pc:sldMk cId="3984808876" sldId="1180"/>
            <ac:spMk id="52" creationId="{69D27F32-031E-4451-B18C-B11609ACA95B}"/>
          </ac:spMkLst>
        </pc:spChg>
        <pc:spChg chg="add mod replST">
          <ac:chgData name="Elaine Duffin" userId="cf570e58-4bc4-40a4-94a7-b8900c9b7065" providerId="ADAL" clId="{5F738037-9023-413D-AF7B-82BAC3135C90}" dt="2022-10-03T08:38:22.583" v="5613"/>
          <ac:spMkLst>
            <pc:docMk/>
            <pc:sldMk cId="3984808876" sldId="1180"/>
            <ac:spMk id="53" creationId="{C54D7D5E-D762-4F5F-A2C0-5360C9B65D82}"/>
          </ac:spMkLst>
        </pc:spChg>
        <pc:spChg chg="add del mod topLvl modVis">
          <ac:chgData name="Elaine Duffin" userId="cf570e58-4bc4-40a4-94a7-b8900c9b7065" providerId="ADAL" clId="{5F738037-9023-413D-AF7B-82BAC3135C90}" dt="2022-10-03T08:38:22.588" v="5630"/>
          <ac:spMkLst>
            <pc:docMk/>
            <pc:sldMk cId="3984808876" sldId="1180"/>
            <ac:spMk id="54" creationId="{4CE3AD17-AB1F-417A-823F-D549FF1EFCAA}"/>
          </ac:spMkLst>
        </pc:spChg>
        <pc:spChg chg="add mod">
          <ac:chgData name="Elaine Duffin" userId="cf570e58-4bc4-40a4-94a7-b8900c9b7065" providerId="ADAL" clId="{5F738037-9023-413D-AF7B-82BAC3135C90}" dt="2022-10-03T08:38:22.384" v="5328" actId="207"/>
          <ac:spMkLst>
            <pc:docMk/>
            <pc:sldMk cId="3984808876" sldId="1180"/>
            <ac:spMk id="56" creationId="{8C8DAF17-D37F-4E5E-B913-D3C60AC84206}"/>
          </ac:spMkLst>
        </pc:spChg>
        <pc:spChg chg="add mod modVis">
          <ac:chgData name="Elaine Duffin" userId="cf570e58-4bc4-40a4-94a7-b8900c9b7065" providerId="ADAL" clId="{5F738037-9023-413D-AF7B-82BAC3135C90}" dt="2022-10-03T08:38:22.596" v="5640"/>
          <ac:spMkLst>
            <pc:docMk/>
            <pc:sldMk cId="3984808876" sldId="1180"/>
            <ac:spMk id="57" creationId="{CF5BA6ED-D8C3-4900-9481-1EA4E63D26CF}"/>
          </ac:spMkLst>
        </pc:spChg>
        <pc:spChg chg="add mod">
          <ac:chgData name="Elaine Duffin" userId="cf570e58-4bc4-40a4-94a7-b8900c9b7065" providerId="ADAL" clId="{5F738037-9023-413D-AF7B-82BAC3135C90}" dt="2022-10-03T08:38:22.636" v="5667" actId="207"/>
          <ac:spMkLst>
            <pc:docMk/>
            <pc:sldMk cId="3984808876" sldId="1180"/>
            <ac:spMk id="59" creationId="{AC3B6E51-F1A4-4950-9308-83B74B3BB7F3}"/>
          </ac:spMkLst>
        </pc:spChg>
        <pc:grpChg chg="add del mod replST">
          <ac:chgData name="Elaine Duffin" userId="cf570e58-4bc4-40a4-94a7-b8900c9b7065" providerId="ADAL" clId="{5F738037-9023-413D-AF7B-82BAC3135C90}" dt="2022-10-03T08:38:21.583" v="3762"/>
          <ac:grpSpMkLst>
            <pc:docMk/>
            <pc:sldMk cId="3984808876" sldId="1180"/>
            <ac:grpSpMk id="24" creationId="{0BC9D538-5AC5-47C7-9297-8645DD218001}"/>
          </ac:grpSpMkLst>
        </pc:grpChg>
        <pc:grpChg chg="add del mod replST">
          <ac:chgData name="Elaine Duffin" userId="cf570e58-4bc4-40a4-94a7-b8900c9b7065" providerId="ADAL" clId="{5F738037-9023-413D-AF7B-82BAC3135C90}" dt="2022-10-03T08:38:21.738" v="4073"/>
          <ac:grpSpMkLst>
            <pc:docMk/>
            <pc:sldMk cId="3984808876" sldId="1180"/>
            <ac:grpSpMk id="29" creationId="{0132F753-85FB-4E9D-9209-9C904A366516}"/>
          </ac:grpSpMkLst>
        </pc:grpChg>
        <pc:grpChg chg="add del mod replST">
          <ac:chgData name="Elaine Duffin" userId="cf570e58-4bc4-40a4-94a7-b8900c9b7065" providerId="ADAL" clId="{5F738037-9023-413D-AF7B-82BAC3135C90}" dt="2022-10-03T08:38:22.206" v="5000"/>
          <ac:grpSpMkLst>
            <pc:docMk/>
            <pc:sldMk cId="3984808876" sldId="1180"/>
            <ac:grpSpMk id="50" creationId="{01BF9909-6602-4B28-9315-752725C7FE8A}"/>
          </ac:grpSpMkLst>
        </pc:grpChg>
        <pc:grpChg chg="add del mod replST">
          <ac:chgData name="Elaine Duffin" userId="cf570e58-4bc4-40a4-94a7-b8900c9b7065" providerId="ADAL" clId="{5F738037-9023-413D-AF7B-82BAC3135C90}" dt="2022-10-03T08:38:22.463" v="5342"/>
          <ac:grpSpMkLst>
            <pc:docMk/>
            <pc:sldMk cId="3984808876" sldId="1180"/>
            <ac:grpSpMk id="55" creationId="{AA51E3EB-A124-4FDF-AA17-EEC6EEF7ED8C}"/>
          </ac:grpSpMkLst>
        </pc:grpChg>
        <pc:grpChg chg="add mod replST">
          <ac:chgData name="Elaine Duffin" userId="cf570e58-4bc4-40a4-94a7-b8900c9b7065" providerId="ADAL" clId="{5F738037-9023-413D-AF7B-82BAC3135C90}" dt="2022-10-03T08:38:22.599" v="5646"/>
          <ac:grpSpMkLst>
            <pc:docMk/>
            <pc:sldMk cId="3984808876" sldId="1180"/>
            <ac:grpSpMk id="58" creationId="{E17BBEF8-9A2E-4454-B0A9-E83E872FC064}"/>
          </ac:grpSpMkLst>
        </pc:grpChg>
      </pc:sldChg>
      <pc:sldChg chg="addSp delSp modSp mod delAnim modAnim replTag modNotesTx">
        <pc:chgData name="Elaine Duffin" userId="cf570e58-4bc4-40a4-94a7-b8900c9b7065" providerId="ADAL" clId="{5F738037-9023-413D-AF7B-82BAC3135C90}" dt="2022-10-10T09:05:12.449" v="10526"/>
        <pc:sldMkLst>
          <pc:docMk/>
          <pc:sldMk cId="2138648875" sldId="1195"/>
        </pc:sldMkLst>
        <pc:spChg chg="mod">
          <ac:chgData name="Elaine Duffin" userId="cf570e58-4bc4-40a4-94a7-b8900c9b7065" providerId="ADAL" clId="{5F738037-9023-413D-AF7B-82BAC3135C90}" dt="2022-10-03T09:32:29.489" v="6593" actId="20577"/>
          <ac:spMkLst>
            <pc:docMk/>
            <pc:sldMk cId="2138648875" sldId="1195"/>
            <ac:spMk id="2" creationId="{7171B4E1-4424-48F0-9D6E-9BC8C59711E1}"/>
          </ac:spMkLst>
        </pc:spChg>
        <pc:spChg chg="mod modVis">
          <ac:chgData name="Elaine Duffin" userId="cf570e58-4bc4-40a4-94a7-b8900c9b7065" providerId="ADAL" clId="{5F738037-9023-413D-AF7B-82BAC3135C90}" dt="2022-10-03T09:42:55.246" v="10406"/>
          <ac:spMkLst>
            <pc:docMk/>
            <pc:sldMk cId="2138648875" sldId="1195"/>
            <ac:spMk id="3" creationId="{90B7DE37-4871-4E21-B5A9-FA9039642AE8}"/>
          </ac:spMkLst>
        </pc:spChg>
        <pc:spChg chg="del">
          <ac:chgData name="Elaine Duffin" userId="cf570e58-4bc4-40a4-94a7-b8900c9b7065" providerId="ADAL" clId="{5F738037-9023-413D-AF7B-82BAC3135C90}" dt="2022-10-03T09:32:03.811" v="6472" actId="478"/>
          <ac:spMkLst>
            <pc:docMk/>
            <pc:sldMk cId="2138648875" sldId="1195"/>
            <ac:spMk id="4" creationId="{7A25DA7B-6C58-405D-AA6D-91AAB0CAA30F}"/>
          </ac:spMkLst>
        </pc:spChg>
        <pc:spChg chg="add mod">
          <ac:chgData name="Elaine Duffin" userId="cf570e58-4bc4-40a4-94a7-b8900c9b7065" providerId="ADAL" clId="{5F738037-9023-413D-AF7B-82BAC3135C90}" dt="2022-10-03T09:32:06.280" v="6473" actId="1076"/>
          <ac:spMkLst>
            <pc:docMk/>
            <pc:sldMk cId="2138648875" sldId="1195"/>
            <ac:spMk id="5" creationId="{B8223A4A-21E1-4C7F-9E5C-95FC0C91FCF2}"/>
          </ac:spMkLst>
        </pc:spChg>
        <pc:spChg chg="add del mod replST">
          <ac:chgData name="Elaine Duffin" userId="cf570e58-4bc4-40a4-94a7-b8900c9b7065" providerId="ADAL" clId="{5F738037-9023-413D-AF7B-82BAC3135C90}" dt="2022-10-03T09:32:29.379" v="6532"/>
          <ac:spMkLst>
            <pc:docMk/>
            <pc:sldMk cId="2138648875" sldId="1195"/>
            <ac:spMk id="6" creationId="{4342014A-DB15-4A6A-82AB-11AB53AF278B}"/>
          </ac:spMkLst>
        </pc:spChg>
        <pc:spChg chg="add del mod">
          <ac:chgData name="Elaine Duffin" userId="cf570e58-4bc4-40a4-94a7-b8900c9b7065" providerId="ADAL" clId="{5F738037-9023-413D-AF7B-82BAC3135C90}" dt="2022-10-03T09:32:29.380" v="6534"/>
          <ac:spMkLst>
            <pc:docMk/>
            <pc:sldMk cId="2138648875" sldId="1195"/>
            <ac:spMk id="7" creationId="{D95CE5F7-B5A2-4EF4-89E2-07D1A3C1A5A4}"/>
          </ac:spMkLst>
        </pc:spChg>
        <pc:spChg chg="add mod replST">
          <ac:chgData name="Elaine Duffin" userId="cf570e58-4bc4-40a4-94a7-b8900c9b7065" providerId="ADAL" clId="{5F738037-9023-413D-AF7B-82BAC3135C90}" dt="2022-10-03T09:32:29.354" v="6528"/>
          <ac:spMkLst>
            <pc:docMk/>
            <pc:sldMk cId="2138648875" sldId="1195"/>
            <ac:spMk id="8" creationId="{75640B07-E539-413F-9EA8-267B1FC67830}"/>
          </ac:spMkLst>
        </pc:spChg>
        <pc:spChg chg="add mod">
          <ac:chgData name="Elaine Duffin" userId="cf570e58-4bc4-40a4-94a7-b8900c9b7065" providerId="ADAL" clId="{5F738037-9023-413D-AF7B-82BAC3135C90}" dt="2022-10-03T09:32:29.394" v="6554"/>
          <ac:spMkLst>
            <pc:docMk/>
            <pc:sldMk cId="2138648875" sldId="1195"/>
            <ac:spMk id="9" creationId="{3DBE405B-357A-45FD-A4A1-12490245A3E4}"/>
          </ac:spMkLst>
        </pc:spChg>
        <pc:spChg chg="add mod replST">
          <ac:chgData name="Elaine Duffin" userId="cf570e58-4bc4-40a4-94a7-b8900c9b7065" providerId="ADAL" clId="{5F738037-9023-413D-AF7B-82BAC3135C90}" dt="2022-10-03T09:32:29.393" v="6552"/>
          <ac:spMkLst>
            <pc:docMk/>
            <pc:sldMk cId="2138648875" sldId="1195"/>
            <ac:spMk id="10" creationId="{1DECA942-87E6-4EA5-9F15-E1112BFDB751}"/>
          </ac:spMkLst>
        </pc:spChg>
        <pc:spChg chg="add mod">
          <ac:chgData name="Elaine Duffin" userId="cf570e58-4bc4-40a4-94a7-b8900c9b7065" providerId="ADAL" clId="{5F738037-9023-413D-AF7B-82BAC3135C90}" dt="2022-10-03T09:32:29.495" v="6603"/>
          <ac:spMkLst>
            <pc:docMk/>
            <pc:sldMk cId="2138648875" sldId="1195"/>
            <ac:spMk id="11" creationId="{0EF9A3C4-8396-45B9-9B71-FF541F2B0F0D}"/>
          </ac:spMkLst>
        </pc:spChg>
        <pc:spChg chg="add mod">
          <ac:chgData name="Elaine Duffin" userId="cf570e58-4bc4-40a4-94a7-b8900c9b7065" providerId="ADAL" clId="{5F738037-9023-413D-AF7B-82BAC3135C90}" dt="2022-10-03T09:32:29.433" v="6592" actId="207"/>
          <ac:spMkLst>
            <pc:docMk/>
            <pc:sldMk cId="2138648875" sldId="1195"/>
            <ac:spMk id="12" creationId="{D80F81C9-9DD8-4EAA-92B2-85F81142E96A}"/>
          </ac:spMkLst>
        </pc:spChg>
        <pc:spChg chg="add mod">
          <ac:chgData name="Elaine Duffin" userId="cf570e58-4bc4-40a4-94a7-b8900c9b7065" providerId="ADAL" clId="{5F738037-9023-413D-AF7B-82BAC3135C90}" dt="2022-10-03T09:32:29.518" v="6611" actId="207"/>
          <ac:spMkLst>
            <pc:docMk/>
            <pc:sldMk cId="2138648875" sldId="1195"/>
            <ac:spMk id="13" creationId="{697394D1-7731-4733-B221-6D9564023B07}"/>
          </ac:spMkLst>
        </pc:spChg>
        <pc:spChg chg="add del mod">
          <ac:chgData name="Elaine Duffin" userId="cf570e58-4bc4-40a4-94a7-b8900c9b7065" providerId="ADAL" clId="{5F738037-9023-413D-AF7B-82BAC3135C90}" dt="2022-10-03T09:35:22.856" v="6960" actId="478"/>
          <ac:spMkLst>
            <pc:docMk/>
            <pc:sldMk cId="2138648875" sldId="1195"/>
            <ac:spMk id="14" creationId="{2FB29108-F264-432B-8072-6B85395BA14C}"/>
          </ac:spMkLst>
        </pc:spChg>
      </pc:sldChg>
      <pc:sldChg chg="addSp delSp modSp mod delAnim modAnim replTag">
        <pc:chgData name="Elaine Duffin" userId="cf570e58-4bc4-40a4-94a7-b8900c9b7065" providerId="ADAL" clId="{5F738037-9023-413D-AF7B-82BAC3135C90}" dt="2022-10-03T09:43:24.974" v="10482"/>
        <pc:sldMkLst>
          <pc:docMk/>
          <pc:sldMk cId="3988073339" sldId="1198"/>
        </pc:sldMkLst>
        <pc:spChg chg="mod">
          <ac:chgData name="Elaine Duffin" userId="cf570e58-4bc4-40a4-94a7-b8900c9b7065" providerId="ADAL" clId="{5F738037-9023-413D-AF7B-82BAC3135C90}" dt="2022-10-03T08:33:45.183" v="2202" actId="20577"/>
          <ac:spMkLst>
            <pc:docMk/>
            <pc:sldMk cId="3988073339" sldId="1198"/>
            <ac:spMk id="2" creationId="{12168AFD-8C9B-4B7D-8156-5E0578AC8855}"/>
          </ac:spMkLst>
        </pc:spChg>
        <pc:spChg chg="add del mod replST">
          <ac:chgData name="Elaine Duffin" userId="cf570e58-4bc4-40a4-94a7-b8900c9b7065" providerId="ADAL" clId="{5F738037-9023-413D-AF7B-82BAC3135C90}" dt="2022-10-03T08:33:44.785" v="1357"/>
          <ac:spMkLst>
            <pc:docMk/>
            <pc:sldMk cId="3988073339" sldId="1198"/>
            <ac:spMk id="3" creationId="{05713D4E-7B8D-4443-9CD6-74391EB84660}"/>
          </ac:spMkLst>
        </pc:spChg>
        <pc:spChg chg="mod modVis">
          <ac:chgData name="Elaine Duffin" userId="cf570e58-4bc4-40a4-94a7-b8900c9b7065" providerId="ADAL" clId="{5F738037-9023-413D-AF7B-82BAC3135C90}" dt="2022-10-03T09:43:13.996" v="10455"/>
          <ac:spMkLst>
            <pc:docMk/>
            <pc:sldMk cId="3988073339" sldId="1198"/>
            <ac:spMk id="4" creationId="{8587BC56-54A3-4548-9EE3-CFA0341D1764}"/>
          </ac:spMkLst>
        </pc:spChg>
        <pc:spChg chg="add mod topLvl replST">
          <ac:chgData name="Elaine Duffin" userId="cf570e58-4bc4-40a4-94a7-b8900c9b7065" providerId="ADAL" clId="{5F738037-9023-413D-AF7B-82BAC3135C90}" dt="2022-10-03T08:33:44.775" v="1347"/>
          <ac:spMkLst>
            <pc:docMk/>
            <pc:sldMk cId="3988073339" sldId="1198"/>
            <ac:spMk id="5" creationId="{CAA5DC7E-1502-4788-803E-00C77835D8DF}"/>
          </ac:spMkLst>
        </pc:spChg>
        <pc:spChg chg="add mod topLvl replST">
          <ac:chgData name="Elaine Duffin" userId="cf570e58-4bc4-40a4-94a7-b8900c9b7065" providerId="ADAL" clId="{5F738037-9023-413D-AF7B-82BAC3135C90}" dt="2022-10-03T08:33:44.775" v="1347"/>
          <ac:spMkLst>
            <pc:docMk/>
            <pc:sldMk cId="3988073339" sldId="1198"/>
            <ac:spMk id="6" creationId="{2614FA71-E36D-404F-AD28-C7D87836706B}"/>
          </ac:spMkLst>
        </pc:spChg>
        <pc:spChg chg="add mod topLvl modVis replST">
          <ac:chgData name="Elaine Duffin" userId="cf570e58-4bc4-40a4-94a7-b8900c9b7065" providerId="ADAL" clId="{5F738037-9023-413D-AF7B-82BAC3135C90}" dt="2022-10-03T08:33:44.775" v="1347"/>
          <ac:spMkLst>
            <pc:docMk/>
            <pc:sldMk cId="3988073339" sldId="1198"/>
            <ac:spMk id="7" creationId="{6BB77770-DAA2-4CBE-BC1B-42599DB02C53}"/>
          </ac:spMkLst>
        </pc:spChg>
        <pc:spChg chg="add mod topLvl modVis replST">
          <ac:chgData name="Elaine Duffin" userId="cf570e58-4bc4-40a4-94a7-b8900c9b7065" providerId="ADAL" clId="{5F738037-9023-413D-AF7B-82BAC3135C90}" dt="2022-10-03T08:33:44.775" v="1347"/>
          <ac:spMkLst>
            <pc:docMk/>
            <pc:sldMk cId="3988073339" sldId="1198"/>
            <ac:spMk id="8" creationId="{FA9EF384-2363-442F-872E-63BC15768CCA}"/>
          </ac:spMkLst>
        </pc:spChg>
        <pc:spChg chg="add mod topLvl replST">
          <ac:chgData name="Elaine Duffin" userId="cf570e58-4bc4-40a4-94a7-b8900c9b7065" providerId="ADAL" clId="{5F738037-9023-413D-AF7B-82BAC3135C90}" dt="2022-10-03T08:33:44.775" v="1347"/>
          <ac:spMkLst>
            <pc:docMk/>
            <pc:sldMk cId="3988073339" sldId="1198"/>
            <ac:spMk id="9" creationId="{1B03D2C5-00A0-49FC-B382-952CA40E9691}"/>
          </ac:spMkLst>
        </pc:spChg>
        <pc:spChg chg="add mod topLvl replST">
          <ac:chgData name="Elaine Duffin" userId="cf570e58-4bc4-40a4-94a7-b8900c9b7065" providerId="ADAL" clId="{5F738037-9023-413D-AF7B-82BAC3135C90}" dt="2022-10-03T08:33:44.775" v="1347"/>
          <ac:spMkLst>
            <pc:docMk/>
            <pc:sldMk cId="3988073339" sldId="1198"/>
            <ac:spMk id="10" creationId="{1F4896F9-B362-4F39-8970-856257C70153}"/>
          </ac:spMkLst>
        </pc:spChg>
        <pc:spChg chg="add mod topLvl modVis replST">
          <ac:chgData name="Elaine Duffin" userId="cf570e58-4bc4-40a4-94a7-b8900c9b7065" providerId="ADAL" clId="{5F738037-9023-413D-AF7B-82BAC3135C90}" dt="2022-10-03T08:33:44.775" v="1347"/>
          <ac:spMkLst>
            <pc:docMk/>
            <pc:sldMk cId="3988073339" sldId="1198"/>
            <ac:spMk id="11" creationId="{53567667-4439-4224-96DA-495207F8693B}"/>
          </ac:spMkLst>
        </pc:spChg>
        <pc:spChg chg="add mod topLvl modVis replST">
          <ac:chgData name="Elaine Duffin" userId="cf570e58-4bc4-40a4-94a7-b8900c9b7065" providerId="ADAL" clId="{5F738037-9023-413D-AF7B-82BAC3135C90}" dt="2022-10-03T08:33:44.775" v="1347"/>
          <ac:spMkLst>
            <pc:docMk/>
            <pc:sldMk cId="3988073339" sldId="1198"/>
            <ac:spMk id="12" creationId="{E8F191EC-CFB4-4F1E-A16F-D9F5DE32C552}"/>
          </ac:spMkLst>
        </pc:spChg>
        <pc:spChg chg="add mod topLvl replST">
          <ac:chgData name="Elaine Duffin" userId="cf570e58-4bc4-40a4-94a7-b8900c9b7065" providerId="ADAL" clId="{5F738037-9023-413D-AF7B-82BAC3135C90}" dt="2022-10-03T08:33:44.775" v="1347"/>
          <ac:spMkLst>
            <pc:docMk/>
            <pc:sldMk cId="3988073339" sldId="1198"/>
            <ac:spMk id="13" creationId="{A8494050-AADF-4B23-9EC7-5615CCFACBAF}"/>
          </ac:spMkLst>
        </pc:spChg>
        <pc:spChg chg="add mod topLvl replST">
          <ac:chgData name="Elaine Duffin" userId="cf570e58-4bc4-40a4-94a7-b8900c9b7065" providerId="ADAL" clId="{5F738037-9023-413D-AF7B-82BAC3135C90}" dt="2022-10-03T08:33:44.775" v="1347"/>
          <ac:spMkLst>
            <pc:docMk/>
            <pc:sldMk cId="3988073339" sldId="1198"/>
            <ac:spMk id="14" creationId="{6F82164D-958E-443F-B5FC-0070E4FDB837}"/>
          </ac:spMkLst>
        </pc:spChg>
        <pc:spChg chg="add mod topLvl modVis replST">
          <ac:chgData name="Elaine Duffin" userId="cf570e58-4bc4-40a4-94a7-b8900c9b7065" providerId="ADAL" clId="{5F738037-9023-413D-AF7B-82BAC3135C90}" dt="2022-10-03T08:33:44.775" v="1347"/>
          <ac:spMkLst>
            <pc:docMk/>
            <pc:sldMk cId="3988073339" sldId="1198"/>
            <ac:spMk id="15" creationId="{203DEE8E-A0CE-4E59-99B2-0F7042A1C42D}"/>
          </ac:spMkLst>
        </pc:spChg>
        <pc:spChg chg="add mod topLvl modVis replST">
          <ac:chgData name="Elaine Duffin" userId="cf570e58-4bc4-40a4-94a7-b8900c9b7065" providerId="ADAL" clId="{5F738037-9023-413D-AF7B-82BAC3135C90}" dt="2022-10-03T08:33:44.775" v="1347"/>
          <ac:spMkLst>
            <pc:docMk/>
            <pc:sldMk cId="3988073339" sldId="1198"/>
            <ac:spMk id="16" creationId="{58668B04-B223-439B-BAD7-B33EBDA9A30C}"/>
          </ac:spMkLst>
        </pc:spChg>
        <pc:spChg chg="add mod topLvl replST">
          <ac:chgData name="Elaine Duffin" userId="cf570e58-4bc4-40a4-94a7-b8900c9b7065" providerId="ADAL" clId="{5F738037-9023-413D-AF7B-82BAC3135C90}" dt="2022-10-03T08:33:44.775" v="1347"/>
          <ac:spMkLst>
            <pc:docMk/>
            <pc:sldMk cId="3988073339" sldId="1198"/>
            <ac:spMk id="17" creationId="{5973BF06-A331-4236-9588-9527DF4AE562}"/>
          </ac:spMkLst>
        </pc:spChg>
        <pc:spChg chg="add mod topLvl replST">
          <ac:chgData name="Elaine Duffin" userId="cf570e58-4bc4-40a4-94a7-b8900c9b7065" providerId="ADAL" clId="{5F738037-9023-413D-AF7B-82BAC3135C90}" dt="2022-10-03T08:33:44.775" v="1347"/>
          <ac:spMkLst>
            <pc:docMk/>
            <pc:sldMk cId="3988073339" sldId="1198"/>
            <ac:spMk id="18" creationId="{41C76F0B-B533-4708-BF55-635D807DAFB3}"/>
          </ac:spMkLst>
        </pc:spChg>
        <pc:spChg chg="add mod topLvl modVis replST">
          <ac:chgData name="Elaine Duffin" userId="cf570e58-4bc4-40a4-94a7-b8900c9b7065" providerId="ADAL" clId="{5F738037-9023-413D-AF7B-82BAC3135C90}" dt="2022-10-03T08:33:44.775" v="1347"/>
          <ac:spMkLst>
            <pc:docMk/>
            <pc:sldMk cId="3988073339" sldId="1198"/>
            <ac:spMk id="19" creationId="{A9AD0EBE-6B3A-408B-B6D2-5DBEBDF24326}"/>
          </ac:spMkLst>
        </pc:spChg>
        <pc:spChg chg="add mod topLvl modVis replST">
          <ac:chgData name="Elaine Duffin" userId="cf570e58-4bc4-40a4-94a7-b8900c9b7065" providerId="ADAL" clId="{5F738037-9023-413D-AF7B-82BAC3135C90}" dt="2022-10-03T08:33:44.775" v="1347"/>
          <ac:spMkLst>
            <pc:docMk/>
            <pc:sldMk cId="3988073339" sldId="1198"/>
            <ac:spMk id="20" creationId="{5A8A3C6C-C9AD-4B23-8BD2-045D4CA2B6E9}"/>
          </ac:spMkLst>
        </pc:spChg>
        <pc:spChg chg="add del mod topLvl modVis">
          <ac:chgData name="Elaine Duffin" userId="cf570e58-4bc4-40a4-94a7-b8900c9b7065" providerId="ADAL" clId="{5F738037-9023-413D-AF7B-82BAC3135C90}" dt="2022-10-03T08:33:44.769" v="1337"/>
          <ac:spMkLst>
            <pc:docMk/>
            <pc:sldMk cId="3988073339" sldId="1198"/>
            <ac:spMk id="21" creationId="{EAC79933-97BB-4C17-8657-8466B285244F}"/>
          </ac:spMkLst>
        </pc:spChg>
        <pc:spChg chg="add del mod">
          <ac:chgData name="Elaine Duffin" userId="cf570e58-4bc4-40a4-94a7-b8900c9b7065" providerId="ADAL" clId="{5F738037-9023-413D-AF7B-82BAC3135C90}" dt="2022-10-03T08:33:44.786" v="1361"/>
          <ac:spMkLst>
            <pc:docMk/>
            <pc:sldMk cId="3988073339" sldId="1198"/>
            <ac:spMk id="23" creationId="{A2C9EFED-9E07-465D-A0CD-34601E75F41F}"/>
          </ac:spMkLst>
        </pc:spChg>
        <pc:spChg chg="add mod replST">
          <ac:chgData name="Elaine Duffin" userId="cf570e58-4bc4-40a4-94a7-b8900c9b7065" providerId="ADAL" clId="{5F738037-9023-413D-AF7B-82BAC3135C90}" dt="2022-10-03T08:33:44.664" v="1056"/>
          <ac:spMkLst>
            <pc:docMk/>
            <pc:sldMk cId="3988073339" sldId="1198"/>
            <ac:spMk id="24" creationId="{5210E6B9-2145-40FD-8D23-D976076F2ADB}"/>
          </ac:spMkLst>
        </pc:spChg>
        <pc:spChg chg="add mod modVis">
          <ac:chgData name="Elaine Duffin" userId="cf570e58-4bc4-40a4-94a7-b8900c9b7065" providerId="ADAL" clId="{5F738037-9023-413D-AF7B-82BAC3135C90}" dt="2022-10-03T08:33:44.775" v="1347"/>
          <ac:spMkLst>
            <pc:docMk/>
            <pc:sldMk cId="3988073339" sldId="1198"/>
            <ac:spMk id="25" creationId="{06213826-5208-4AB7-8FC1-73CE488D941C}"/>
          </ac:spMkLst>
        </pc:spChg>
        <pc:spChg chg="add mod">
          <ac:chgData name="Elaine Duffin" userId="cf570e58-4bc4-40a4-94a7-b8900c9b7065" providerId="ADAL" clId="{5F738037-9023-413D-AF7B-82BAC3135C90}" dt="2022-10-03T08:33:44.797" v="1382"/>
          <ac:spMkLst>
            <pc:docMk/>
            <pc:sldMk cId="3988073339" sldId="1198"/>
            <ac:spMk id="27" creationId="{8298FB97-465C-4752-ADDB-E310033F3C2A}"/>
          </ac:spMkLst>
        </pc:spChg>
        <pc:spChg chg="add mod replST">
          <ac:chgData name="Elaine Duffin" userId="cf570e58-4bc4-40a4-94a7-b8900c9b7065" providerId="ADAL" clId="{5F738037-9023-413D-AF7B-82BAC3135C90}" dt="2022-10-03T08:33:44.796" v="1380"/>
          <ac:spMkLst>
            <pc:docMk/>
            <pc:sldMk cId="3988073339" sldId="1198"/>
            <ac:spMk id="28" creationId="{10356957-CB5D-43DB-8187-8C0696277AB9}"/>
          </ac:spMkLst>
        </pc:spChg>
        <pc:spChg chg="add mod topLvl replST">
          <ac:chgData name="Elaine Duffin" userId="cf570e58-4bc4-40a4-94a7-b8900c9b7065" providerId="ADAL" clId="{5F738037-9023-413D-AF7B-82BAC3135C90}" dt="2022-10-03T08:33:45.304" v="2517"/>
          <ac:spMkLst>
            <pc:docMk/>
            <pc:sldMk cId="3988073339" sldId="1198"/>
            <ac:spMk id="29" creationId="{CB0FCCCF-950E-45DB-86D7-F321D3E0A9E1}"/>
          </ac:spMkLst>
        </pc:spChg>
        <pc:spChg chg="add mod topLvl replST">
          <ac:chgData name="Elaine Duffin" userId="cf570e58-4bc4-40a4-94a7-b8900c9b7065" providerId="ADAL" clId="{5F738037-9023-413D-AF7B-82BAC3135C90}" dt="2022-10-03T08:33:45.304" v="2517"/>
          <ac:spMkLst>
            <pc:docMk/>
            <pc:sldMk cId="3988073339" sldId="1198"/>
            <ac:spMk id="30" creationId="{F35678B8-0181-4F6F-B0C9-D22691EBCA47}"/>
          </ac:spMkLst>
        </pc:spChg>
        <pc:spChg chg="add mod topLvl modVis replST">
          <ac:chgData name="Elaine Duffin" userId="cf570e58-4bc4-40a4-94a7-b8900c9b7065" providerId="ADAL" clId="{5F738037-9023-413D-AF7B-82BAC3135C90}" dt="2022-10-03T08:33:45.304" v="2517"/>
          <ac:spMkLst>
            <pc:docMk/>
            <pc:sldMk cId="3988073339" sldId="1198"/>
            <ac:spMk id="31" creationId="{BBDCD198-1C8C-499F-8FB3-947D1269A7D4}"/>
          </ac:spMkLst>
        </pc:spChg>
        <pc:spChg chg="add mod topLvl modVis replST">
          <ac:chgData name="Elaine Duffin" userId="cf570e58-4bc4-40a4-94a7-b8900c9b7065" providerId="ADAL" clId="{5F738037-9023-413D-AF7B-82BAC3135C90}" dt="2022-10-03T08:33:45.304" v="2517"/>
          <ac:spMkLst>
            <pc:docMk/>
            <pc:sldMk cId="3988073339" sldId="1198"/>
            <ac:spMk id="32" creationId="{ADA73FD8-D979-476F-A550-EA1DFDE02078}"/>
          </ac:spMkLst>
        </pc:spChg>
        <pc:spChg chg="add mod topLvl replST">
          <ac:chgData name="Elaine Duffin" userId="cf570e58-4bc4-40a4-94a7-b8900c9b7065" providerId="ADAL" clId="{5F738037-9023-413D-AF7B-82BAC3135C90}" dt="2022-10-03T08:33:45.304" v="2517"/>
          <ac:spMkLst>
            <pc:docMk/>
            <pc:sldMk cId="3988073339" sldId="1198"/>
            <ac:spMk id="33" creationId="{DF10DA00-4BF2-41BB-B4C6-1E6227727103}"/>
          </ac:spMkLst>
        </pc:spChg>
        <pc:spChg chg="add mod topLvl replST">
          <ac:chgData name="Elaine Duffin" userId="cf570e58-4bc4-40a4-94a7-b8900c9b7065" providerId="ADAL" clId="{5F738037-9023-413D-AF7B-82BAC3135C90}" dt="2022-10-03T08:33:45.304" v="2517"/>
          <ac:spMkLst>
            <pc:docMk/>
            <pc:sldMk cId="3988073339" sldId="1198"/>
            <ac:spMk id="34" creationId="{F887F4EF-265C-467B-B78C-039350290416}"/>
          </ac:spMkLst>
        </pc:spChg>
        <pc:spChg chg="add mod topLvl modVis replST">
          <ac:chgData name="Elaine Duffin" userId="cf570e58-4bc4-40a4-94a7-b8900c9b7065" providerId="ADAL" clId="{5F738037-9023-413D-AF7B-82BAC3135C90}" dt="2022-10-03T08:33:45.304" v="2517"/>
          <ac:spMkLst>
            <pc:docMk/>
            <pc:sldMk cId="3988073339" sldId="1198"/>
            <ac:spMk id="35" creationId="{28D4DBA8-ADE8-40A8-A4D3-7ED15C1A4CD5}"/>
          </ac:spMkLst>
        </pc:spChg>
        <pc:spChg chg="add mod topLvl modVis replST">
          <ac:chgData name="Elaine Duffin" userId="cf570e58-4bc4-40a4-94a7-b8900c9b7065" providerId="ADAL" clId="{5F738037-9023-413D-AF7B-82BAC3135C90}" dt="2022-10-03T08:33:45.304" v="2517"/>
          <ac:spMkLst>
            <pc:docMk/>
            <pc:sldMk cId="3988073339" sldId="1198"/>
            <ac:spMk id="36" creationId="{40378C5E-206A-4F3C-B570-65C03BAAED60}"/>
          </ac:spMkLst>
        </pc:spChg>
        <pc:spChg chg="add mod topLvl replST">
          <ac:chgData name="Elaine Duffin" userId="cf570e58-4bc4-40a4-94a7-b8900c9b7065" providerId="ADAL" clId="{5F738037-9023-413D-AF7B-82BAC3135C90}" dt="2022-10-03T08:33:45.304" v="2517"/>
          <ac:spMkLst>
            <pc:docMk/>
            <pc:sldMk cId="3988073339" sldId="1198"/>
            <ac:spMk id="37" creationId="{BAC7620E-D7FE-4287-9414-ACF27535B123}"/>
          </ac:spMkLst>
        </pc:spChg>
        <pc:spChg chg="add mod topLvl replST">
          <ac:chgData name="Elaine Duffin" userId="cf570e58-4bc4-40a4-94a7-b8900c9b7065" providerId="ADAL" clId="{5F738037-9023-413D-AF7B-82BAC3135C90}" dt="2022-10-03T08:33:45.304" v="2517"/>
          <ac:spMkLst>
            <pc:docMk/>
            <pc:sldMk cId="3988073339" sldId="1198"/>
            <ac:spMk id="38" creationId="{77DF850B-F9F1-46C5-B584-5DBCA27C9860}"/>
          </ac:spMkLst>
        </pc:spChg>
        <pc:spChg chg="add mod topLvl modVis replST">
          <ac:chgData name="Elaine Duffin" userId="cf570e58-4bc4-40a4-94a7-b8900c9b7065" providerId="ADAL" clId="{5F738037-9023-413D-AF7B-82BAC3135C90}" dt="2022-10-03T08:33:45.304" v="2517"/>
          <ac:spMkLst>
            <pc:docMk/>
            <pc:sldMk cId="3988073339" sldId="1198"/>
            <ac:spMk id="39" creationId="{9A08278A-638C-4B13-A30C-CD57B9A25DB2}"/>
          </ac:spMkLst>
        </pc:spChg>
        <pc:spChg chg="add mod topLvl modVis replST">
          <ac:chgData name="Elaine Duffin" userId="cf570e58-4bc4-40a4-94a7-b8900c9b7065" providerId="ADAL" clId="{5F738037-9023-413D-AF7B-82BAC3135C90}" dt="2022-10-03T08:33:45.304" v="2517"/>
          <ac:spMkLst>
            <pc:docMk/>
            <pc:sldMk cId="3988073339" sldId="1198"/>
            <ac:spMk id="40" creationId="{736EE5BB-AB29-4767-BA07-A5173E084794}"/>
          </ac:spMkLst>
        </pc:spChg>
        <pc:spChg chg="add mod topLvl replST">
          <ac:chgData name="Elaine Duffin" userId="cf570e58-4bc4-40a4-94a7-b8900c9b7065" providerId="ADAL" clId="{5F738037-9023-413D-AF7B-82BAC3135C90}" dt="2022-10-03T08:33:45.304" v="2517"/>
          <ac:spMkLst>
            <pc:docMk/>
            <pc:sldMk cId="3988073339" sldId="1198"/>
            <ac:spMk id="41" creationId="{B27A6F65-5BA2-4C1E-A569-05B34EE262BF}"/>
          </ac:spMkLst>
        </pc:spChg>
        <pc:spChg chg="add mod topLvl replST">
          <ac:chgData name="Elaine Duffin" userId="cf570e58-4bc4-40a4-94a7-b8900c9b7065" providerId="ADAL" clId="{5F738037-9023-413D-AF7B-82BAC3135C90}" dt="2022-10-03T08:33:45.304" v="2517"/>
          <ac:spMkLst>
            <pc:docMk/>
            <pc:sldMk cId="3988073339" sldId="1198"/>
            <ac:spMk id="42" creationId="{19C5E8E7-DA2B-4B42-9AC3-78A369BA8EAD}"/>
          </ac:spMkLst>
        </pc:spChg>
        <pc:spChg chg="add mod topLvl modVis replST">
          <ac:chgData name="Elaine Duffin" userId="cf570e58-4bc4-40a4-94a7-b8900c9b7065" providerId="ADAL" clId="{5F738037-9023-413D-AF7B-82BAC3135C90}" dt="2022-10-03T08:33:45.304" v="2517"/>
          <ac:spMkLst>
            <pc:docMk/>
            <pc:sldMk cId="3988073339" sldId="1198"/>
            <ac:spMk id="43" creationId="{51FF0BDC-1C0B-4838-9398-0C24342CB426}"/>
          </ac:spMkLst>
        </pc:spChg>
        <pc:spChg chg="add mod topLvl modVis replST">
          <ac:chgData name="Elaine Duffin" userId="cf570e58-4bc4-40a4-94a7-b8900c9b7065" providerId="ADAL" clId="{5F738037-9023-413D-AF7B-82BAC3135C90}" dt="2022-10-03T08:33:45.304" v="2517"/>
          <ac:spMkLst>
            <pc:docMk/>
            <pc:sldMk cId="3988073339" sldId="1198"/>
            <ac:spMk id="44" creationId="{C7F532A7-1FA5-4D33-ACA1-964F031AFE2E}"/>
          </ac:spMkLst>
        </pc:spChg>
        <pc:spChg chg="add del mod topLvl modVis">
          <ac:chgData name="Elaine Duffin" userId="cf570e58-4bc4-40a4-94a7-b8900c9b7065" providerId="ADAL" clId="{5F738037-9023-413D-AF7B-82BAC3135C90}" dt="2022-10-03T08:33:45.296" v="2506"/>
          <ac:spMkLst>
            <pc:docMk/>
            <pc:sldMk cId="3988073339" sldId="1198"/>
            <ac:spMk id="45" creationId="{65845F11-240E-4A26-9CB2-7C82E7F58152}"/>
          </ac:spMkLst>
        </pc:spChg>
        <pc:spChg chg="add mod replST">
          <ac:chgData name="Elaine Duffin" userId="cf570e58-4bc4-40a4-94a7-b8900c9b7065" providerId="ADAL" clId="{5F738037-9023-413D-AF7B-82BAC3135C90}" dt="2022-10-03T08:33:45.292" v="2489"/>
          <ac:spMkLst>
            <pc:docMk/>
            <pc:sldMk cId="3988073339" sldId="1198"/>
            <ac:spMk id="47" creationId="{8CFEF965-F66D-4A69-B2A6-29F2325FFD9A}"/>
          </ac:spMkLst>
        </pc:spChg>
        <pc:spChg chg="add mod modVis">
          <ac:chgData name="Elaine Duffin" userId="cf570e58-4bc4-40a4-94a7-b8900c9b7065" providerId="ADAL" clId="{5F738037-9023-413D-AF7B-82BAC3135C90}" dt="2022-10-03T08:33:45.304" v="2517"/>
          <ac:spMkLst>
            <pc:docMk/>
            <pc:sldMk cId="3988073339" sldId="1198"/>
            <ac:spMk id="48" creationId="{08E4F7D8-DFC2-4A20-9371-4591AC553382}"/>
          </ac:spMkLst>
        </pc:spChg>
        <pc:spChg chg="add mod">
          <ac:chgData name="Elaine Duffin" userId="cf570e58-4bc4-40a4-94a7-b8900c9b7065" providerId="ADAL" clId="{5F738037-9023-413D-AF7B-82BAC3135C90}" dt="2022-10-03T08:33:45.336" v="2532" actId="207"/>
          <ac:spMkLst>
            <pc:docMk/>
            <pc:sldMk cId="3988073339" sldId="1198"/>
            <ac:spMk id="50" creationId="{3B168D61-1562-4329-A4C7-488F63F129E8}"/>
          </ac:spMkLst>
        </pc:spChg>
        <pc:spChg chg="add mod">
          <ac:chgData name="Elaine Duffin" userId="cf570e58-4bc4-40a4-94a7-b8900c9b7065" providerId="ADAL" clId="{5F738037-9023-413D-AF7B-82BAC3135C90}" dt="2022-10-03T08:33:45.341" v="2540" actId="207"/>
          <ac:spMkLst>
            <pc:docMk/>
            <pc:sldMk cId="3988073339" sldId="1198"/>
            <ac:spMk id="51" creationId="{29317E30-3488-45C4-B8CD-65E88775F2D0}"/>
          </ac:spMkLst>
        </pc:spChg>
        <pc:grpChg chg="add del mod replST">
          <ac:chgData name="Elaine Duffin" userId="cf570e58-4bc4-40a4-94a7-b8900c9b7065" providerId="ADAL" clId="{5F738037-9023-413D-AF7B-82BAC3135C90}" dt="2022-10-03T08:33:44.674" v="1067"/>
          <ac:grpSpMkLst>
            <pc:docMk/>
            <pc:sldMk cId="3988073339" sldId="1198"/>
            <ac:grpSpMk id="22" creationId="{7E9C0DBF-E93F-46B0-AE43-283915AC6D09}"/>
          </ac:grpSpMkLst>
        </pc:grpChg>
        <pc:grpChg chg="add del mod replST">
          <ac:chgData name="Elaine Duffin" userId="cf570e58-4bc4-40a4-94a7-b8900c9b7065" providerId="ADAL" clId="{5F738037-9023-413D-AF7B-82BAC3135C90}" dt="2022-10-03T08:33:44.785" v="1359"/>
          <ac:grpSpMkLst>
            <pc:docMk/>
            <pc:sldMk cId="3988073339" sldId="1198"/>
            <ac:grpSpMk id="26" creationId="{8841CDC5-C68F-4F3E-90DC-29B84D8711EF}"/>
          </ac:grpSpMkLst>
        </pc:grpChg>
        <pc:grpChg chg="add del mod replST">
          <ac:chgData name="Elaine Duffin" userId="cf570e58-4bc4-40a4-94a7-b8900c9b7065" providerId="ADAL" clId="{5F738037-9023-413D-AF7B-82BAC3135C90}" dt="2022-10-03T08:33:45.199" v="2228"/>
          <ac:grpSpMkLst>
            <pc:docMk/>
            <pc:sldMk cId="3988073339" sldId="1198"/>
            <ac:grpSpMk id="46" creationId="{1E01A517-EC65-413F-8CA5-A8AD7D753574}"/>
          </ac:grpSpMkLst>
        </pc:grpChg>
        <pc:grpChg chg="add mod replST">
          <ac:chgData name="Elaine Duffin" userId="cf570e58-4bc4-40a4-94a7-b8900c9b7065" providerId="ADAL" clId="{5F738037-9023-413D-AF7B-82BAC3135C90}" dt="2022-10-03T08:33:45.306" v="2523"/>
          <ac:grpSpMkLst>
            <pc:docMk/>
            <pc:sldMk cId="3988073339" sldId="1198"/>
            <ac:grpSpMk id="49" creationId="{EB846492-4C58-4B1F-BA2C-FA8809A51555}"/>
          </ac:grpSpMkLst>
        </pc:grpChg>
      </pc:sldChg>
      <pc:sldChg chg="addSp delSp modSp mod delAnim modAnim replTag modNotesTx">
        <pc:chgData name="Elaine Duffin" userId="cf570e58-4bc4-40a4-94a7-b8900c9b7065" providerId="ADAL" clId="{5F738037-9023-413D-AF7B-82BAC3135C90}" dt="2022-10-03T09:43:24.976" v="10487"/>
        <pc:sldMkLst>
          <pc:docMk/>
          <pc:sldMk cId="49196990" sldId="1201"/>
        </pc:sldMkLst>
        <pc:spChg chg="mod">
          <ac:chgData name="Elaine Duffin" userId="cf570e58-4bc4-40a4-94a7-b8900c9b7065" providerId="ADAL" clId="{5F738037-9023-413D-AF7B-82BAC3135C90}" dt="2022-10-03T09:24:40.346" v="6349" actId="20577"/>
          <ac:spMkLst>
            <pc:docMk/>
            <pc:sldMk cId="49196990" sldId="1201"/>
            <ac:spMk id="2" creationId="{00000000-0000-0000-0000-000000000000}"/>
          </ac:spMkLst>
        </pc:spChg>
        <pc:spChg chg="add del mod replST">
          <ac:chgData name="Elaine Duffin" userId="cf570e58-4bc4-40a4-94a7-b8900c9b7065" providerId="ADAL" clId="{5F738037-9023-413D-AF7B-82BAC3135C90}" dt="2022-10-03T09:24:40.237" v="6288"/>
          <ac:spMkLst>
            <pc:docMk/>
            <pc:sldMk cId="49196990" sldId="1201"/>
            <ac:spMk id="3" creationId="{3A888C3F-1683-4185-892B-8EA53FB151CA}"/>
          </ac:spMkLst>
        </pc:spChg>
        <pc:spChg chg="add del mod">
          <ac:chgData name="Elaine Duffin" userId="cf570e58-4bc4-40a4-94a7-b8900c9b7065" providerId="ADAL" clId="{5F738037-9023-413D-AF7B-82BAC3135C90}" dt="2022-10-03T09:24:40.237" v="6290"/>
          <ac:spMkLst>
            <pc:docMk/>
            <pc:sldMk cId="49196990" sldId="1201"/>
            <ac:spMk id="4" creationId="{F3EC50FA-B320-421B-B0DA-22190490E6A5}"/>
          </ac:spMkLst>
        </pc:spChg>
        <pc:spChg chg="mod modVis">
          <ac:chgData name="Elaine Duffin" userId="cf570e58-4bc4-40a4-94a7-b8900c9b7065" providerId="ADAL" clId="{5F738037-9023-413D-AF7B-82BAC3135C90}" dt="2022-10-03T09:42:45.625" v="10351"/>
          <ac:spMkLst>
            <pc:docMk/>
            <pc:sldMk cId="49196990" sldId="1201"/>
            <ac:spMk id="5" creationId="{70BBF7CF-E68F-4E2C-A05F-94DABD33FCF6}"/>
          </ac:spMkLst>
        </pc:spChg>
        <pc:spChg chg="mod">
          <ac:chgData name="Elaine Duffin" userId="cf570e58-4bc4-40a4-94a7-b8900c9b7065" providerId="ADAL" clId="{5F738037-9023-413D-AF7B-82BAC3135C90}" dt="2022-10-03T09:24:49.196" v="6371" actId="1076"/>
          <ac:spMkLst>
            <pc:docMk/>
            <pc:sldMk cId="49196990" sldId="1201"/>
            <ac:spMk id="6" creationId="{09DE82A2-E422-4B95-8DF9-61F3B5E69E9B}"/>
          </ac:spMkLst>
        </pc:spChg>
        <pc:spChg chg="mod">
          <ac:chgData name="Elaine Duffin" userId="cf570e58-4bc4-40a4-94a7-b8900c9b7065" providerId="ADAL" clId="{5F738037-9023-413D-AF7B-82BAC3135C90}" dt="2022-10-03T09:09:56.284" v="6079" actId="20577"/>
          <ac:spMkLst>
            <pc:docMk/>
            <pc:sldMk cId="49196990" sldId="1201"/>
            <ac:spMk id="7" creationId="{E59AE804-2163-478A-9EF3-5C757E078D52}"/>
          </ac:spMkLst>
        </pc:spChg>
        <pc:spChg chg="add mod replST">
          <ac:chgData name="Elaine Duffin" userId="cf570e58-4bc4-40a4-94a7-b8900c9b7065" providerId="ADAL" clId="{5F738037-9023-413D-AF7B-82BAC3135C90}" dt="2022-10-03T09:24:40.204" v="6284"/>
          <ac:spMkLst>
            <pc:docMk/>
            <pc:sldMk cId="49196990" sldId="1201"/>
            <ac:spMk id="9" creationId="{287A652A-B31B-4610-B441-6CF43E74295C}"/>
          </ac:spMkLst>
        </pc:spChg>
        <pc:spChg chg="add mod">
          <ac:chgData name="Elaine Duffin" userId="cf570e58-4bc4-40a4-94a7-b8900c9b7065" providerId="ADAL" clId="{5F738037-9023-413D-AF7B-82BAC3135C90}" dt="2022-10-03T09:24:40.251" v="6310"/>
          <ac:spMkLst>
            <pc:docMk/>
            <pc:sldMk cId="49196990" sldId="1201"/>
            <ac:spMk id="10" creationId="{1C77CFD1-89AA-44A9-9BED-83F435A12922}"/>
          </ac:spMkLst>
        </pc:spChg>
        <pc:spChg chg="add mod replST">
          <ac:chgData name="Elaine Duffin" userId="cf570e58-4bc4-40a4-94a7-b8900c9b7065" providerId="ADAL" clId="{5F738037-9023-413D-AF7B-82BAC3135C90}" dt="2022-10-03T09:24:40.250" v="6308"/>
          <ac:spMkLst>
            <pc:docMk/>
            <pc:sldMk cId="49196990" sldId="1201"/>
            <ac:spMk id="11" creationId="{31BE0A52-A8D1-45AB-BD85-18D5168AD2C9}"/>
          </ac:spMkLst>
        </pc:spChg>
        <pc:spChg chg="add mod">
          <ac:chgData name="Elaine Duffin" userId="cf570e58-4bc4-40a4-94a7-b8900c9b7065" providerId="ADAL" clId="{5F738037-9023-413D-AF7B-82BAC3135C90}" dt="2022-10-03T09:24:40.351" v="6359"/>
          <ac:spMkLst>
            <pc:docMk/>
            <pc:sldMk cId="49196990" sldId="1201"/>
            <ac:spMk id="12" creationId="{65C808E1-8863-4A83-A307-C129E2F1A348}"/>
          </ac:spMkLst>
        </pc:spChg>
        <pc:spChg chg="add mod">
          <ac:chgData name="Elaine Duffin" userId="cf570e58-4bc4-40a4-94a7-b8900c9b7065" providerId="ADAL" clId="{5F738037-9023-413D-AF7B-82BAC3135C90}" dt="2022-10-03T09:24:40.292" v="6348" actId="207"/>
          <ac:spMkLst>
            <pc:docMk/>
            <pc:sldMk cId="49196990" sldId="1201"/>
            <ac:spMk id="13" creationId="{46B937F3-F954-481E-B4DD-26E74435586C}"/>
          </ac:spMkLst>
        </pc:spChg>
        <pc:spChg chg="add mod">
          <ac:chgData name="Elaine Duffin" userId="cf570e58-4bc4-40a4-94a7-b8900c9b7065" providerId="ADAL" clId="{5F738037-9023-413D-AF7B-82BAC3135C90}" dt="2022-10-03T09:24:40.373" v="6367" actId="207"/>
          <ac:spMkLst>
            <pc:docMk/>
            <pc:sldMk cId="49196990" sldId="1201"/>
            <ac:spMk id="14" creationId="{4A8415FE-77F1-4530-A184-99B044D2D854}"/>
          </ac:spMkLst>
        </pc:spChg>
      </pc:sldChg>
      <pc:sldChg chg="addSp delSp modSp mod delAnim modAnim replTag">
        <pc:chgData name="Elaine Duffin" userId="cf570e58-4bc4-40a4-94a7-b8900c9b7065" providerId="ADAL" clId="{5F738037-9023-413D-AF7B-82BAC3135C90}" dt="2022-10-10T09:05:12.450" v="10528"/>
        <pc:sldMkLst>
          <pc:docMk/>
          <pc:sldMk cId="2771106164" sldId="1208"/>
        </pc:sldMkLst>
        <pc:spChg chg="mod">
          <ac:chgData name="Elaine Duffin" userId="cf570e58-4bc4-40a4-94a7-b8900c9b7065" providerId="ADAL" clId="{5F738037-9023-413D-AF7B-82BAC3135C90}" dt="2022-10-03T09:35:57.204" v="9335" actId="20577"/>
          <ac:spMkLst>
            <pc:docMk/>
            <pc:sldMk cId="2771106164" sldId="1208"/>
            <ac:spMk id="2" creationId="{7171B4E1-4424-48F0-9D6E-9BC8C59711E1}"/>
          </ac:spMkLst>
        </pc:spChg>
        <pc:spChg chg="mod modVis">
          <ac:chgData name="Elaine Duffin" userId="cf570e58-4bc4-40a4-94a7-b8900c9b7065" providerId="ADAL" clId="{5F738037-9023-413D-AF7B-82BAC3135C90}" dt="2022-10-03T09:43:11.719" v="10443"/>
          <ac:spMkLst>
            <pc:docMk/>
            <pc:sldMk cId="2771106164" sldId="1208"/>
            <ac:spMk id="3" creationId="{90B7DE37-4871-4E21-B5A9-FA9039642AE8}"/>
          </ac:spMkLst>
        </pc:spChg>
        <pc:spChg chg="add del mod replST">
          <ac:chgData name="Elaine Duffin" userId="cf570e58-4bc4-40a4-94a7-b8900c9b7065" providerId="ADAL" clId="{5F738037-9023-413D-AF7B-82BAC3135C90}" dt="2022-10-03T09:35:56.533" v="8158"/>
          <ac:spMkLst>
            <pc:docMk/>
            <pc:sldMk cId="2771106164" sldId="1208"/>
            <ac:spMk id="4" creationId="{27253B35-A08F-45B5-A34C-9471D8E90F9C}"/>
          </ac:spMkLst>
        </pc:spChg>
        <pc:spChg chg="add mod topLvl replST">
          <ac:chgData name="Elaine Duffin" userId="cf570e58-4bc4-40a4-94a7-b8900c9b7065" providerId="ADAL" clId="{5F738037-9023-413D-AF7B-82BAC3135C90}" dt="2022-10-03T09:35:56.523" v="8148"/>
          <ac:spMkLst>
            <pc:docMk/>
            <pc:sldMk cId="2771106164" sldId="1208"/>
            <ac:spMk id="5" creationId="{9E14FC19-50A7-4340-8F60-8573C136EA49}"/>
          </ac:spMkLst>
        </pc:spChg>
        <pc:spChg chg="add mod topLvl replST">
          <ac:chgData name="Elaine Duffin" userId="cf570e58-4bc4-40a4-94a7-b8900c9b7065" providerId="ADAL" clId="{5F738037-9023-413D-AF7B-82BAC3135C90}" dt="2022-10-03T09:35:56.523" v="8148"/>
          <ac:spMkLst>
            <pc:docMk/>
            <pc:sldMk cId="2771106164" sldId="1208"/>
            <ac:spMk id="6" creationId="{7C3CFB7C-A34A-464E-9D6A-5C789731BA48}"/>
          </ac:spMkLst>
        </pc:spChg>
        <pc:spChg chg="add mod topLvl modVis replST">
          <ac:chgData name="Elaine Duffin" userId="cf570e58-4bc4-40a4-94a7-b8900c9b7065" providerId="ADAL" clId="{5F738037-9023-413D-AF7B-82BAC3135C90}" dt="2022-10-03T09:35:56.523" v="8148"/>
          <ac:spMkLst>
            <pc:docMk/>
            <pc:sldMk cId="2771106164" sldId="1208"/>
            <ac:spMk id="7" creationId="{3D013C31-767D-4193-A3E6-69FD7AF8E32A}"/>
          </ac:spMkLst>
        </pc:spChg>
        <pc:spChg chg="add mod topLvl modVis replST">
          <ac:chgData name="Elaine Duffin" userId="cf570e58-4bc4-40a4-94a7-b8900c9b7065" providerId="ADAL" clId="{5F738037-9023-413D-AF7B-82BAC3135C90}" dt="2022-10-03T09:35:56.523" v="8148"/>
          <ac:spMkLst>
            <pc:docMk/>
            <pc:sldMk cId="2771106164" sldId="1208"/>
            <ac:spMk id="8" creationId="{F17F984C-A49E-4506-B1F5-8C1E0A8B98C2}"/>
          </ac:spMkLst>
        </pc:spChg>
        <pc:spChg chg="add mod topLvl replST">
          <ac:chgData name="Elaine Duffin" userId="cf570e58-4bc4-40a4-94a7-b8900c9b7065" providerId="ADAL" clId="{5F738037-9023-413D-AF7B-82BAC3135C90}" dt="2022-10-03T09:35:56.523" v="8148"/>
          <ac:spMkLst>
            <pc:docMk/>
            <pc:sldMk cId="2771106164" sldId="1208"/>
            <ac:spMk id="9" creationId="{1EBC315F-7687-48D6-9107-4F236E253BE7}"/>
          </ac:spMkLst>
        </pc:spChg>
        <pc:spChg chg="add mod topLvl replST">
          <ac:chgData name="Elaine Duffin" userId="cf570e58-4bc4-40a4-94a7-b8900c9b7065" providerId="ADAL" clId="{5F738037-9023-413D-AF7B-82BAC3135C90}" dt="2022-10-03T09:35:56.523" v="8148"/>
          <ac:spMkLst>
            <pc:docMk/>
            <pc:sldMk cId="2771106164" sldId="1208"/>
            <ac:spMk id="10" creationId="{7CEA54EB-A656-4732-A08B-C9AFECDACCA3}"/>
          </ac:spMkLst>
        </pc:spChg>
        <pc:spChg chg="add mod topLvl modVis replST">
          <ac:chgData name="Elaine Duffin" userId="cf570e58-4bc4-40a4-94a7-b8900c9b7065" providerId="ADAL" clId="{5F738037-9023-413D-AF7B-82BAC3135C90}" dt="2022-10-03T09:35:56.523" v="8148"/>
          <ac:spMkLst>
            <pc:docMk/>
            <pc:sldMk cId="2771106164" sldId="1208"/>
            <ac:spMk id="11" creationId="{31D54B79-88E5-4A2B-966C-003B98FB11AC}"/>
          </ac:spMkLst>
        </pc:spChg>
        <pc:spChg chg="add mod topLvl modVis replST">
          <ac:chgData name="Elaine Duffin" userId="cf570e58-4bc4-40a4-94a7-b8900c9b7065" providerId="ADAL" clId="{5F738037-9023-413D-AF7B-82BAC3135C90}" dt="2022-10-03T09:35:56.523" v="8148"/>
          <ac:spMkLst>
            <pc:docMk/>
            <pc:sldMk cId="2771106164" sldId="1208"/>
            <ac:spMk id="12" creationId="{24811DCF-A0E9-46F7-9848-E780E3B66B2C}"/>
          </ac:spMkLst>
        </pc:spChg>
        <pc:spChg chg="add mod topLvl replST">
          <ac:chgData name="Elaine Duffin" userId="cf570e58-4bc4-40a4-94a7-b8900c9b7065" providerId="ADAL" clId="{5F738037-9023-413D-AF7B-82BAC3135C90}" dt="2022-10-03T09:35:56.523" v="8148"/>
          <ac:spMkLst>
            <pc:docMk/>
            <pc:sldMk cId="2771106164" sldId="1208"/>
            <ac:spMk id="13" creationId="{FA040FE0-8C61-4C0E-8119-80487FBF6363}"/>
          </ac:spMkLst>
        </pc:spChg>
        <pc:spChg chg="add mod topLvl replST">
          <ac:chgData name="Elaine Duffin" userId="cf570e58-4bc4-40a4-94a7-b8900c9b7065" providerId="ADAL" clId="{5F738037-9023-413D-AF7B-82BAC3135C90}" dt="2022-10-03T09:35:56.523" v="8148"/>
          <ac:spMkLst>
            <pc:docMk/>
            <pc:sldMk cId="2771106164" sldId="1208"/>
            <ac:spMk id="14" creationId="{F9AF61CE-29E7-4C00-90D8-B6AA1162B3F8}"/>
          </ac:spMkLst>
        </pc:spChg>
        <pc:spChg chg="add mod topLvl modVis replST">
          <ac:chgData name="Elaine Duffin" userId="cf570e58-4bc4-40a4-94a7-b8900c9b7065" providerId="ADAL" clId="{5F738037-9023-413D-AF7B-82BAC3135C90}" dt="2022-10-03T09:35:56.523" v="8148"/>
          <ac:spMkLst>
            <pc:docMk/>
            <pc:sldMk cId="2771106164" sldId="1208"/>
            <ac:spMk id="15" creationId="{0B4995FC-6BD5-4452-B001-BC5D6BFA0125}"/>
          </ac:spMkLst>
        </pc:spChg>
        <pc:spChg chg="add mod topLvl modVis replST">
          <ac:chgData name="Elaine Duffin" userId="cf570e58-4bc4-40a4-94a7-b8900c9b7065" providerId="ADAL" clId="{5F738037-9023-413D-AF7B-82BAC3135C90}" dt="2022-10-03T09:35:56.523" v="8148"/>
          <ac:spMkLst>
            <pc:docMk/>
            <pc:sldMk cId="2771106164" sldId="1208"/>
            <ac:spMk id="16" creationId="{8295FEE7-8709-4040-9D01-EC3E986B7636}"/>
          </ac:spMkLst>
        </pc:spChg>
        <pc:spChg chg="add mod topLvl replST">
          <ac:chgData name="Elaine Duffin" userId="cf570e58-4bc4-40a4-94a7-b8900c9b7065" providerId="ADAL" clId="{5F738037-9023-413D-AF7B-82BAC3135C90}" dt="2022-10-03T09:35:56.523" v="8148"/>
          <ac:spMkLst>
            <pc:docMk/>
            <pc:sldMk cId="2771106164" sldId="1208"/>
            <ac:spMk id="17" creationId="{294184EE-AA2C-49FF-AFE8-5244B94B4EE4}"/>
          </ac:spMkLst>
        </pc:spChg>
        <pc:spChg chg="add mod topLvl replST">
          <ac:chgData name="Elaine Duffin" userId="cf570e58-4bc4-40a4-94a7-b8900c9b7065" providerId="ADAL" clId="{5F738037-9023-413D-AF7B-82BAC3135C90}" dt="2022-10-03T09:35:56.523" v="8148"/>
          <ac:spMkLst>
            <pc:docMk/>
            <pc:sldMk cId="2771106164" sldId="1208"/>
            <ac:spMk id="18" creationId="{D9457576-7069-4C27-BA2D-9F5998CB9200}"/>
          </ac:spMkLst>
        </pc:spChg>
        <pc:spChg chg="add mod topLvl modVis replST">
          <ac:chgData name="Elaine Duffin" userId="cf570e58-4bc4-40a4-94a7-b8900c9b7065" providerId="ADAL" clId="{5F738037-9023-413D-AF7B-82BAC3135C90}" dt="2022-10-03T09:35:56.523" v="8148"/>
          <ac:spMkLst>
            <pc:docMk/>
            <pc:sldMk cId="2771106164" sldId="1208"/>
            <ac:spMk id="19" creationId="{6EE5DA96-7916-4532-A61B-5AA75959A86F}"/>
          </ac:spMkLst>
        </pc:spChg>
        <pc:spChg chg="add mod topLvl modVis replST">
          <ac:chgData name="Elaine Duffin" userId="cf570e58-4bc4-40a4-94a7-b8900c9b7065" providerId="ADAL" clId="{5F738037-9023-413D-AF7B-82BAC3135C90}" dt="2022-10-03T09:35:56.523" v="8148"/>
          <ac:spMkLst>
            <pc:docMk/>
            <pc:sldMk cId="2771106164" sldId="1208"/>
            <ac:spMk id="20" creationId="{19766FB5-AF79-44D3-92ED-9DCD730C90DB}"/>
          </ac:spMkLst>
        </pc:spChg>
        <pc:spChg chg="add del mod topLvl modVis">
          <ac:chgData name="Elaine Duffin" userId="cf570e58-4bc4-40a4-94a7-b8900c9b7065" providerId="ADAL" clId="{5F738037-9023-413D-AF7B-82BAC3135C90}" dt="2022-10-03T09:35:56.517" v="8138"/>
          <ac:spMkLst>
            <pc:docMk/>
            <pc:sldMk cId="2771106164" sldId="1208"/>
            <ac:spMk id="21" creationId="{8C7915D9-1C2E-46BB-98C7-759F5B60E79F}"/>
          </ac:spMkLst>
        </pc:spChg>
        <pc:spChg chg="add del mod">
          <ac:chgData name="Elaine Duffin" userId="cf570e58-4bc4-40a4-94a7-b8900c9b7065" providerId="ADAL" clId="{5F738037-9023-413D-AF7B-82BAC3135C90}" dt="2022-10-03T09:35:56.535" v="8162"/>
          <ac:spMkLst>
            <pc:docMk/>
            <pc:sldMk cId="2771106164" sldId="1208"/>
            <ac:spMk id="23" creationId="{554F0DEB-E9F4-47E4-9DB7-A04A5F09B7C6}"/>
          </ac:spMkLst>
        </pc:spChg>
        <pc:spChg chg="add mod replST">
          <ac:chgData name="Elaine Duffin" userId="cf570e58-4bc4-40a4-94a7-b8900c9b7065" providerId="ADAL" clId="{5F738037-9023-413D-AF7B-82BAC3135C90}" dt="2022-10-03T09:35:56.414" v="7858"/>
          <ac:spMkLst>
            <pc:docMk/>
            <pc:sldMk cId="2771106164" sldId="1208"/>
            <ac:spMk id="24" creationId="{24A74F40-1A99-49DE-92C7-920E63137AAB}"/>
          </ac:spMkLst>
        </pc:spChg>
        <pc:spChg chg="add mod modVis">
          <ac:chgData name="Elaine Duffin" userId="cf570e58-4bc4-40a4-94a7-b8900c9b7065" providerId="ADAL" clId="{5F738037-9023-413D-AF7B-82BAC3135C90}" dt="2022-10-03T09:35:56.523" v="8148"/>
          <ac:spMkLst>
            <pc:docMk/>
            <pc:sldMk cId="2771106164" sldId="1208"/>
            <ac:spMk id="25" creationId="{54201516-80F5-431A-B5C1-9A3ADA97168D}"/>
          </ac:spMkLst>
        </pc:spChg>
        <pc:spChg chg="add mod">
          <ac:chgData name="Elaine Duffin" userId="cf570e58-4bc4-40a4-94a7-b8900c9b7065" providerId="ADAL" clId="{5F738037-9023-413D-AF7B-82BAC3135C90}" dt="2022-10-03T09:35:56.567" v="8183"/>
          <ac:spMkLst>
            <pc:docMk/>
            <pc:sldMk cId="2771106164" sldId="1208"/>
            <ac:spMk id="27" creationId="{B7C1352D-CB0E-4BC9-9B98-94191FE3404F}"/>
          </ac:spMkLst>
        </pc:spChg>
        <pc:spChg chg="add mod replST">
          <ac:chgData name="Elaine Duffin" userId="cf570e58-4bc4-40a4-94a7-b8900c9b7065" providerId="ADAL" clId="{5F738037-9023-413D-AF7B-82BAC3135C90}" dt="2022-10-03T09:35:56.565" v="8181"/>
          <ac:spMkLst>
            <pc:docMk/>
            <pc:sldMk cId="2771106164" sldId="1208"/>
            <ac:spMk id="28" creationId="{4D2C1C3D-FA10-46AF-BDB3-5791653A16C7}"/>
          </ac:spMkLst>
        </pc:spChg>
        <pc:spChg chg="add mod topLvl replST">
          <ac:chgData name="Elaine Duffin" userId="cf570e58-4bc4-40a4-94a7-b8900c9b7065" providerId="ADAL" clId="{5F738037-9023-413D-AF7B-82BAC3135C90}" dt="2022-10-03T09:35:57.349" v="9636"/>
          <ac:spMkLst>
            <pc:docMk/>
            <pc:sldMk cId="2771106164" sldId="1208"/>
            <ac:spMk id="29" creationId="{F2D1169C-5801-4EEF-976F-B2D87CA9798E}"/>
          </ac:spMkLst>
        </pc:spChg>
        <pc:spChg chg="add mod topLvl replST">
          <ac:chgData name="Elaine Duffin" userId="cf570e58-4bc4-40a4-94a7-b8900c9b7065" providerId="ADAL" clId="{5F738037-9023-413D-AF7B-82BAC3135C90}" dt="2022-10-03T09:35:57.349" v="9636"/>
          <ac:spMkLst>
            <pc:docMk/>
            <pc:sldMk cId="2771106164" sldId="1208"/>
            <ac:spMk id="30" creationId="{7904CBBC-A6A1-4F67-99FA-2B56991F4A2D}"/>
          </ac:spMkLst>
        </pc:spChg>
        <pc:spChg chg="add mod topLvl modVis replST">
          <ac:chgData name="Elaine Duffin" userId="cf570e58-4bc4-40a4-94a7-b8900c9b7065" providerId="ADAL" clId="{5F738037-9023-413D-AF7B-82BAC3135C90}" dt="2022-10-03T09:35:57.349" v="9636"/>
          <ac:spMkLst>
            <pc:docMk/>
            <pc:sldMk cId="2771106164" sldId="1208"/>
            <ac:spMk id="31" creationId="{11D7F105-DA5E-488E-8E30-CCD548EEC541}"/>
          </ac:spMkLst>
        </pc:spChg>
        <pc:spChg chg="add mod topLvl modVis replST">
          <ac:chgData name="Elaine Duffin" userId="cf570e58-4bc4-40a4-94a7-b8900c9b7065" providerId="ADAL" clId="{5F738037-9023-413D-AF7B-82BAC3135C90}" dt="2022-10-03T09:35:57.349" v="9636"/>
          <ac:spMkLst>
            <pc:docMk/>
            <pc:sldMk cId="2771106164" sldId="1208"/>
            <ac:spMk id="32" creationId="{0B4B9517-4022-4D20-B85A-008F8C0E1593}"/>
          </ac:spMkLst>
        </pc:spChg>
        <pc:spChg chg="add mod topLvl replST">
          <ac:chgData name="Elaine Duffin" userId="cf570e58-4bc4-40a4-94a7-b8900c9b7065" providerId="ADAL" clId="{5F738037-9023-413D-AF7B-82BAC3135C90}" dt="2022-10-03T09:35:57.349" v="9636"/>
          <ac:spMkLst>
            <pc:docMk/>
            <pc:sldMk cId="2771106164" sldId="1208"/>
            <ac:spMk id="33" creationId="{D71DBC4A-D256-4E8A-B1AB-F0FEC4F0EDCA}"/>
          </ac:spMkLst>
        </pc:spChg>
        <pc:spChg chg="add mod topLvl replST">
          <ac:chgData name="Elaine Duffin" userId="cf570e58-4bc4-40a4-94a7-b8900c9b7065" providerId="ADAL" clId="{5F738037-9023-413D-AF7B-82BAC3135C90}" dt="2022-10-03T09:35:57.349" v="9636"/>
          <ac:spMkLst>
            <pc:docMk/>
            <pc:sldMk cId="2771106164" sldId="1208"/>
            <ac:spMk id="34" creationId="{260515C9-C9A0-444C-BAC8-31893BFED75A}"/>
          </ac:spMkLst>
        </pc:spChg>
        <pc:spChg chg="add mod topLvl modVis replST">
          <ac:chgData name="Elaine Duffin" userId="cf570e58-4bc4-40a4-94a7-b8900c9b7065" providerId="ADAL" clId="{5F738037-9023-413D-AF7B-82BAC3135C90}" dt="2022-10-03T09:35:57.349" v="9636"/>
          <ac:spMkLst>
            <pc:docMk/>
            <pc:sldMk cId="2771106164" sldId="1208"/>
            <ac:spMk id="35" creationId="{85D405B2-B40D-4271-8F97-EBE3FE889723}"/>
          </ac:spMkLst>
        </pc:spChg>
        <pc:spChg chg="add mod topLvl modVis replST">
          <ac:chgData name="Elaine Duffin" userId="cf570e58-4bc4-40a4-94a7-b8900c9b7065" providerId="ADAL" clId="{5F738037-9023-413D-AF7B-82BAC3135C90}" dt="2022-10-03T09:35:57.349" v="9636"/>
          <ac:spMkLst>
            <pc:docMk/>
            <pc:sldMk cId="2771106164" sldId="1208"/>
            <ac:spMk id="36" creationId="{4E913680-49AB-4AB0-A245-73EDAC76C3F0}"/>
          </ac:spMkLst>
        </pc:spChg>
        <pc:spChg chg="add mod topLvl replST">
          <ac:chgData name="Elaine Duffin" userId="cf570e58-4bc4-40a4-94a7-b8900c9b7065" providerId="ADAL" clId="{5F738037-9023-413D-AF7B-82BAC3135C90}" dt="2022-10-03T09:35:57.349" v="9636"/>
          <ac:spMkLst>
            <pc:docMk/>
            <pc:sldMk cId="2771106164" sldId="1208"/>
            <ac:spMk id="37" creationId="{61346D97-F13D-4676-83AB-0B078C2D9704}"/>
          </ac:spMkLst>
        </pc:spChg>
        <pc:spChg chg="add mod topLvl replST">
          <ac:chgData name="Elaine Duffin" userId="cf570e58-4bc4-40a4-94a7-b8900c9b7065" providerId="ADAL" clId="{5F738037-9023-413D-AF7B-82BAC3135C90}" dt="2022-10-03T09:35:57.349" v="9636"/>
          <ac:spMkLst>
            <pc:docMk/>
            <pc:sldMk cId="2771106164" sldId="1208"/>
            <ac:spMk id="38" creationId="{2CDB8C70-3A57-4376-B700-C415C044687C}"/>
          </ac:spMkLst>
        </pc:spChg>
        <pc:spChg chg="add mod topLvl modVis replST">
          <ac:chgData name="Elaine Duffin" userId="cf570e58-4bc4-40a4-94a7-b8900c9b7065" providerId="ADAL" clId="{5F738037-9023-413D-AF7B-82BAC3135C90}" dt="2022-10-03T09:35:57.349" v="9636"/>
          <ac:spMkLst>
            <pc:docMk/>
            <pc:sldMk cId="2771106164" sldId="1208"/>
            <ac:spMk id="39" creationId="{1B856203-AD68-47B8-9A9C-8982E3B07CF4}"/>
          </ac:spMkLst>
        </pc:spChg>
        <pc:spChg chg="add mod topLvl modVis replST">
          <ac:chgData name="Elaine Duffin" userId="cf570e58-4bc4-40a4-94a7-b8900c9b7065" providerId="ADAL" clId="{5F738037-9023-413D-AF7B-82BAC3135C90}" dt="2022-10-03T09:35:57.349" v="9636"/>
          <ac:spMkLst>
            <pc:docMk/>
            <pc:sldMk cId="2771106164" sldId="1208"/>
            <ac:spMk id="40" creationId="{992FB201-528D-4DD5-8C11-96E60429D4B2}"/>
          </ac:spMkLst>
        </pc:spChg>
        <pc:spChg chg="add mod topLvl replST">
          <ac:chgData name="Elaine Duffin" userId="cf570e58-4bc4-40a4-94a7-b8900c9b7065" providerId="ADAL" clId="{5F738037-9023-413D-AF7B-82BAC3135C90}" dt="2022-10-03T09:35:57.349" v="9636"/>
          <ac:spMkLst>
            <pc:docMk/>
            <pc:sldMk cId="2771106164" sldId="1208"/>
            <ac:spMk id="41" creationId="{F051AD5A-CE96-4274-ACC4-A24AAF58BDE8}"/>
          </ac:spMkLst>
        </pc:spChg>
        <pc:spChg chg="add mod topLvl replST">
          <ac:chgData name="Elaine Duffin" userId="cf570e58-4bc4-40a4-94a7-b8900c9b7065" providerId="ADAL" clId="{5F738037-9023-413D-AF7B-82BAC3135C90}" dt="2022-10-03T09:35:57.349" v="9636"/>
          <ac:spMkLst>
            <pc:docMk/>
            <pc:sldMk cId="2771106164" sldId="1208"/>
            <ac:spMk id="42" creationId="{FC0F9290-8C95-4EE8-9554-F1E416C56C42}"/>
          </ac:spMkLst>
        </pc:spChg>
        <pc:spChg chg="add mod topLvl modVis replST">
          <ac:chgData name="Elaine Duffin" userId="cf570e58-4bc4-40a4-94a7-b8900c9b7065" providerId="ADAL" clId="{5F738037-9023-413D-AF7B-82BAC3135C90}" dt="2022-10-03T09:35:57.349" v="9636"/>
          <ac:spMkLst>
            <pc:docMk/>
            <pc:sldMk cId="2771106164" sldId="1208"/>
            <ac:spMk id="43" creationId="{A6063920-E352-49F2-80DA-DD24852B7966}"/>
          </ac:spMkLst>
        </pc:spChg>
        <pc:spChg chg="add mod topLvl modVis replST">
          <ac:chgData name="Elaine Duffin" userId="cf570e58-4bc4-40a4-94a7-b8900c9b7065" providerId="ADAL" clId="{5F738037-9023-413D-AF7B-82BAC3135C90}" dt="2022-10-03T09:35:57.349" v="9636"/>
          <ac:spMkLst>
            <pc:docMk/>
            <pc:sldMk cId="2771106164" sldId="1208"/>
            <ac:spMk id="44" creationId="{236E686E-191D-49D1-80AA-CE36856F833C}"/>
          </ac:spMkLst>
        </pc:spChg>
        <pc:spChg chg="add del mod topLvl modVis">
          <ac:chgData name="Elaine Duffin" userId="cf570e58-4bc4-40a4-94a7-b8900c9b7065" providerId="ADAL" clId="{5F738037-9023-413D-AF7B-82BAC3135C90}" dt="2022-10-03T09:35:57.083" v="9307"/>
          <ac:spMkLst>
            <pc:docMk/>
            <pc:sldMk cId="2771106164" sldId="1208"/>
            <ac:spMk id="45" creationId="{C9B21BAD-A453-4100-95AA-0D295CF5456D}"/>
          </ac:spMkLst>
        </pc:spChg>
        <pc:spChg chg="add mod replST">
          <ac:chgData name="Elaine Duffin" userId="cf570e58-4bc4-40a4-94a7-b8900c9b7065" providerId="ADAL" clId="{5F738037-9023-413D-AF7B-82BAC3135C90}" dt="2022-10-03T09:35:57.329" v="9584"/>
          <ac:spMkLst>
            <pc:docMk/>
            <pc:sldMk cId="2771106164" sldId="1208"/>
            <ac:spMk id="47" creationId="{17D2EE3A-6DED-44CD-A3E7-E46390C7E8C3}"/>
          </ac:spMkLst>
        </pc:spChg>
        <pc:spChg chg="add del mod topLvl modVis">
          <ac:chgData name="Elaine Duffin" userId="cf570e58-4bc4-40a4-94a7-b8900c9b7065" providerId="ADAL" clId="{5F738037-9023-413D-AF7B-82BAC3135C90}" dt="2022-10-03T09:35:57.341" v="9626"/>
          <ac:spMkLst>
            <pc:docMk/>
            <pc:sldMk cId="2771106164" sldId="1208"/>
            <ac:spMk id="48" creationId="{C6D740EC-9680-4357-B498-4EA1CA44AC04}"/>
          </ac:spMkLst>
        </pc:spChg>
        <pc:spChg chg="add mod">
          <ac:chgData name="Elaine Duffin" userId="cf570e58-4bc4-40a4-94a7-b8900c9b7065" providerId="ADAL" clId="{5F738037-9023-413D-AF7B-82BAC3135C90}" dt="2022-10-03T09:35:57.144" v="9334" actId="207"/>
          <ac:spMkLst>
            <pc:docMk/>
            <pc:sldMk cId="2771106164" sldId="1208"/>
            <ac:spMk id="50" creationId="{D0939949-B3F2-402B-99EF-902A6D5D810F}"/>
          </ac:spMkLst>
        </pc:spChg>
        <pc:spChg chg="add mod modVis">
          <ac:chgData name="Elaine Duffin" userId="cf570e58-4bc4-40a4-94a7-b8900c9b7065" providerId="ADAL" clId="{5F738037-9023-413D-AF7B-82BAC3135C90}" dt="2022-10-03T09:35:57.349" v="9636"/>
          <ac:spMkLst>
            <pc:docMk/>
            <pc:sldMk cId="2771106164" sldId="1208"/>
            <ac:spMk id="51" creationId="{022E19E9-1784-4FB7-B406-F8F5A95F76AF}"/>
          </ac:spMkLst>
        </pc:spChg>
        <pc:spChg chg="add mod">
          <ac:chgData name="Elaine Duffin" userId="cf570e58-4bc4-40a4-94a7-b8900c9b7065" providerId="ADAL" clId="{5F738037-9023-413D-AF7B-82BAC3135C90}" dt="2022-10-03T09:35:57.378" v="9650" actId="207"/>
          <ac:spMkLst>
            <pc:docMk/>
            <pc:sldMk cId="2771106164" sldId="1208"/>
            <ac:spMk id="53" creationId="{C1383678-019B-47D9-9EA9-0C100883CAA1}"/>
          </ac:spMkLst>
        </pc:spChg>
        <pc:grpChg chg="add del mod replST">
          <ac:chgData name="Elaine Duffin" userId="cf570e58-4bc4-40a4-94a7-b8900c9b7065" providerId="ADAL" clId="{5F738037-9023-413D-AF7B-82BAC3135C90}" dt="2022-10-03T09:35:56.426" v="7868"/>
          <ac:grpSpMkLst>
            <pc:docMk/>
            <pc:sldMk cId="2771106164" sldId="1208"/>
            <ac:grpSpMk id="22" creationId="{AED0ADE0-1650-4FFA-B56D-E8172628AF9E}"/>
          </ac:grpSpMkLst>
        </pc:grpChg>
        <pc:grpChg chg="add del mod replST">
          <ac:chgData name="Elaine Duffin" userId="cf570e58-4bc4-40a4-94a7-b8900c9b7065" providerId="ADAL" clId="{5F738037-9023-413D-AF7B-82BAC3135C90}" dt="2022-10-03T09:35:56.534" v="8160"/>
          <ac:grpSpMkLst>
            <pc:docMk/>
            <pc:sldMk cId="2771106164" sldId="1208"/>
            <ac:grpSpMk id="26" creationId="{281190D9-8D97-4107-AD91-60664CA46140}"/>
          </ac:grpSpMkLst>
        </pc:grpChg>
        <pc:grpChg chg="add del mod replST">
          <ac:chgData name="Elaine Duffin" userId="cf570e58-4bc4-40a4-94a7-b8900c9b7065" providerId="ADAL" clId="{5F738037-9023-413D-AF7B-82BAC3135C90}" dt="2022-10-03T09:35:56.983" v="9029"/>
          <ac:grpSpMkLst>
            <pc:docMk/>
            <pc:sldMk cId="2771106164" sldId="1208"/>
            <ac:grpSpMk id="46" creationId="{7CDF1E50-98AC-409D-8A06-AB2731049687}"/>
          </ac:grpSpMkLst>
        </pc:grpChg>
        <pc:grpChg chg="add del mod replST">
          <ac:chgData name="Elaine Duffin" userId="cf570e58-4bc4-40a4-94a7-b8900c9b7065" providerId="ADAL" clId="{5F738037-9023-413D-AF7B-82BAC3135C90}" dt="2022-10-03T09:35:57.226" v="9348"/>
          <ac:grpSpMkLst>
            <pc:docMk/>
            <pc:sldMk cId="2771106164" sldId="1208"/>
            <ac:grpSpMk id="49" creationId="{D587DF9D-057F-4921-8928-22DE637D02D3}"/>
          </ac:grpSpMkLst>
        </pc:grpChg>
        <pc:grpChg chg="add mod replST">
          <ac:chgData name="Elaine Duffin" userId="cf570e58-4bc4-40a4-94a7-b8900c9b7065" providerId="ADAL" clId="{5F738037-9023-413D-AF7B-82BAC3135C90}" dt="2022-10-03T09:35:57.351" v="9642"/>
          <ac:grpSpMkLst>
            <pc:docMk/>
            <pc:sldMk cId="2771106164" sldId="1208"/>
            <ac:grpSpMk id="52" creationId="{22E0E9D1-1972-434C-B405-F53AC87BA09C}"/>
          </ac:grpSpMkLst>
        </pc:grpChg>
      </pc:sldChg>
      <pc:sldChg chg="addSp delSp modSp mod delAnim modAnim replTag">
        <pc:chgData name="Elaine Duffin" userId="cf570e58-4bc4-40a4-94a7-b8900c9b7065" providerId="ADAL" clId="{5F738037-9023-413D-AF7B-82BAC3135C90}" dt="2022-10-10T09:05:12.449" v="10527"/>
        <pc:sldMkLst>
          <pc:docMk/>
          <pc:sldMk cId="2838012966" sldId="1209"/>
        </pc:sldMkLst>
        <pc:spChg chg="mod">
          <ac:chgData name="Elaine Duffin" userId="cf570e58-4bc4-40a4-94a7-b8900c9b7065" providerId="ADAL" clId="{5F738037-9023-413D-AF7B-82BAC3135C90}" dt="2022-10-03T09:35:34.010" v="6979" actId="1076"/>
          <ac:spMkLst>
            <pc:docMk/>
            <pc:sldMk cId="2838012966" sldId="1209"/>
            <ac:spMk id="2" creationId="{7171B4E1-4424-48F0-9D6E-9BC8C59711E1}"/>
          </ac:spMkLst>
        </pc:spChg>
        <pc:spChg chg="del">
          <ac:chgData name="Elaine Duffin" userId="cf570e58-4bc4-40a4-94a7-b8900c9b7065" providerId="ADAL" clId="{5F738037-9023-413D-AF7B-82BAC3135C90}" dt="2022-10-03T09:33:18.993" v="6733" actId="478"/>
          <ac:spMkLst>
            <pc:docMk/>
            <pc:sldMk cId="2838012966" sldId="1209"/>
            <ac:spMk id="3" creationId="{90B7DE37-4871-4E21-B5A9-FA9039642AE8}"/>
          </ac:spMkLst>
        </pc:spChg>
        <pc:spChg chg="add del mod modVis">
          <ac:chgData name="Elaine Duffin" userId="cf570e58-4bc4-40a4-94a7-b8900c9b7065" providerId="ADAL" clId="{5F738037-9023-413D-AF7B-82BAC3135C90}" dt="2022-10-03T09:33:50.964" v="6778"/>
          <ac:spMkLst>
            <pc:docMk/>
            <pc:sldMk cId="2838012966" sldId="1209"/>
            <ac:spMk id="5" creationId="{4C9DEA2E-3F43-421B-AD4B-188823D13A3A}"/>
          </ac:spMkLst>
        </pc:spChg>
        <pc:spChg chg="add mod modVis">
          <ac:chgData name="Elaine Duffin" userId="cf570e58-4bc4-40a4-94a7-b8900c9b7065" providerId="ADAL" clId="{5F738037-9023-413D-AF7B-82BAC3135C90}" dt="2022-10-03T09:43:17.557" v="10480"/>
          <ac:spMkLst>
            <pc:docMk/>
            <pc:sldMk cId="2838012966" sldId="1209"/>
            <ac:spMk id="6" creationId="{1FA674CE-0542-4441-8ECB-505DECD8D325}"/>
          </ac:spMkLst>
        </pc:spChg>
        <pc:spChg chg="add del mod replST">
          <ac:chgData name="Elaine Duffin" userId="cf570e58-4bc4-40a4-94a7-b8900c9b7065" providerId="ADAL" clId="{5F738037-9023-413D-AF7B-82BAC3135C90}" dt="2022-10-03T09:33:50.998" v="6825"/>
          <ac:spMkLst>
            <pc:docMk/>
            <pc:sldMk cId="2838012966" sldId="1209"/>
            <ac:spMk id="7" creationId="{F5474642-AA68-444F-98E1-8B9825098191}"/>
          </ac:spMkLst>
        </pc:spChg>
        <pc:spChg chg="add del mod">
          <ac:chgData name="Elaine Duffin" userId="cf570e58-4bc4-40a4-94a7-b8900c9b7065" providerId="ADAL" clId="{5F738037-9023-413D-AF7B-82BAC3135C90}" dt="2022-10-03T09:33:50.999" v="6827"/>
          <ac:spMkLst>
            <pc:docMk/>
            <pc:sldMk cId="2838012966" sldId="1209"/>
            <ac:spMk id="8" creationId="{7A0E2A35-CF11-4836-BA39-0DC82407DFA4}"/>
          </ac:spMkLst>
        </pc:spChg>
        <pc:spChg chg="add mod replST">
          <ac:chgData name="Elaine Duffin" userId="cf570e58-4bc4-40a4-94a7-b8900c9b7065" providerId="ADAL" clId="{5F738037-9023-413D-AF7B-82BAC3135C90}" dt="2022-10-03T09:33:50.992" v="6821"/>
          <ac:spMkLst>
            <pc:docMk/>
            <pc:sldMk cId="2838012966" sldId="1209"/>
            <ac:spMk id="9" creationId="{F3468009-C9BA-4538-A831-B2F875709AF7}"/>
          </ac:spMkLst>
        </pc:spChg>
        <pc:spChg chg="add mod">
          <ac:chgData name="Elaine Duffin" userId="cf570e58-4bc4-40a4-94a7-b8900c9b7065" providerId="ADAL" clId="{5F738037-9023-413D-AF7B-82BAC3135C90}" dt="2022-10-03T09:33:51.012" v="6847"/>
          <ac:spMkLst>
            <pc:docMk/>
            <pc:sldMk cId="2838012966" sldId="1209"/>
            <ac:spMk id="10" creationId="{ACFEFEF8-F1BF-4A09-BD06-9F5450EF4D14}"/>
          </ac:spMkLst>
        </pc:spChg>
        <pc:spChg chg="add mod replST">
          <ac:chgData name="Elaine Duffin" userId="cf570e58-4bc4-40a4-94a7-b8900c9b7065" providerId="ADAL" clId="{5F738037-9023-413D-AF7B-82BAC3135C90}" dt="2022-10-03T09:33:51.011" v="6845"/>
          <ac:spMkLst>
            <pc:docMk/>
            <pc:sldMk cId="2838012966" sldId="1209"/>
            <ac:spMk id="11" creationId="{3C9D25C6-5C9A-41B8-BF98-3E9A74B734DC}"/>
          </ac:spMkLst>
        </pc:spChg>
        <pc:spChg chg="add mod">
          <ac:chgData name="Elaine Duffin" userId="cf570e58-4bc4-40a4-94a7-b8900c9b7065" providerId="ADAL" clId="{5F738037-9023-413D-AF7B-82BAC3135C90}" dt="2022-10-03T09:33:51.163" v="6897"/>
          <ac:spMkLst>
            <pc:docMk/>
            <pc:sldMk cId="2838012966" sldId="1209"/>
            <ac:spMk id="12" creationId="{89AE331B-EDD5-43ED-8D81-6AB41FC698D8}"/>
          </ac:spMkLst>
        </pc:spChg>
        <pc:spChg chg="add mod">
          <ac:chgData name="Elaine Duffin" userId="cf570e58-4bc4-40a4-94a7-b8900c9b7065" providerId="ADAL" clId="{5F738037-9023-413D-AF7B-82BAC3135C90}" dt="2022-10-03T09:33:51.090" v="6886" actId="207"/>
          <ac:spMkLst>
            <pc:docMk/>
            <pc:sldMk cId="2838012966" sldId="1209"/>
            <ac:spMk id="13" creationId="{DD0935D6-135F-49BE-AC44-00DF7C494E28}"/>
          </ac:spMkLst>
        </pc:spChg>
        <pc:spChg chg="add mod">
          <ac:chgData name="Elaine Duffin" userId="cf570e58-4bc4-40a4-94a7-b8900c9b7065" providerId="ADAL" clId="{5F738037-9023-413D-AF7B-82BAC3135C90}" dt="2022-10-03T09:33:51.185" v="6905" actId="207"/>
          <ac:spMkLst>
            <pc:docMk/>
            <pc:sldMk cId="2838012966" sldId="1209"/>
            <ac:spMk id="14" creationId="{7C700DD9-0764-4860-84D9-37BDF85AF250}"/>
          </ac:spMkLst>
        </pc:spChg>
        <pc:spChg chg="add mod">
          <ac:chgData name="Elaine Duffin" userId="cf570e58-4bc4-40a4-94a7-b8900c9b7065" providerId="ADAL" clId="{5F738037-9023-413D-AF7B-82BAC3135C90}" dt="2022-10-03T09:35:18.178" v="6937"/>
          <ac:spMkLst>
            <pc:docMk/>
            <pc:sldMk cId="2838012966" sldId="1209"/>
            <ac:spMk id="15" creationId="{31A8A02F-B4A2-46F6-8DE5-865DC135DC15}"/>
          </ac:spMkLst>
        </pc:spChg>
        <pc:spChg chg="add mod">
          <ac:chgData name="Elaine Duffin" userId="cf570e58-4bc4-40a4-94a7-b8900c9b7065" providerId="ADAL" clId="{5F738037-9023-413D-AF7B-82BAC3135C90}" dt="2022-10-03T09:41:08.930" v="10167" actId="1076"/>
          <ac:spMkLst>
            <pc:docMk/>
            <pc:sldMk cId="2838012966" sldId="1209"/>
            <ac:spMk id="16" creationId="{CDDE90C6-332D-4D87-ADF2-1A0696586CC6}"/>
          </ac:spMkLst>
        </pc:spChg>
      </pc:sldChg>
      <pc:sldChg chg="addSp delSp modSp mod delAnim modAnim replTag modNotesTx">
        <pc:chgData name="Elaine Duffin" userId="cf570e58-4bc4-40a4-94a7-b8900c9b7065" providerId="ADAL" clId="{5F738037-9023-413D-AF7B-82BAC3135C90}" dt="2022-10-10T09:05:12.450" v="10529"/>
        <pc:sldMkLst>
          <pc:docMk/>
          <pc:sldMk cId="3064127986" sldId="1211"/>
        </pc:sldMkLst>
        <pc:spChg chg="mod">
          <ac:chgData name="Elaine Duffin" userId="cf570e58-4bc4-40a4-94a7-b8900c9b7065" providerId="ADAL" clId="{5F738037-9023-413D-AF7B-82BAC3135C90}" dt="2022-10-03T09:40:33.479" v="10002" actId="1076"/>
          <ac:spMkLst>
            <pc:docMk/>
            <pc:sldMk cId="3064127986" sldId="1211"/>
            <ac:spMk id="2" creationId="{98FF1A3D-6CDC-4F8A-AAE0-B1A43EF91E8D}"/>
          </ac:spMkLst>
        </pc:spChg>
        <pc:spChg chg="del mod modVis">
          <ac:chgData name="Elaine Duffin" userId="cf570e58-4bc4-40a4-94a7-b8900c9b7065" providerId="ADAL" clId="{5F738037-9023-413D-AF7B-82BAC3135C90}" dt="2022-10-03T09:40:09.994" v="9835"/>
          <ac:spMkLst>
            <pc:docMk/>
            <pc:sldMk cId="3064127986" sldId="1211"/>
            <ac:spMk id="3" creationId="{77D0D50A-FA51-47FC-80FA-6B4DFA384D37}"/>
          </ac:spMkLst>
        </pc:spChg>
        <pc:spChg chg="add mod modVis">
          <ac:chgData name="Elaine Duffin" userId="cf570e58-4bc4-40a4-94a7-b8900c9b7065" providerId="ADAL" clId="{5F738037-9023-413D-AF7B-82BAC3135C90}" dt="2022-10-03T09:42:54.752" v="10394"/>
          <ac:spMkLst>
            <pc:docMk/>
            <pc:sldMk cId="3064127986" sldId="1211"/>
            <ac:spMk id="4" creationId="{B9A93C14-9CAE-46D2-AD77-7EE6255FCF96}"/>
          </ac:spMkLst>
        </pc:spChg>
        <pc:spChg chg="add del mod replST">
          <ac:chgData name="Elaine Duffin" userId="cf570e58-4bc4-40a4-94a7-b8900c9b7065" providerId="ADAL" clId="{5F738037-9023-413D-AF7B-82BAC3135C90}" dt="2022-10-03T09:40:10.035" v="9882"/>
          <ac:spMkLst>
            <pc:docMk/>
            <pc:sldMk cId="3064127986" sldId="1211"/>
            <ac:spMk id="5" creationId="{3B1B280D-CC4A-4112-A8A6-A23380757223}"/>
          </ac:spMkLst>
        </pc:spChg>
        <pc:spChg chg="add del mod">
          <ac:chgData name="Elaine Duffin" userId="cf570e58-4bc4-40a4-94a7-b8900c9b7065" providerId="ADAL" clId="{5F738037-9023-413D-AF7B-82BAC3135C90}" dt="2022-10-03T09:40:10.036" v="9884"/>
          <ac:spMkLst>
            <pc:docMk/>
            <pc:sldMk cId="3064127986" sldId="1211"/>
            <ac:spMk id="6" creationId="{CDBD407A-85C3-411F-80BA-8A6B6BECFC86}"/>
          </ac:spMkLst>
        </pc:spChg>
        <pc:spChg chg="add mod replST">
          <ac:chgData name="Elaine Duffin" userId="cf570e58-4bc4-40a4-94a7-b8900c9b7065" providerId="ADAL" clId="{5F738037-9023-413D-AF7B-82BAC3135C90}" dt="2022-10-03T09:40:10.021" v="9878"/>
          <ac:spMkLst>
            <pc:docMk/>
            <pc:sldMk cId="3064127986" sldId="1211"/>
            <ac:spMk id="7" creationId="{A10BC483-D6F8-4123-BE7F-798EFD9848C0}"/>
          </ac:spMkLst>
        </pc:spChg>
        <pc:spChg chg="add mod">
          <ac:chgData name="Elaine Duffin" userId="cf570e58-4bc4-40a4-94a7-b8900c9b7065" providerId="ADAL" clId="{5F738037-9023-413D-AF7B-82BAC3135C90}" dt="2022-10-03T09:40:10.078" v="9904"/>
          <ac:spMkLst>
            <pc:docMk/>
            <pc:sldMk cId="3064127986" sldId="1211"/>
            <ac:spMk id="8" creationId="{1C7A21DF-A669-4DF8-AB9B-47BA938CDE06}"/>
          </ac:spMkLst>
        </pc:spChg>
        <pc:spChg chg="add mod replST">
          <ac:chgData name="Elaine Duffin" userId="cf570e58-4bc4-40a4-94a7-b8900c9b7065" providerId="ADAL" clId="{5F738037-9023-413D-AF7B-82BAC3135C90}" dt="2022-10-03T09:40:10.077" v="9902"/>
          <ac:spMkLst>
            <pc:docMk/>
            <pc:sldMk cId="3064127986" sldId="1211"/>
            <ac:spMk id="9" creationId="{EBED1844-CD76-493F-9E6D-91E9E1AA3B05}"/>
          </ac:spMkLst>
        </pc:spChg>
        <pc:spChg chg="add mod">
          <ac:chgData name="Elaine Duffin" userId="cf570e58-4bc4-40a4-94a7-b8900c9b7065" providerId="ADAL" clId="{5F738037-9023-413D-AF7B-82BAC3135C90}" dt="2022-10-03T09:40:10.177" v="9953"/>
          <ac:spMkLst>
            <pc:docMk/>
            <pc:sldMk cId="3064127986" sldId="1211"/>
            <ac:spMk id="10" creationId="{88794228-E76C-487F-BEFB-DF60397162DA}"/>
          </ac:spMkLst>
        </pc:spChg>
        <pc:spChg chg="add mod">
          <ac:chgData name="Elaine Duffin" userId="cf570e58-4bc4-40a4-94a7-b8900c9b7065" providerId="ADAL" clId="{5F738037-9023-413D-AF7B-82BAC3135C90}" dt="2022-10-03T09:40:10.117" v="9942" actId="207"/>
          <ac:spMkLst>
            <pc:docMk/>
            <pc:sldMk cId="3064127986" sldId="1211"/>
            <ac:spMk id="11" creationId="{432B9540-A50C-45C8-8A76-391DB8CB52B9}"/>
          </ac:spMkLst>
        </pc:spChg>
        <pc:spChg chg="add mod">
          <ac:chgData name="Elaine Duffin" userId="cf570e58-4bc4-40a4-94a7-b8900c9b7065" providerId="ADAL" clId="{5F738037-9023-413D-AF7B-82BAC3135C90}" dt="2022-10-03T09:40:10.199" v="9961" actId="207"/>
          <ac:spMkLst>
            <pc:docMk/>
            <pc:sldMk cId="3064127986" sldId="1211"/>
            <ac:spMk id="12" creationId="{2D7C7690-C1AF-4A84-BE67-EFA7A976CAD5}"/>
          </ac:spMkLst>
        </pc:spChg>
        <pc:spChg chg="add mod">
          <ac:chgData name="Elaine Duffin" userId="cf570e58-4bc4-40a4-94a7-b8900c9b7065" providerId="ADAL" clId="{5F738037-9023-413D-AF7B-82BAC3135C90}" dt="2022-10-03T09:41:15.039" v="10195"/>
          <ac:spMkLst>
            <pc:docMk/>
            <pc:sldMk cId="3064127986" sldId="1211"/>
            <ac:spMk id="13" creationId="{39C335DB-BB18-4408-AA3E-4525E09034A5}"/>
          </ac:spMkLst>
        </pc:spChg>
      </pc:sldChg>
      <pc:sldChg chg="addSp delSp modSp mod delAnim modAnim replTag">
        <pc:chgData name="Elaine Duffin" userId="cf570e58-4bc4-40a4-94a7-b8900c9b7065" providerId="ADAL" clId="{5F738037-9023-413D-AF7B-82BAC3135C90}" dt="2022-10-10T09:05:12.448" v="10522"/>
        <pc:sldMkLst>
          <pc:docMk/>
          <pc:sldMk cId="2640757254" sldId="1216"/>
        </pc:sldMkLst>
        <pc:spChg chg="add del mod replST">
          <ac:chgData name="Elaine Duffin" userId="cf570e58-4bc4-40a4-94a7-b8900c9b7065" providerId="ADAL" clId="{5F738037-9023-413D-AF7B-82BAC3135C90}" dt="2022-10-03T08:36:00.279" v="2684"/>
          <ac:spMkLst>
            <pc:docMk/>
            <pc:sldMk cId="2640757254" sldId="1216"/>
            <ac:spMk id="2" creationId="{8DDD5511-CBDA-4F9E-AA05-1275FD07EEE5}"/>
          </ac:spMkLst>
        </pc:spChg>
        <pc:spChg chg="add del mod">
          <ac:chgData name="Elaine Duffin" userId="cf570e58-4bc4-40a4-94a7-b8900c9b7065" providerId="ADAL" clId="{5F738037-9023-413D-AF7B-82BAC3135C90}" dt="2022-10-03T08:36:00.280" v="2686"/>
          <ac:spMkLst>
            <pc:docMk/>
            <pc:sldMk cId="2640757254" sldId="1216"/>
            <ac:spMk id="3" creationId="{5216201B-9797-452B-8786-4262BB7C9D74}"/>
          </ac:spMkLst>
        </pc:spChg>
        <pc:spChg chg="mod">
          <ac:chgData name="Elaine Duffin" userId="cf570e58-4bc4-40a4-94a7-b8900c9b7065" providerId="ADAL" clId="{5F738037-9023-413D-AF7B-82BAC3135C90}" dt="2022-10-03T08:36:40.420" v="2805" actId="1076"/>
          <ac:spMkLst>
            <pc:docMk/>
            <pc:sldMk cId="2640757254" sldId="1216"/>
            <ac:spMk id="4" creationId="{D727FB3C-BBAA-4CA9-88CA-048A3C5AD4A7}"/>
          </ac:spMkLst>
        </pc:spChg>
        <pc:spChg chg="add mod">
          <ac:chgData name="Elaine Duffin" userId="cf570e58-4bc4-40a4-94a7-b8900c9b7065" providerId="ADAL" clId="{5F738037-9023-413D-AF7B-82BAC3135C90}" dt="2022-10-03T08:36:35.932" v="2797" actId="1076"/>
          <ac:spMkLst>
            <pc:docMk/>
            <pc:sldMk cId="2640757254" sldId="1216"/>
            <ac:spMk id="5" creationId="{D899F64E-B3C5-4096-809C-397EEF3B05C9}"/>
          </ac:spMkLst>
        </pc:spChg>
        <pc:spChg chg="add mod replST">
          <ac:chgData name="Elaine Duffin" userId="cf570e58-4bc4-40a4-94a7-b8900c9b7065" providerId="ADAL" clId="{5F738037-9023-413D-AF7B-82BAC3135C90}" dt="2022-10-03T08:36:00.266" v="2680"/>
          <ac:spMkLst>
            <pc:docMk/>
            <pc:sldMk cId="2640757254" sldId="1216"/>
            <ac:spMk id="6" creationId="{683CDE73-62D0-4911-AB1D-DF631E636C10}"/>
          </ac:spMkLst>
        </pc:spChg>
        <pc:spChg chg="add mod">
          <ac:chgData name="Elaine Duffin" userId="cf570e58-4bc4-40a4-94a7-b8900c9b7065" providerId="ADAL" clId="{5F738037-9023-413D-AF7B-82BAC3135C90}" dt="2022-10-03T08:36:00.296" v="2706"/>
          <ac:spMkLst>
            <pc:docMk/>
            <pc:sldMk cId="2640757254" sldId="1216"/>
            <ac:spMk id="7" creationId="{1B659AF7-F593-4ACD-9570-5936E335CAE9}"/>
          </ac:spMkLst>
        </pc:spChg>
        <pc:spChg chg="add mod replST">
          <ac:chgData name="Elaine Duffin" userId="cf570e58-4bc4-40a4-94a7-b8900c9b7065" providerId="ADAL" clId="{5F738037-9023-413D-AF7B-82BAC3135C90}" dt="2022-10-03T08:36:00.295" v="2704"/>
          <ac:spMkLst>
            <pc:docMk/>
            <pc:sldMk cId="2640757254" sldId="1216"/>
            <ac:spMk id="8" creationId="{850FE19B-CFAB-483E-8AB7-6C815A81B063}"/>
          </ac:spMkLst>
        </pc:spChg>
        <pc:spChg chg="add mod">
          <ac:chgData name="Elaine Duffin" userId="cf570e58-4bc4-40a4-94a7-b8900c9b7065" providerId="ADAL" clId="{5F738037-9023-413D-AF7B-82BAC3135C90}" dt="2022-10-03T08:36:00.397" v="2755"/>
          <ac:spMkLst>
            <pc:docMk/>
            <pc:sldMk cId="2640757254" sldId="1216"/>
            <ac:spMk id="9" creationId="{D24F37B3-A2EF-47A1-823A-8198D4FB5F36}"/>
          </ac:spMkLst>
        </pc:spChg>
        <pc:spChg chg="add mod">
          <ac:chgData name="Elaine Duffin" userId="cf570e58-4bc4-40a4-94a7-b8900c9b7065" providerId="ADAL" clId="{5F738037-9023-413D-AF7B-82BAC3135C90}" dt="2022-10-03T08:36:00.339" v="2744" actId="207"/>
          <ac:spMkLst>
            <pc:docMk/>
            <pc:sldMk cId="2640757254" sldId="1216"/>
            <ac:spMk id="10" creationId="{5DCBD059-82AB-4053-B718-F55D8C6C1C50}"/>
          </ac:spMkLst>
        </pc:spChg>
        <pc:spChg chg="add mod">
          <ac:chgData name="Elaine Duffin" userId="cf570e58-4bc4-40a4-94a7-b8900c9b7065" providerId="ADAL" clId="{5F738037-9023-413D-AF7B-82BAC3135C90}" dt="2022-10-03T08:36:00.418" v="2763" actId="207"/>
          <ac:spMkLst>
            <pc:docMk/>
            <pc:sldMk cId="2640757254" sldId="1216"/>
            <ac:spMk id="11" creationId="{1F5F783D-66A1-4C64-940A-A2F6066E524F}"/>
          </ac:spMkLst>
        </pc:spChg>
        <pc:spChg chg="mod">
          <ac:chgData name="Elaine Duffin" userId="cf570e58-4bc4-40a4-94a7-b8900c9b7065" providerId="ADAL" clId="{5F738037-9023-413D-AF7B-82BAC3135C90}" dt="2022-10-03T08:36:00.390" v="2745" actId="20577"/>
          <ac:spMkLst>
            <pc:docMk/>
            <pc:sldMk cId="2640757254" sldId="1216"/>
            <ac:spMk id="220162" creationId="{52C684C5-263C-4B75-A889-B3B6BBAB8BEE}"/>
          </ac:spMkLst>
        </pc:spChg>
        <pc:spChg chg="mod modVis">
          <ac:chgData name="Elaine Duffin" userId="cf570e58-4bc4-40a4-94a7-b8900c9b7065" providerId="ADAL" clId="{5F738037-9023-413D-AF7B-82BAC3135C90}" dt="2022-10-10T09:05:08.791" v="10502"/>
          <ac:spMkLst>
            <pc:docMk/>
            <pc:sldMk cId="2640757254" sldId="1216"/>
            <ac:spMk id="220163" creationId="{834499C8-EDB4-40A9-905F-7AE4203C381F}"/>
          </ac:spMkLst>
        </pc:spChg>
      </pc:sldChg>
      <pc:sldChg chg="addSp delSp modSp mod delAnim modAnim replTag">
        <pc:chgData name="Elaine Duffin" userId="cf570e58-4bc4-40a4-94a7-b8900c9b7065" providerId="ADAL" clId="{5F738037-9023-413D-AF7B-82BAC3135C90}" dt="2022-10-10T09:05:12.448" v="10524"/>
        <pc:sldMkLst>
          <pc:docMk/>
          <pc:sldMk cId="58942672" sldId="1217"/>
        </pc:sldMkLst>
        <pc:spChg chg="add del mod replST">
          <ac:chgData name="Elaine Duffin" userId="cf570e58-4bc4-40a4-94a7-b8900c9b7065" providerId="ADAL" clId="{5F738037-9023-413D-AF7B-82BAC3135C90}" dt="2022-10-03T08:40:23.062" v="5796"/>
          <ac:spMkLst>
            <pc:docMk/>
            <pc:sldMk cId="58942672" sldId="1217"/>
            <ac:spMk id="2" creationId="{E8488125-3E84-4966-8E31-6B4D068451E7}"/>
          </ac:spMkLst>
        </pc:spChg>
        <pc:spChg chg="add del mod">
          <ac:chgData name="Elaine Duffin" userId="cf570e58-4bc4-40a4-94a7-b8900c9b7065" providerId="ADAL" clId="{5F738037-9023-413D-AF7B-82BAC3135C90}" dt="2022-10-03T08:40:23.063" v="5798"/>
          <ac:spMkLst>
            <pc:docMk/>
            <pc:sldMk cId="58942672" sldId="1217"/>
            <ac:spMk id="3" creationId="{C852A634-CA56-4123-A929-12BDA7C018B8}"/>
          </ac:spMkLst>
        </pc:spChg>
        <pc:spChg chg="del">
          <ac:chgData name="Elaine Duffin" userId="cf570e58-4bc4-40a4-94a7-b8900c9b7065" providerId="ADAL" clId="{5F738037-9023-413D-AF7B-82BAC3135C90}" dt="2022-10-03T08:39:15.112" v="5701" actId="478"/>
          <ac:spMkLst>
            <pc:docMk/>
            <pc:sldMk cId="58942672" sldId="1217"/>
            <ac:spMk id="4" creationId="{D727FB3C-BBAA-4CA9-88CA-048A3C5AD4A7}"/>
          </ac:spMkLst>
        </pc:spChg>
        <pc:spChg chg="add mod">
          <ac:chgData name="Elaine Duffin" userId="cf570e58-4bc4-40a4-94a7-b8900c9b7065" providerId="ADAL" clId="{5F738037-9023-413D-AF7B-82BAC3135C90}" dt="2022-10-03T08:39:23.316" v="5716"/>
          <ac:spMkLst>
            <pc:docMk/>
            <pc:sldMk cId="58942672" sldId="1217"/>
            <ac:spMk id="5" creationId="{166A552D-13C6-4B97-9744-747C925E1A77}"/>
          </ac:spMkLst>
        </pc:spChg>
        <pc:spChg chg="add mod">
          <ac:chgData name="Elaine Duffin" userId="cf570e58-4bc4-40a4-94a7-b8900c9b7065" providerId="ADAL" clId="{5F738037-9023-413D-AF7B-82BAC3135C90}" dt="2022-10-03T08:39:33.744" v="5740"/>
          <ac:spMkLst>
            <pc:docMk/>
            <pc:sldMk cId="58942672" sldId="1217"/>
            <ac:spMk id="6" creationId="{3BDFAD15-C955-4B57-8C25-7F8F74B48E1B}"/>
          </ac:spMkLst>
        </pc:spChg>
        <pc:spChg chg="add mod replST">
          <ac:chgData name="Elaine Duffin" userId="cf570e58-4bc4-40a4-94a7-b8900c9b7065" providerId="ADAL" clId="{5F738037-9023-413D-AF7B-82BAC3135C90}" dt="2022-10-03T08:40:23.056" v="5792"/>
          <ac:spMkLst>
            <pc:docMk/>
            <pc:sldMk cId="58942672" sldId="1217"/>
            <ac:spMk id="7" creationId="{976F3F74-252F-430A-AA26-224622E66A53}"/>
          </ac:spMkLst>
        </pc:spChg>
        <pc:spChg chg="add mod">
          <ac:chgData name="Elaine Duffin" userId="cf570e58-4bc4-40a4-94a7-b8900c9b7065" providerId="ADAL" clId="{5F738037-9023-413D-AF7B-82BAC3135C90}" dt="2022-10-03T08:40:23.075" v="5818"/>
          <ac:spMkLst>
            <pc:docMk/>
            <pc:sldMk cId="58942672" sldId="1217"/>
            <ac:spMk id="8" creationId="{FC758A06-B899-4222-A327-58C97CB39858}"/>
          </ac:spMkLst>
        </pc:spChg>
        <pc:spChg chg="add mod replST">
          <ac:chgData name="Elaine Duffin" userId="cf570e58-4bc4-40a4-94a7-b8900c9b7065" providerId="ADAL" clId="{5F738037-9023-413D-AF7B-82BAC3135C90}" dt="2022-10-03T08:40:23.074" v="5816"/>
          <ac:spMkLst>
            <pc:docMk/>
            <pc:sldMk cId="58942672" sldId="1217"/>
            <ac:spMk id="9" creationId="{E8D888BB-CCE4-4696-A075-1E7A82EA605C}"/>
          </ac:spMkLst>
        </pc:spChg>
        <pc:spChg chg="add mod">
          <ac:chgData name="Elaine Duffin" userId="cf570e58-4bc4-40a4-94a7-b8900c9b7065" providerId="ADAL" clId="{5F738037-9023-413D-AF7B-82BAC3135C90}" dt="2022-10-03T08:40:23.189" v="5867"/>
          <ac:spMkLst>
            <pc:docMk/>
            <pc:sldMk cId="58942672" sldId="1217"/>
            <ac:spMk id="10" creationId="{9B352237-F03B-45CF-AC92-9188853C6D45}"/>
          </ac:spMkLst>
        </pc:spChg>
        <pc:spChg chg="add mod">
          <ac:chgData name="Elaine Duffin" userId="cf570e58-4bc4-40a4-94a7-b8900c9b7065" providerId="ADAL" clId="{5F738037-9023-413D-AF7B-82BAC3135C90}" dt="2022-10-03T08:40:23.125" v="5856" actId="207"/>
          <ac:spMkLst>
            <pc:docMk/>
            <pc:sldMk cId="58942672" sldId="1217"/>
            <ac:spMk id="11" creationId="{01343B83-7DF6-4AEB-9507-769C0B88C6CA}"/>
          </ac:spMkLst>
        </pc:spChg>
        <pc:spChg chg="add mod">
          <ac:chgData name="Elaine Duffin" userId="cf570e58-4bc4-40a4-94a7-b8900c9b7065" providerId="ADAL" clId="{5F738037-9023-413D-AF7B-82BAC3135C90}" dt="2022-10-03T08:40:23.210" v="5875" actId="207"/>
          <ac:spMkLst>
            <pc:docMk/>
            <pc:sldMk cId="58942672" sldId="1217"/>
            <ac:spMk id="12" creationId="{CC904508-9A1A-409C-BBCB-28E2FCC347D2}"/>
          </ac:spMkLst>
        </pc:spChg>
        <pc:spChg chg="mod">
          <ac:chgData name="Elaine Duffin" userId="cf570e58-4bc4-40a4-94a7-b8900c9b7065" providerId="ADAL" clId="{5F738037-9023-413D-AF7B-82BAC3135C90}" dt="2022-10-03T08:40:23.181" v="5857" actId="20577"/>
          <ac:spMkLst>
            <pc:docMk/>
            <pc:sldMk cId="58942672" sldId="1217"/>
            <ac:spMk id="220162" creationId="{52C684C5-263C-4B75-A889-B3B6BBAB8BEE}"/>
          </ac:spMkLst>
        </pc:spChg>
        <pc:spChg chg="mod modVis">
          <ac:chgData name="Elaine Duffin" userId="cf570e58-4bc4-40a4-94a7-b8900c9b7065" providerId="ADAL" clId="{5F738037-9023-413D-AF7B-82BAC3135C90}" dt="2022-10-10T09:05:09.669" v="10520"/>
          <ac:spMkLst>
            <pc:docMk/>
            <pc:sldMk cId="58942672" sldId="1217"/>
            <ac:spMk id="220163" creationId="{834499C8-EDB4-40A9-905F-7AE4203C381F}"/>
          </ac:spMkLst>
        </pc:spChg>
      </pc:sldChg>
      <pc:sldChg chg="modSp mod">
        <pc:chgData name="Elaine Duffin" userId="cf570e58-4bc4-40a4-94a7-b8900c9b7065" providerId="ADAL" clId="{5F738037-9023-413D-AF7B-82BAC3135C90}" dt="2022-10-03T08:41:23.733" v="5888" actId="20577"/>
        <pc:sldMkLst>
          <pc:docMk/>
          <pc:sldMk cId="4290443603" sldId="1218"/>
        </pc:sldMkLst>
        <pc:spChg chg="mod">
          <ac:chgData name="Elaine Duffin" userId="cf570e58-4bc4-40a4-94a7-b8900c9b7065" providerId="ADAL" clId="{5F738037-9023-413D-AF7B-82BAC3135C90}" dt="2022-10-03T08:41:23.733" v="5888" actId="20577"/>
          <ac:spMkLst>
            <pc:docMk/>
            <pc:sldMk cId="4290443603" sldId="1218"/>
            <ac:spMk id="3" creationId="{4BCF61EF-C2D5-4A81-9616-FCDE99DC7304}"/>
          </ac:spMkLst>
        </pc:spChg>
      </pc:sldChg>
      <pc:sldChg chg="addSp delSp modSp mod delAnim modAnim replTag">
        <pc:chgData name="Elaine Duffin" userId="cf570e58-4bc4-40a4-94a7-b8900c9b7065" providerId="ADAL" clId="{5F738037-9023-413D-AF7B-82BAC3135C90}" dt="2022-10-03T09:43:24.975" v="10486"/>
        <pc:sldMkLst>
          <pc:docMk/>
          <pc:sldMk cId="3236527433" sldId="1219"/>
        </pc:sldMkLst>
        <pc:spChg chg="add del mod replST">
          <ac:chgData name="Elaine Duffin" userId="cf570e58-4bc4-40a4-94a7-b8900c9b7065" providerId="ADAL" clId="{5F738037-9023-413D-AF7B-82BAC3135C90}" dt="2022-10-03T09:21:00.006" v="6136"/>
          <ac:spMkLst>
            <pc:docMk/>
            <pc:sldMk cId="3236527433" sldId="1219"/>
            <ac:spMk id="2" creationId="{460F2B04-CCAC-412C-AC44-8D945C068F62}"/>
          </ac:spMkLst>
        </pc:spChg>
        <pc:spChg chg="add del mod">
          <ac:chgData name="Elaine Duffin" userId="cf570e58-4bc4-40a4-94a7-b8900c9b7065" providerId="ADAL" clId="{5F738037-9023-413D-AF7B-82BAC3135C90}" dt="2022-10-03T09:21:00.007" v="6138"/>
          <ac:spMkLst>
            <pc:docMk/>
            <pc:sldMk cId="3236527433" sldId="1219"/>
            <ac:spMk id="3" creationId="{EDF23408-B486-498F-BFB2-E0A556CB2A04}"/>
          </ac:spMkLst>
        </pc:spChg>
        <pc:spChg chg="del">
          <ac:chgData name="Elaine Duffin" userId="cf570e58-4bc4-40a4-94a7-b8900c9b7065" providerId="ADAL" clId="{5F738037-9023-413D-AF7B-82BAC3135C90}" dt="2022-10-03T08:43:30.475" v="5968" actId="478"/>
          <ac:spMkLst>
            <pc:docMk/>
            <pc:sldMk cId="3236527433" sldId="1219"/>
            <ac:spMk id="4" creationId="{D727FB3C-BBAA-4CA9-88CA-048A3C5AD4A7}"/>
          </ac:spMkLst>
        </pc:spChg>
        <pc:spChg chg="add mod">
          <ac:chgData name="Elaine Duffin" userId="cf570e58-4bc4-40a4-94a7-b8900c9b7065" providerId="ADAL" clId="{5F738037-9023-413D-AF7B-82BAC3135C90}" dt="2022-10-03T08:43:31.574" v="5969"/>
          <ac:spMkLst>
            <pc:docMk/>
            <pc:sldMk cId="3236527433" sldId="1219"/>
            <ac:spMk id="5" creationId="{539D8EA7-D273-462A-ADB9-51A872D4EDE4}"/>
          </ac:spMkLst>
        </pc:spChg>
        <pc:spChg chg="add mod">
          <ac:chgData name="Elaine Duffin" userId="cf570e58-4bc4-40a4-94a7-b8900c9b7065" providerId="ADAL" clId="{5F738037-9023-413D-AF7B-82BAC3135C90}" dt="2022-10-03T09:01:51.478" v="6015"/>
          <ac:spMkLst>
            <pc:docMk/>
            <pc:sldMk cId="3236527433" sldId="1219"/>
            <ac:spMk id="6" creationId="{6668CE94-DD21-40C3-888E-411CAB6EAD36}"/>
          </ac:spMkLst>
        </pc:spChg>
        <pc:spChg chg="add mod replST">
          <ac:chgData name="Elaine Duffin" userId="cf570e58-4bc4-40a4-94a7-b8900c9b7065" providerId="ADAL" clId="{5F738037-9023-413D-AF7B-82BAC3135C90}" dt="2022-10-03T09:21:00" v="6132"/>
          <ac:spMkLst>
            <pc:docMk/>
            <pc:sldMk cId="3236527433" sldId="1219"/>
            <ac:spMk id="7" creationId="{8EB6835B-B426-4C8E-9530-A00977B04E5F}"/>
          </ac:spMkLst>
        </pc:spChg>
        <pc:spChg chg="add mod">
          <ac:chgData name="Elaine Duffin" userId="cf570e58-4bc4-40a4-94a7-b8900c9b7065" providerId="ADAL" clId="{5F738037-9023-413D-AF7B-82BAC3135C90}" dt="2022-10-03T09:21:00.020" v="6158"/>
          <ac:spMkLst>
            <pc:docMk/>
            <pc:sldMk cId="3236527433" sldId="1219"/>
            <ac:spMk id="8" creationId="{810E7214-155E-42C4-BAF6-09A38185BA88}"/>
          </ac:spMkLst>
        </pc:spChg>
        <pc:spChg chg="add mod replST">
          <ac:chgData name="Elaine Duffin" userId="cf570e58-4bc4-40a4-94a7-b8900c9b7065" providerId="ADAL" clId="{5F738037-9023-413D-AF7B-82BAC3135C90}" dt="2022-10-03T09:21:00.019" v="6156"/>
          <ac:spMkLst>
            <pc:docMk/>
            <pc:sldMk cId="3236527433" sldId="1219"/>
            <ac:spMk id="9" creationId="{DA45DE6C-A74E-4E11-8402-FA42656D49DC}"/>
          </ac:spMkLst>
        </pc:spChg>
        <pc:spChg chg="add mod">
          <ac:chgData name="Elaine Duffin" userId="cf570e58-4bc4-40a4-94a7-b8900c9b7065" providerId="ADAL" clId="{5F738037-9023-413D-AF7B-82BAC3135C90}" dt="2022-10-03T09:21:00.127" v="6207"/>
          <ac:spMkLst>
            <pc:docMk/>
            <pc:sldMk cId="3236527433" sldId="1219"/>
            <ac:spMk id="10" creationId="{DCA02E7B-64A7-4233-88D3-73F22756182D}"/>
          </ac:spMkLst>
        </pc:spChg>
        <pc:spChg chg="add mod">
          <ac:chgData name="Elaine Duffin" userId="cf570e58-4bc4-40a4-94a7-b8900c9b7065" providerId="ADAL" clId="{5F738037-9023-413D-AF7B-82BAC3135C90}" dt="2022-10-03T09:21:00.062" v="6196" actId="207"/>
          <ac:spMkLst>
            <pc:docMk/>
            <pc:sldMk cId="3236527433" sldId="1219"/>
            <ac:spMk id="11" creationId="{82F55572-FF75-4DBD-A26B-EE6A7CB3F780}"/>
          </ac:spMkLst>
        </pc:spChg>
        <pc:spChg chg="add mod">
          <ac:chgData name="Elaine Duffin" userId="cf570e58-4bc4-40a4-94a7-b8900c9b7065" providerId="ADAL" clId="{5F738037-9023-413D-AF7B-82BAC3135C90}" dt="2022-10-03T09:21:00.148" v="6215" actId="207"/>
          <ac:spMkLst>
            <pc:docMk/>
            <pc:sldMk cId="3236527433" sldId="1219"/>
            <ac:spMk id="12" creationId="{DFB219B9-735E-46CB-BF70-A959B4D37610}"/>
          </ac:spMkLst>
        </pc:spChg>
        <pc:spChg chg="mod">
          <ac:chgData name="Elaine Duffin" userId="cf570e58-4bc4-40a4-94a7-b8900c9b7065" providerId="ADAL" clId="{5F738037-9023-413D-AF7B-82BAC3135C90}" dt="2022-10-03T09:21:00.118" v="6197" actId="20577"/>
          <ac:spMkLst>
            <pc:docMk/>
            <pc:sldMk cId="3236527433" sldId="1219"/>
            <ac:spMk id="220162" creationId="{52C684C5-263C-4B75-A889-B3B6BBAB8BEE}"/>
          </ac:spMkLst>
        </pc:spChg>
        <pc:spChg chg="mod modVis">
          <ac:chgData name="Elaine Duffin" userId="cf570e58-4bc4-40a4-94a7-b8900c9b7065" providerId="ADAL" clId="{5F738037-9023-413D-AF7B-82BAC3135C90}" dt="2022-10-03T09:42:45.107" v="10344"/>
          <ac:spMkLst>
            <pc:docMk/>
            <pc:sldMk cId="3236527433" sldId="1219"/>
            <ac:spMk id="220163" creationId="{834499C8-EDB4-40A9-905F-7AE4203C381F}"/>
          </ac:spMkLst>
        </pc:spChg>
      </pc:sldChg>
      <pc:sldChg chg="addSp delSp modSp add mod replTag">
        <pc:chgData name="Elaine Duffin" userId="cf570e58-4bc4-40a4-94a7-b8900c9b7065" providerId="ADAL" clId="{5F738037-9023-413D-AF7B-82BAC3135C90}" dt="2022-10-03T08:33:26.594" v="189" actId="1076"/>
        <pc:sldMkLst>
          <pc:docMk/>
          <pc:sldMk cId="220590684" sldId="1220"/>
        </pc:sldMkLst>
        <pc:spChg chg="del">
          <ac:chgData name="Elaine Duffin" userId="cf570e58-4bc4-40a4-94a7-b8900c9b7065" providerId="ADAL" clId="{5F738037-9023-413D-AF7B-82BAC3135C90}" dt="2022-10-03T08:32:55.915" v="99"/>
          <ac:spMkLst>
            <pc:docMk/>
            <pc:sldMk cId="220590684" sldId="1220"/>
            <ac:spMk id="2" creationId="{9F5FF05B-8CE2-4F76-BF8A-BADCCA316F65}"/>
          </ac:spMkLst>
        </pc:spChg>
        <pc:spChg chg="del">
          <ac:chgData name="Elaine Duffin" userId="cf570e58-4bc4-40a4-94a7-b8900c9b7065" providerId="ADAL" clId="{5F738037-9023-413D-AF7B-82BAC3135C90}" dt="2022-10-03T08:32:55.916" v="101"/>
          <ac:spMkLst>
            <pc:docMk/>
            <pc:sldMk cId="220590684" sldId="1220"/>
            <ac:spMk id="3" creationId="{2F7E3035-83B2-48FB-B2AD-AB3B32B4EA3D}"/>
          </ac:spMkLst>
        </pc:spChg>
        <pc:spChg chg="add del mod">
          <ac:chgData name="Elaine Duffin" userId="cf570e58-4bc4-40a4-94a7-b8900c9b7065" providerId="ADAL" clId="{5F738037-9023-413D-AF7B-82BAC3135C90}" dt="2022-10-03T08:33:05.708" v="177" actId="478"/>
          <ac:spMkLst>
            <pc:docMk/>
            <pc:sldMk cId="220590684" sldId="1220"/>
            <ac:spMk id="6" creationId="{6A0176D6-F72F-4352-B68F-7C55B50011BD}"/>
          </ac:spMkLst>
        </pc:spChg>
        <pc:spChg chg="add mod replST">
          <ac:chgData name="Elaine Duffin" userId="cf570e58-4bc4-40a4-94a7-b8900c9b7065" providerId="ADAL" clId="{5F738037-9023-413D-AF7B-82BAC3135C90}" dt="2022-10-03T08:32:55.964" v="170"/>
          <ac:spMkLst>
            <pc:docMk/>
            <pc:sldMk cId="220590684" sldId="1220"/>
            <ac:spMk id="7" creationId="{E559F35E-BF3C-4BA8-9864-0BB5A5002612}"/>
          </ac:spMkLst>
        </pc:spChg>
        <pc:spChg chg="add mod replST">
          <ac:chgData name="Elaine Duffin" userId="cf570e58-4bc4-40a4-94a7-b8900c9b7065" providerId="ADAL" clId="{5F738037-9023-413D-AF7B-82BAC3135C90}" dt="2022-10-03T08:33:00.224" v="173" actId="1076"/>
          <ac:spMkLst>
            <pc:docMk/>
            <pc:sldMk cId="220590684" sldId="1220"/>
            <ac:spMk id="8" creationId="{035B038A-B4D4-4B8C-A76A-BF890B797727}"/>
          </ac:spMkLst>
        </pc:spChg>
        <pc:spChg chg="add mod">
          <ac:chgData name="Elaine Duffin" userId="cf570e58-4bc4-40a4-94a7-b8900c9b7065" providerId="ADAL" clId="{5F738037-9023-413D-AF7B-82BAC3135C90}" dt="2022-10-03T08:33:26.594" v="189" actId="1076"/>
          <ac:spMkLst>
            <pc:docMk/>
            <pc:sldMk cId="220590684" sldId="1220"/>
            <ac:spMk id="9" creationId="{89824D16-924E-46AD-A18B-06C6A1C3F400}"/>
          </ac:spMkLst>
        </pc:spChg>
        <pc:spChg chg="add del mod">
          <ac:chgData name="Elaine Duffin" userId="cf570e58-4bc4-40a4-94a7-b8900c9b7065" providerId="ADAL" clId="{5F738037-9023-413D-AF7B-82BAC3135C90}" dt="2022-10-03T08:33:11.656" v="182" actId="478"/>
          <ac:spMkLst>
            <pc:docMk/>
            <pc:sldMk cId="220590684" sldId="1220"/>
            <ac:spMk id="14" creationId="{8D898BC4-BBD6-4D7D-A541-8970672FC180}"/>
          </ac:spMkLst>
        </pc:spChg>
        <pc:grpChg chg="add mod">
          <ac:chgData name="Elaine Duffin" userId="cf570e58-4bc4-40a4-94a7-b8900c9b7065" providerId="ADAL" clId="{5F738037-9023-413D-AF7B-82BAC3135C90}" dt="2022-10-03T08:33:09.452" v="178" actId="1076"/>
          <ac:grpSpMkLst>
            <pc:docMk/>
            <pc:sldMk cId="220590684" sldId="1220"/>
            <ac:grpSpMk id="12" creationId="{BDE96F86-F07D-43CB-A512-D44E242604E3}"/>
          </ac:grpSpMkLst>
        </pc:grpChg>
        <pc:picChg chg="add mod">
          <ac:chgData name="Elaine Duffin" userId="cf570e58-4bc4-40a4-94a7-b8900c9b7065" providerId="ADAL" clId="{5F738037-9023-413D-AF7B-82BAC3135C90}" dt="2022-10-03T08:32:55.964" v="170"/>
          <ac:picMkLst>
            <pc:docMk/>
            <pc:sldMk cId="220590684" sldId="1220"/>
            <ac:picMk id="5" creationId="{71F43586-5ED9-4418-92D9-E91018E2915C}"/>
          </ac:picMkLst>
        </pc:picChg>
        <pc:picChg chg="add mod">
          <ac:chgData name="Elaine Duffin" userId="cf570e58-4bc4-40a4-94a7-b8900c9b7065" providerId="ADAL" clId="{5F738037-9023-413D-AF7B-82BAC3135C90}" dt="2022-10-03T08:33:20.021" v="188" actId="1076"/>
          <ac:picMkLst>
            <pc:docMk/>
            <pc:sldMk cId="220590684" sldId="1220"/>
            <ac:picMk id="11" creationId="{577A2D69-C5BF-4F18-A18F-487E59534977}"/>
          </ac:picMkLst>
        </pc:picChg>
      </pc:sldChg>
      <pc:sldChg chg="replTag">
        <pc:chgData name="Elaine Duffin" userId="cf570e58-4bc4-40a4-94a7-b8900c9b7065" providerId="ADAL" clId="{5F738037-9023-413D-AF7B-82BAC3135C90}" dt="2022-10-10T09:05:12.448" v="10525"/>
        <pc:sldMkLst>
          <pc:docMk/>
          <pc:sldMk cId="180916203" sldId="1225"/>
        </pc:sldMkLst>
      </pc:sldChg>
    </pc:docChg>
  </pc:docChgLst>
  <pc:docChgLst>
    <pc:chgData name="Elaine Duffin" userId="cf570e58-4bc4-40a4-94a7-b8900c9b7065" providerId="ADAL" clId="{C33F40C1-578E-47AA-A8A1-417E78C04E53}"/>
    <pc:docChg chg="custSel addSld delSld modSld sldOrd replTag delTag">
      <pc:chgData name="Elaine Duffin" userId="cf570e58-4bc4-40a4-94a7-b8900c9b7065" providerId="ADAL" clId="{C33F40C1-578E-47AA-A8A1-417E78C04E53}" dt="2022-08-19T14:49:35.831" v="2167"/>
      <pc:docMkLst>
        <pc:docMk/>
      </pc:docMkLst>
      <pc:sldChg chg="modSp mod">
        <pc:chgData name="Elaine Duffin" userId="cf570e58-4bc4-40a4-94a7-b8900c9b7065" providerId="ADAL" clId="{C33F40C1-578E-47AA-A8A1-417E78C04E53}" dt="2022-08-19T12:47:28.064" v="98" actId="20577"/>
        <pc:sldMkLst>
          <pc:docMk/>
          <pc:sldMk cId="3656504847" sldId="258"/>
        </pc:sldMkLst>
        <pc:spChg chg="mod">
          <ac:chgData name="Elaine Duffin" userId="cf570e58-4bc4-40a4-94a7-b8900c9b7065" providerId="ADAL" clId="{C33F40C1-578E-47AA-A8A1-417E78C04E53}" dt="2022-08-19T12:47:28.064" v="98" actId="20577"/>
          <ac:spMkLst>
            <pc:docMk/>
            <pc:sldMk cId="3656504847" sldId="258"/>
            <ac:spMk id="22" creationId="{F772D9F4-FEAC-4F13-A399-48F3163D35ED}"/>
          </ac:spMkLst>
        </pc:spChg>
      </pc:sldChg>
      <pc:sldChg chg="modSp mod">
        <pc:chgData name="Elaine Duffin" userId="cf570e58-4bc4-40a4-94a7-b8900c9b7065" providerId="ADAL" clId="{C33F40C1-578E-47AA-A8A1-417E78C04E53}" dt="2022-08-19T12:47:09.592" v="52" actId="21"/>
        <pc:sldMkLst>
          <pc:docMk/>
          <pc:sldMk cId="3182439979" sldId="260"/>
        </pc:sldMkLst>
        <pc:spChg chg="mod">
          <ac:chgData name="Elaine Duffin" userId="cf570e58-4bc4-40a4-94a7-b8900c9b7065" providerId="ADAL" clId="{C33F40C1-578E-47AA-A8A1-417E78C04E53}" dt="2022-08-19T12:47:09.592" v="52" actId="21"/>
          <ac:spMkLst>
            <pc:docMk/>
            <pc:sldMk cId="3182439979" sldId="260"/>
            <ac:spMk id="3" creationId="{81C56296-301F-4401-A844-4449543126F0}"/>
          </ac:spMkLst>
        </pc:spChg>
      </pc:sldChg>
      <pc:sldChg chg="modSp mod modNotesTx">
        <pc:chgData name="Elaine Duffin" userId="cf570e58-4bc4-40a4-94a7-b8900c9b7065" providerId="ADAL" clId="{C33F40C1-578E-47AA-A8A1-417E78C04E53}" dt="2022-08-19T14:04:41.761" v="819" actId="20577"/>
        <pc:sldMkLst>
          <pc:docMk/>
          <pc:sldMk cId="199702275" sldId="261"/>
        </pc:sldMkLst>
        <pc:spChg chg="mod">
          <ac:chgData name="Elaine Duffin" userId="cf570e58-4bc4-40a4-94a7-b8900c9b7065" providerId="ADAL" clId="{C33F40C1-578E-47AA-A8A1-417E78C04E53}" dt="2022-08-19T14:04:41.761" v="819" actId="20577"/>
          <ac:spMkLst>
            <pc:docMk/>
            <pc:sldMk cId="199702275" sldId="261"/>
            <ac:spMk id="3" creationId="{174B5170-BA4F-488F-AE97-ED5A2A79973D}"/>
          </ac:spMkLst>
        </pc:spChg>
      </pc:sldChg>
      <pc:sldChg chg="modSp mod modAnim">
        <pc:chgData name="Elaine Duffin" userId="cf570e58-4bc4-40a4-94a7-b8900c9b7065" providerId="ADAL" clId="{C33F40C1-578E-47AA-A8A1-417E78C04E53}" dt="2022-08-19T13:06:24.526" v="425" actId="20577"/>
        <pc:sldMkLst>
          <pc:docMk/>
          <pc:sldMk cId="1678148407" sldId="272"/>
        </pc:sldMkLst>
        <pc:spChg chg="mod">
          <ac:chgData name="Elaine Duffin" userId="cf570e58-4bc4-40a4-94a7-b8900c9b7065" providerId="ADAL" clId="{C33F40C1-578E-47AA-A8A1-417E78C04E53}" dt="2022-08-19T13:05:19.886" v="374" actId="20577"/>
          <ac:spMkLst>
            <pc:docMk/>
            <pc:sldMk cId="1678148407" sldId="272"/>
            <ac:spMk id="20483" creationId="{00000000-0000-0000-0000-000000000000}"/>
          </ac:spMkLst>
        </pc:spChg>
        <pc:spChg chg="mod">
          <ac:chgData name="Elaine Duffin" userId="cf570e58-4bc4-40a4-94a7-b8900c9b7065" providerId="ADAL" clId="{C33F40C1-578E-47AA-A8A1-417E78C04E53}" dt="2022-08-19T13:06:24.526" v="425" actId="20577"/>
          <ac:spMkLst>
            <pc:docMk/>
            <pc:sldMk cId="1678148407" sldId="272"/>
            <ac:spMk id="36867" creationId="{00000000-0000-0000-0000-000000000000}"/>
          </ac:spMkLst>
        </pc:spChg>
      </pc:sldChg>
      <pc:sldChg chg="add ord modNotesTx">
        <pc:chgData name="Elaine Duffin" userId="cf570e58-4bc4-40a4-94a7-b8900c9b7065" providerId="ADAL" clId="{C33F40C1-578E-47AA-A8A1-417E78C04E53}" dt="2022-08-19T14:15:56.740" v="1143" actId="20577"/>
        <pc:sldMkLst>
          <pc:docMk/>
          <pc:sldMk cId="0" sldId="363"/>
        </pc:sldMkLst>
      </pc:sldChg>
      <pc:sldChg chg="add del">
        <pc:chgData name="Elaine Duffin" userId="cf570e58-4bc4-40a4-94a7-b8900c9b7065" providerId="ADAL" clId="{C33F40C1-578E-47AA-A8A1-417E78C04E53}" dt="2022-08-19T14:16:07.729" v="1147" actId="2696"/>
        <pc:sldMkLst>
          <pc:docMk/>
          <pc:sldMk cId="2552315158" sldId="791"/>
        </pc:sldMkLst>
      </pc:sldChg>
      <pc:sldChg chg="add">
        <pc:chgData name="Elaine Duffin" userId="cf570e58-4bc4-40a4-94a7-b8900c9b7065" providerId="ADAL" clId="{C33F40C1-578E-47AA-A8A1-417E78C04E53}" dt="2022-08-19T14:11:26.939" v="1104"/>
        <pc:sldMkLst>
          <pc:docMk/>
          <pc:sldMk cId="1399607955" sldId="1170"/>
        </pc:sldMkLst>
      </pc:sldChg>
      <pc:sldChg chg="del">
        <pc:chgData name="Elaine Duffin" userId="cf570e58-4bc4-40a4-94a7-b8900c9b7065" providerId="ADAL" clId="{C33F40C1-578E-47AA-A8A1-417E78C04E53}" dt="2022-08-19T12:42:32.507" v="0" actId="47"/>
        <pc:sldMkLst>
          <pc:docMk/>
          <pc:sldMk cId="3947246007" sldId="1171"/>
        </pc:sldMkLst>
      </pc:sldChg>
      <pc:sldChg chg="modSp mod">
        <pc:chgData name="Elaine Duffin" userId="cf570e58-4bc4-40a4-94a7-b8900c9b7065" providerId="ADAL" clId="{C33F40C1-578E-47AA-A8A1-417E78C04E53}" dt="2022-08-19T14:03:02.757" v="554" actId="20577"/>
        <pc:sldMkLst>
          <pc:docMk/>
          <pc:sldMk cId="1280601451" sldId="1173"/>
        </pc:sldMkLst>
        <pc:spChg chg="mod">
          <ac:chgData name="Elaine Duffin" userId="cf570e58-4bc4-40a4-94a7-b8900c9b7065" providerId="ADAL" clId="{C33F40C1-578E-47AA-A8A1-417E78C04E53}" dt="2022-08-19T14:03:02.757" v="554" actId="20577"/>
          <ac:spMkLst>
            <pc:docMk/>
            <pc:sldMk cId="1280601451" sldId="1173"/>
            <ac:spMk id="5" creationId="{D906E03B-E7DA-4E18-9088-DBD58547A731}"/>
          </ac:spMkLst>
        </pc:spChg>
      </pc:sldChg>
      <pc:sldChg chg="del">
        <pc:chgData name="Elaine Duffin" userId="cf570e58-4bc4-40a4-94a7-b8900c9b7065" providerId="ADAL" clId="{C33F40C1-578E-47AA-A8A1-417E78C04E53}" dt="2022-08-19T12:42:32.507" v="0" actId="47"/>
        <pc:sldMkLst>
          <pc:docMk/>
          <pc:sldMk cId="4166911477" sldId="1183"/>
        </pc:sldMkLst>
      </pc:sldChg>
      <pc:sldChg chg="del">
        <pc:chgData name="Elaine Duffin" userId="cf570e58-4bc4-40a4-94a7-b8900c9b7065" providerId="ADAL" clId="{C33F40C1-578E-47AA-A8A1-417E78C04E53}" dt="2022-08-19T12:42:32.507" v="0" actId="47"/>
        <pc:sldMkLst>
          <pc:docMk/>
          <pc:sldMk cId="1492703391" sldId="1184"/>
        </pc:sldMkLst>
      </pc:sldChg>
      <pc:sldChg chg="del">
        <pc:chgData name="Elaine Duffin" userId="cf570e58-4bc4-40a4-94a7-b8900c9b7065" providerId="ADAL" clId="{C33F40C1-578E-47AA-A8A1-417E78C04E53}" dt="2022-08-19T12:42:32.507" v="0" actId="47"/>
        <pc:sldMkLst>
          <pc:docMk/>
          <pc:sldMk cId="587688935" sldId="1185"/>
        </pc:sldMkLst>
      </pc:sldChg>
      <pc:sldChg chg="modSp mod modNotesTx">
        <pc:chgData name="Elaine Duffin" userId="cf570e58-4bc4-40a4-94a7-b8900c9b7065" providerId="ADAL" clId="{C33F40C1-578E-47AA-A8A1-417E78C04E53}" dt="2022-08-19T14:48:25.403" v="2131" actId="20577"/>
        <pc:sldMkLst>
          <pc:docMk/>
          <pc:sldMk cId="2456079027" sldId="1186"/>
        </pc:sldMkLst>
        <pc:spChg chg="mod">
          <ac:chgData name="Elaine Duffin" userId="cf570e58-4bc4-40a4-94a7-b8900c9b7065" providerId="ADAL" clId="{C33F40C1-578E-47AA-A8A1-417E78C04E53}" dt="2022-08-19T14:48:25.403" v="2131" actId="20577"/>
          <ac:spMkLst>
            <pc:docMk/>
            <pc:sldMk cId="2456079027" sldId="1186"/>
            <ac:spMk id="2" creationId="{A1937E38-4767-4FC7-80D7-889F39C9AEB7}"/>
          </ac:spMkLst>
        </pc:spChg>
        <pc:spChg chg="mod">
          <ac:chgData name="Elaine Duffin" userId="cf570e58-4bc4-40a4-94a7-b8900c9b7065" providerId="ADAL" clId="{C33F40C1-578E-47AA-A8A1-417E78C04E53}" dt="2022-08-19T14:01:41.293" v="469" actId="20577"/>
          <ac:spMkLst>
            <pc:docMk/>
            <pc:sldMk cId="2456079027" sldId="1186"/>
            <ac:spMk id="3" creationId="{B02C6488-3D84-465B-9B1B-AF9DA343DBE7}"/>
          </ac:spMkLst>
        </pc:spChg>
      </pc:sldChg>
      <pc:sldChg chg="modSp mod">
        <pc:chgData name="Elaine Duffin" userId="cf570e58-4bc4-40a4-94a7-b8900c9b7065" providerId="ADAL" clId="{C33F40C1-578E-47AA-A8A1-417E78C04E53}" dt="2022-08-19T12:47:56.810" v="130" actId="20577"/>
        <pc:sldMkLst>
          <pc:docMk/>
          <pc:sldMk cId="3172558775" sldId="1188"/>
        </pc:sldMkLst>
        <pc:spChg chg="mod">
          <ac:chgData name="Elaine Duffin" userId="cf570e58-4bc4-40a4-94a7-b8900c9b7065" providerId="ADAL" clId="{C33F40C1-578E-47AA-A8A1-417E78C04E53}" dt="2022-08-19T12:45:56.398" v="9" actId="20577"/>
          <ac:spMkLst>
            <pc:docMk/>
            <pc:sldMk cId="3172558775" sldId="1188"/>
            <ac:spMk id="2" creationId="{D7AD1411-903A-463C-B5C4-E3CBBA85F785}"/>
          </ac:spMkLst>
        </pc:spChg>
        <pc:spChg chg="mod">
          <ac:chgData name="Elaine Duffin" userId="cf570e58-4bc4-40a4-94a7-b8900c9b7065" providerId="ADAL" clId="{C33F40C1-578E-47AA-A8A1-417E78C04E53}" dt="2022-08-19T12:47:56.810" v="130" actId="20577"/>
          <ac:spMkLst>
            <pc:docMk/>
            <pc:sldMk cId="3172558775" sldId="1188"/>
            <ac:spMk id="3" creationId="{3C504493-9DCF-46BE-A100-6F1475B5640D}"/>
          </ac:spMkLst>
        </pc:spChg>
      </pc:sldChg>
      <pc:sldChg chg="addSp delSp modSp mod">
        <pc:chgData name="Elaine Duffin" userId="cf570e58-4bc4-40a4-94a7-b8900c9b7065" providerId="ADAL" clId="{C33F40C1-578E-47AA-A8A1-417E78C04E53}" dt="2022-08-19T12:59:37.259" v="297" actId="20577"/>
        <pc:sldMkLst>
          <pc:docMk/>
          <pc:sldMk cId="2615865735" sldId="1191"/>
        </pc:sldMkLst>
        <pc:spChg chg="mod">
          <ac:chgData name="Elaine Duffin" userId="cf570e58-4bc4-40a4-94a7-b8900c9b7065" providerId="ADAL" clId="{C33F40C1-578E-47AA-A8A1-417E78C04E53}" dt="2022-08-19T12:59:17.195" v="247"/>
          <ac:spMkLst>
            <pc:docMk/>
            <pc:sldMk cId="2615865735" sldId="1191"/>
            <ac:spMk id="2" creationId="{F2052CE7-7D7C-451F-9636-AE68C8FCE4E8}"/>
          </ac:spMkLst>
        </pc:spChg>
        <pc:spChg chg="mod">
          <ac:chgData name="Elaine Duffin" userId="cf570e58-4bc4-40a4-94a7-b8900c9b7065" providerId="ADAL" clId="{C33F40C1-578E-47AA-A8A1-417E78C04E53}" dt="2022-08-19T12:59:37.259" v="297" actId="20577"/>
          <ac:spMkLst>
            <pc:docMk/>
            <pc:sldMk cId="2615865735" sldId="1191"/>
            <ac:spMk id="3" creationId="{D33FE2C1-B127-4FB8-9510-E4E80E8A26CF}"/>
          </ac:spMkLst>
        </pc:spChg>
        <pc:spChg chg="add del mod">
          <ac:chgData name="Elaine Duffin" userId="cf570e58-4bc4-40a4-94a7-b8900c9b7065" providerId="ADAL" clId="{C33F40C1-578E-47AA-A8A1-417E78C04E53}" dt="2022-08-19T12:59:17.195" v="247"/>
          <ac:spMkLst>
            <pc:docMk/>
            <pc:sldMk cId="2615865735" sldId="1191"/>
            <ac:spMk id="6" creationId="{A3F809B9-937F-4042-BE9C-086EBE938DFC}"/>
          </ac:spMkLst>
        </pc:spChg>
        <pc:spChg chg="add del mod">
          <ac:chgData name="Elaine Duffin" userId="cf570e58-4bc4-40a4-94a7-b8900c9b7065" providerId="ADAL" clId="{C33F40C1-578E-47AA-A8A1-417E78C04E53}" dt="2022-08-19T12:59:17.195" v="247"/>
          <ac:spMkLst>
            <pc:docMk/>
            <pc:sldMk cId="2615865735" sldId="1191"/>
            <ac:spMk id="8" creationId="{1AF73DFB-F20D-4F30-AF28-F995CC111468}"/>
          </ac:spMkLst>
        </pc:spChg>
        <pc:picChg chg="add mod">
          <ac:chgData name="Elaine Duffin" userId="cf570e58-4bc4-40a4-94a7-b8900c9b7065" providerId="ADAL" clId="{C33F40C1-578E-47AA-A8A1-417E78C04E53}" dt="2022-08-19T12:59:20.774" v="251" actId="1076"/>
          <ac:picMkLst>
            <pc:docMk/>
            <pc:sldMk cId="2615865735" sldId="1191"/>
            <ac:picMk id="5" creationId="{C69C51E3-9E2D-4190-B477-D788B31BE8AE}"/>
          </ac:picMkLst>
        </pc:picChg>
        <pc:picChg chg="del mod modCrop">
          <ac:chgData name="Elaine Duffin" userId="cf570e58-4bc4-40a4-94a7-b8900c9b7065" providerId="ADAL" clId="{C33F40C1-578E-47AA-A8A1-417E78C04E53}" dt="2022-08-19T12:49:50.383" v="139" actId="478"/>
          <ac:picMkLst>
            <pc:docMk/>
            <pc:sldMk cId="2615865735" sldId="1191"/>
            <ac:picMk id="7" creationId="{8942CDB3-A278-402D-81FE-50574D087B5E}"/>
          </ac:picMkLst>
        </pc:picChg>
      </pc:sldChg>
      <pc:sldChg chg="modSp new mod">
        <pc:chgData name="Elaine Duffin" userId="cf570e58-4bc4-40a4-94a7-b8900c9b7065" providerId="ADAL" clId="{C33F40C1-578E-47AA-A8A1-417E78C04E53}" dt="2022-08-19T14:22:08.457" v="1424" actId="20577"/>
        <pc:sldMkLst>
          <pc:docMk/>
          <pc:sldMk cId="3205403386" sldId="1192"/>
        </pc:sldMkLst>
        <pc:spChg chg="mod">
          <ac:chgData name="Elaine Duffin" userId="cf570e58-4bc4-40a4-94a7-b8900c9b7065" providerId="ADAL" clId="{C33F40C1-578E-47AA-A8A1-417E78C04E53}" dt="2022-08-19T14:18:29.657" v="1242" actId="20577"/>
          <ac:spMkLst>
            <pc:docMk/>
            <pc:sldMk cId="3205403386" sldId="1192"/>
            <ac:spMk id="2" creationId="{22CB16C6-25B1-4CE0-9409-036816558B6A}"/>
          </ac:spMkLst>
        </pc:spChg>
        <pc:spChg chg="mod">
          <ac:chgData name="Elaine Duffin" userId="cf570e58-4bc4-40a4-94a7-b8900c9b7065" providerId="ADAL" clId="{C33F40C1-578E-47AA-A8A1-417E78C04E53}" dt="2022-08-19T14:22:08.457" v="1424" actId="20577"/>
          <ac:spMkLst>
            <pc:docMk/>
            <pc:sldMk cId="3205403386" sldId="1192"/>
            <ac:spMk id="3" creationId="{49CA5CFD-E1AC-4DBC-810B-90C083EA98CB}"/>
          </ac:spMkLst>
        </pc:spChg>
      </pc:sldChg>
      <pc:sldChg chg="modSp add mod">
        <pc:chgData name="Elaine Duffin" userId="cf570e58-4bc4-40a4-94a7-b8900c9b7065" providerId="ADAL" clId="{C33F40C1-578E-47AA-A8A1-417E78C04E53}" dt="2022-08-19T14:23:23.105" v="1588" actId="20577"/>
        <pc:sldMkLst>
          <pc:docMk/>
          <pc:sldMk cId="482091188" sldId="1193"/>
        </pc:sldMkLst>
        <pc:spChg chg="mod">
          <ac:chgData name="Elaine Duffin" userId="cf570e58-4bc4-40a4-94a7-b8900c9b7065" providerId="ADAL" clId="{C33F40C1-578E-47AA-A8A1-417E78C04E53}" dt="2022-08-19T14:22:35.373" v="1481" actId="20577"/>
          <ac:spMkLst>
            <pc:docMk/>
            <pc:sldMk cId="482091188" sldId="1193"/>
            <ac:spMk id="2" creationId="{22CB16C6-25B1-4CE0-9409-036816558B6A}"/>
          </ac:spMkLst>
        </pc:spChg>
        <pc:spChg chg="mod">
          <ac:chgData name="Elaine Duffin" userId="cf570e58-4bc4-40a4-94a7-b8900c9b7065" providerId="ADAL" clId="{C33F40C1-578E-47AA-A8A1-417E78C04E53}" dt="2022-08-19T14:23:23.105" v="1588" actId="20577"/>
          <ac:spMkLst>
            <pc:docMk/>
            <pc:sldMk cId="482091188" sldId="1193"/>
            <ac:spMk id="3" creationId="{49CA5CFD-E1AC-4DBC-810B-90C083EA98CB}"/>
          </ac:spMkLst>
        </pc:spChg>
      </pc:sldChg>
      <pc:sldChg chg="addSp modSp new mod">
        <pc:chgData name="Elaine Duffin" userId="cf570e58-4bc4-40a4-94a7-b8900c9b7065" providerId="ADAL" clId="{C33F40C1-578E-47AA-A8A1-417E78C04E53}" dt="2022-08-19T14:42:02.707" v="1862" actId="1076"/>
        <pc:sldMkLst>
          <pc:docMk/>
          <pc:sldMk cId="3565736953" sldId="1194"/>
        </pc:sldMkLst>
        <pc:spChg chg="mod">
          <ac:chgData name="Elaine Duffin" userId="cf570e58-4bc4-40a4-94a7-b8900c9b7065" providerId="ADAL" clId="{C33F40C1-578E-47AA-A8A1-417E78C04E53}" dt="2022-08-19T14:39:33.785" v="1825" actId="14100"/>
          <ac:spMkLst>
            <pc:docMk/>
            <pc:sldMk cId="3565736953" sldId="1194"/>
            <ac:spMk id="2" creationId="{08D26865-7DC7-45C3-87A2-A3D8C20F9D7C}"/>
          </ac:spMkLst>
        </pc:spChg>
        <pc:spChg chg="mod">
          <ac:chgData name="Elaine Duffin" userId="cf570e58-4bc4-40a4-94a7-b8900c9b7065" providerId="ADAL" clId="{C33F40C1-578E-47AA-A8A1-417E78C04E53}" dt="2022-08-19T14:39:31.062" v="1821" actId="1076"/>
          <ac:spMkLst>
            <pc:docMk/>
            <pc:sldMk cId="3565736953" sldId="1194"/>
            <ac:spMk id="3" creationId="{B70DACF5-D2E1-4DAC-BC22-C9D904CCC400}"/>
          </ac:spMkLst>
        </pc:spChg>
        <pc:spChg chg="add mod">
          <ac:chgData name="Elaine Duffin" userId="cf570e58-4bc4-40a4-94a7-b8900c9b7065" providerId="ADAL" clId="{C33F40C1-578E-47AA-A8A1-417E78C04E53}" dt="2022-08-19T14:42:02.707" v="1862" actId="1076"/>
          <ac:spMkLst>
            <pc:docMk/>
            <pc:sldMk cId="3565736953" sldId="1194"/>
            <ac:spMk id="5" creationId="{0DA540B9-6568-4C5C-81BE-09D22BA47B74}"/>
          </ac:spMkLst>
        </pc:spChg>
        <pc:picChg chg="add mod">
          <ac:chgData name="Elaine Duffin" userId="cf570e58-4bc4-40a4-94a7-b8900c9b7065" providerId="ADAL" clId="{C33F40C1-578E-47AA-A8A1-417E78C04E53}" dt="2022-08-19T14:39:25.757" v="1819" actId="14100"/>
          <ac:picMkLst>
            <pc:docMk/>
            <pc:sldMk cId="3565736953" sldId="1194"/>
            <ac:picMk id="7" creationId="{B0031169-8D4A-47D7-9A4E-455E83F32060}"/>
          </ac:picMkLst>
        </pc:picChg>
        <pc:picChg chg="add mod">
          <ac:chgData name="Elaine Duffin" userId="cf570e58-4bc4-40a4-94a7-b8900c9b7065" providerId="ADAL" clId="{C33F40C1-578E-47AA-A8A1-417E78C04E53}" dt="2022-08-19T14:41:34.960" v="1840" actId="1076"/>
          <ac:picMkLst>
            <pc:docMk/>
            <pc:sldMk cId="3565736953" sldId="1194"/>
            <ac:picMk id="9" creationId="{89842B93-D146-4686-8D94-6BF939514DA8}"/>
          </ac:picMkLst>
        </pc:picChg>
      </pc:sldChg>
      <pc:sldChg chg="modSp new mod modNotesTx">
        <pc:chgData name="Elaine Duffin" userId="cf570e58-4bc4-40a4-94a7-b8900c9b7065" providerId="ADAL" clId="{C33F40C1-578E-47AA-A8A1-417E78C04E53}" dt="2022-08-19T14:47:39.030" v="2109"/>
        <pc:sldMkLst>
          <pc:docMk/>
          <pc:sldMk cId="2138648875" sldId="1195"/>
        </pc:sldMkLst>
        <pc:spChg chg="mod">
          <ac:chgData name="Elaine Duffin" userId="cf570e58-4bc4-40a4-94a7-b8900c9b7065" providerId="ADAL" clId="{C33F40C1-578E-47AA-A8A1-417E78C04E53}" dt="2022-08-19T14:42:30.932" v="1878" actId="20577"/>
          <ac:spMkLst>
            <pc:docMk/>
            <pc:sldMk cId="2138648875" sldId="1195"/>
            <ac:spMk id="2" creationId="{7171B4E1-4424-48F0-9D6E-9BC8C59711E1}"/>
          </ac:spMkLst>
        </pc:spChg>
        <pc:spChg chg="mod">
          <ac:chgData name="Elaine Duffin" userId="cf570e58-4bc4-40a4-94a7-b8900c9b7065" providerId="ADAL" clId="{C33F40C1-578E-47AA-A8A1-417E78C04E53}" dt="2022-08-19T14:44:36.100" v="2082" actId="20577"/>
          <ac:spMkLst>
            <pc:docMk/>
            <pc:sldMk cId="2138648875" sldId="1195"/>
            <ac:spMk id="3" creationId="{90B7DE37-4871-4E21-B5A9-FA9039642AE8}"/>
          </ac:spMkLst>
        </pc:spChg>
      </pc:sldChg>
      <pc:sldChg chg="modSp add mod ord">
        <pc:chgData name="Elaine Duffin" userId="cf570e58-4bc4-40a4-94a7-b8900c9b7065" providerId="ADAL" clId="{C33F40C1-578E-47AA-A8A1-417E78C04E53}" dt="2022-08-19T14:49:27.362" v="2164" actId="6549"/>
        <pc:sldMkLst>
          <pc:docMk/>
          <pc:sldMk cId="2158733128" sldId="1196"/>
        </pc:sldMkLst>
        <pc:spChg chg="mod">
          <ac:chgData name="Elaine Duffin" userId="cf570e58-4bc4-40a4-94a7-b8900c9b7065" providerId="ADAL" clId="{C33F40C1-578E-47AA-A8A1-417E78C04E53}" dt="2022-08-19T14:49:24.565" v="2160" actId="20577"/>
          <ac:spMkLst>
            <pc:docMk/>
            <pc:sldMk cId="2158733128" sldId="1196"/>
            <ac:spMk id="2" creationId="{A1937E38-4767-4FC7-80D7-889F39C9AEB7}"/>
          </ac:spMkLst>
        </pc:spChg>
        <pc:spChg chg="mod">
          <ac:chgData name="Elaine Duffin" userId="cf570e58-4bc4-40a4-94a7-b8900c9b7065" providerId="ADAL" clId="{C33F40C1-578E-47AA-A8A1-417E78C04E53}" dt="2022-08-19T14:49:27.362" v="2164" actId="6549"/>
          <ac:spMkLst>
            <pc:docMk/>
            <pc:sldMk cId="2158733128" sldId="1196"/>
            <ac:spMk id="3" creationId="{B02C6488-3D84-465B-9B1B-AF9DA343DBE7}"/>
          </ac:spMkLst>
        </pc:spChg>
      </pc:sldChg>
    </pc:docChg>
  </pc:docChgLst>
  <pc:docChgLst>
    <pc:chgData name="Elaine Duffin" userId="cf570e58-4bc4-40a4-94a7-b8900c9b7065" providerId="ADAL" clId="{1917CC83-7B6F-4D9F-9BD5-0DE039785D6B}"/>
    <pc:docChg chg="custSel addSld delSld modSld sldOrd replTag">
      <pc:chgData name="Elaine Duffin" userId="cf570e58-4bc4-40a4-94a7-b8900c9b7065" providerId="ADAL" clId="{1917CC83-7B6F-4D9F-9BD5-0DE039785D6B}" dt="2023-10-15T12:06:49.494" v="709"/>
      <pc:docMkLst>
        <pc:docMk/>
      </pc:docMkLst>
      <pc:sldChg chg="modSp modAnim">
        <pc:chgData name="Elaine Duffin" userId="cf570e58-4bc4-40a4-94a7-b8900c9b7065" providerId="ADAL" clId="{1917CC83-7B6F-4D9F-9BD5-0DE039785D6B}" dt="2023-10-15T11:53:40.926" v="224" actId="20577"/>
        <pc:sldMkLst>
          <pc:docMk/>
          <pc:sldMk cId="0" sldId="360"/>
        </pc:sldMkLst>
        <pc:spChg chg="mod">
          <ac:chgData name="Elaine Duffin" userId="cf570e58-4bc4-40a4-94a7-b8900c9b7065" providerId="ADAL" clId="{1917CC83-7B6F-4D9F-9BD5-0DE039785D6B}" dt="2023-10-15T11:53:40.926" v="224" actId="20577"/>
          <ac:spMkLst>
            <pc:docMk/>
            <pc:sldMk cId="0" sldId="360"/>
            <ac:spMk id="220163" creationId="{834499C8-EDB4-40A9-905F-7AE4203C381F}"/>
          </ac:spMkLst>
        </pc:spChg>
      </pc:sldChg>
      <pc:sldChg chg="del">
        <pc:chgData name="Elaine Duffin" userId="cf570e58-4bc4-40a4-94a7-b8900c9b7065" providerId="ADAL" clId="{1917CC83-7B6F-4D9F-9BD5-0DE039785D6B}" dt="2023-10-15T12:05:47.240" v="685" actId="47"/>
        <pc:sldMkLst>
          <pc:docMk/>
          <pc:sldMk cId="3017796319" sldId="1166"/>
        </pc:sldMkLst>
      </pc:sldChg>
      <pc:sldChg chg="del">
        <pc:chgData name="Elaine Duffin" userId="cf570e58-4bc4-40a4-94a7-b8900c9b7065" providerId="ADAL" clId="{1917CC83-7B6F-4D9F-9BD5-0DE039785D6B}" dt="2023-10-15T12:05:45.665" v="684" actId="47"/>
        <pc:sldMkLst>
          <pc:docMk/>
          <pc:sldMk cId="2081277172" sldId="1169"/>
        </pc:sldMkLst>
      </pc:sldChg>
      <pc:sldChg chg="add del">
        <pc:chgData name="Elaine Duffin" userId="cf570e58-4bc4-40a4-94a7-b8900c9b7065" providerId="ADAL" clId="{1917CC83-7B6F-4D9F-9BD5-0DE039785D6B}" dt="2023-10-15T12:05:31.412" v="678" actId="47"/>
        <pc:sldMkLst>
          <pc:docMk/>
          <pc:sldMk cId="3194879749" sldId="1174"/>
        </pc:sldMkLst>
      </pc:sldChg>
      <pc:sldChg chg="add del">
        <pc:chgData name="Elaine Duffin" userId="cf570e58-4bc4-40a4-94a7-b8900c9b7065" providerId="ADAL" clId="{1917CC83-7B6F-4D9F-9BD5-0DE039785D6B}" dt="2023-10-15T12:05:31.412" v="678" actId="47"/>
        <pc:sldMkLst>
          <pc:docMk/>
          <pc:sldMk cId="48244532" sldId="1176"/>
        </pc:sldMkLst>
      </pc:sldChg>
      <pc:sldChg chg="modSp modAnim">
        <pc:chgData name="Elaine Duffin" userId="cf570e58-4bc4-40a4-94a7-b8900c9b7065" providerId="ADAL" clId="{1917CC83-7B6F-4D9F-9BD5-0DE039785D6B}" dt="2023-10-15T11:56:58.585" v="613" actId="20577"/>
        <pc:sldMkLst>
          <pc:docMk/>
          <pc:sldMk cId="2448870557" sldId="1178"/>
        </pc:sldMkLst>
        <pc:spChg chg="mod">
          <ac:chgData name="Elaine Duffin" userId="cf570e58-4bc4-40a4-94a7-b8900c9b7065" providerId="ADAL" clId="{1917CC83-7B6F-4D9F-9BD5-0DE039785D6B}" dt="2023-10-15T11:56:58.585" v="613" actId="20577"/>
          <ac:spMkLst>
            <pc:docMk/>
            <pc:sldMk cId="2448870557" sldId="1178"/>
            <ac:spMk id="220163" creationId="{834499C8-EDB4-40A9-905F-7AE4203C381F}"/>
          </ac:spMkLst>
        </pc:spChg>
      </pc:sldChg>
      <pc:sldChg chg="modSp mod replTag">
        <pc:chgData name="Elaine Duffin" userId="cf570e58-4bc4-40a4-94a7-b8900c9b7065" providerId="ADAL" clId="{1917CC83-7B6F-4D9F-9BD5-0DE039785D6B}" dt="2023-10-15T12:06:49.492" v="707"/>
        <pc:sldMkLst>
          <pc:docMk/>
          <pc:sldMk cId="3984808876" sldId="1180"/>
        </pc:sldMkLst>
        <pc:spChg chg="mod modVis">
          <ac:chgData name="Elaine Duffin" userId="cf570e58-4bc4-40a4-94a7-b8900c9b7065" providerId="ADAL" clId="{1917CC83-7B6F-4D9F-9BD5-0DE039785D6B}" dt="2023-10-15T11:57:23.210" v="648"/>
          <ac:spMkLst>
            <pc:docMk/>
            <pc:sldMk cId="3984808876" sldId="1180"/>
            <ac:spMk id="3" creationId="{67829917-A609-4EDA-9A4D-8C6F9063C666}"/>
          </ac:spMkLst>
        </pc:spChg>
      </pc:sldChg>
      <pc:sldChg chg="add del">
        <pc:chgData name="Elaine Duffin" userId="cf570e58-4bc4-40a4-94a7-b8900c9b7065" providerId="ADAL" clId="{1917CC83-7B6F-4D9F-9BD5-0DE039785D6B}" dt="2023-10-15T12:05:31.412" v="678" actId="47"/>
        <pc:sldMkLst>
          <pc:docMk/>
          <pc:sldMk cId="349231438" sldId="1211"/>
        </pc:sldMkLst>
      </pc:sldChg>
      <pc:sldChg chg="modSp mod replTag">
        <pc:chgData name="Elaine Duffin" userId="cf570e58-4bc4-40a4-94a7-b8900c9b7065" providerId="ADAL" clId="{1917CC83-7B6F-4D9F-9BD5-0DE039785D6B}" dt="2023-10-15T12:06:49.491" v="706"/>
        <pc:sldMkLst>
          <pc:docMk/>
          <pc:sldMk cId="2640757254" sldId="1216"/>
        </pc:sldMkLst>
        <pc:spChg chg="mod modVis">
          <ac:chgData name="Elaine Duffin" userId="cf570e58-4bc4-40a4-94a7-b8900c9b7065" providerId="ADAL" clId="{1917CC83-7B6F-4D9F-9BD5-0DE039785D6B}" dt="2023-10-15T11:55:41.728" v="427"/>
          <ac:spMkLst>
            <pc:docMk/>
            <pc:sldMk cId="2640757254" sldId="1216"/>
            <ac:spMk id="220163" creationId="{834499C8-EDB4-40A9-905F-7AE4203C381F}"/>
          </ac:spMkLst>
        </pc:spChg>
      </pc:sldChg>
      <pc:sldChg chg="modSp mod replTag">
        <pc:chgData name="Elaine Duffin" userId="cf570e58-4bc4-40a4-94a7-b8900c9b7065" providerId="ADAL" clId="{1917CC83-7B6F-4D9F-9BD5-0DE039785D6B}" dt="2023-10-15T12:06:49.493" v="708"/>
        <pc:sldMkLst>
          <pc:docMk/>
          <pc:sldMk cId="58942672" sldId="1217"/>
        </pc:sldMkLst>
        <pc:spChg chg="mod modVis">
          <ac:chgData name="Elaine Duffin" userId="cf570e58-4bc4-40a4-94a7-b8900c9b7065" providerId="ADAL" clId="{1917CC83-7B6F-4D9F-9BD5-0DE039785D6B}" dt="2023-10-15T11:58:05.246" v="666"/>
          <ac:spMkLst>
            <pc:docMk/>
            <pc:sldMk cId="58942672" sldId="1217"/>
            <ac:spMk id="220163" creationId="{834499C8-EDB4-40A9-905F-7AE4203C381F}"/>
          </ac:spMkLst>
        </pc:spChg>
      </pc:sldChg>
      <pc:sldChg chg="del">
        <pc:chgData name="Elaine Duffin" userId="cf570e58-4bc4-40a4-94a7-b8900c9b7065" providerId="ADAL" clId="{1917CC83-7B6F-4D9F-9BD5-0DE039785D6B}" dt="2023-10-15T11:51:39.293" v="86" actId="2696"/>
        <pc:sldMkLst>
          <pc:docMk/>
          <pc:sldMk cId="220590684" sldId="1220"/>
        </pc:sldMkLst>
      </pc:sldChg>
      <pc:sldChg chg="modSp mod replTag">
        <pc:chgData name="Elaine Duffin" userId="cf570e58-4bc4-40a4-94a7-b8900c9b7065" providerId="ADAL" clId="{1917CC83-7B6F-4D9F-9BD5-0DE039785D6B}" dt="2023-10-15T12:06:49.494" v="709"/>
        <pc:sldMkLst>
          <pc:docMk/>
          <pc:sldMk cId="2720380868" sldId="1227"/>
        </pc:sldMkLst>
        <pc:spChg chg="mod modVis">
          <ac:chgData name="Elaine Duffin" userId="cf570e58-4bc4-40a4-94a7-b8900c9b7065" providerId="ADAL" clId="{1917CC83-7B6F-4D9F-9BD5-0DE039785D6B}" dt="2023-10-15T12:06:38.919" v="704"/>
          <ac:spMkLst>
            <pc:docMk/>
            <pc:sldMk cId="2720380868" sldId="1227"/>
            <ac:spMk id="5" creationId="{70BBF7CF-E68F-4E2C-A05F-94DABD33FCF6}"/>
          </ac:spMkLst>
        </pc:spChg>
      </pc:sldChg>
      <pc:sldChg chg="modSp new mod">
        <pc:chgData name="Elaine Duffin" userId="cf570e58-4bc4-40a4-94a7-b8900c9b7065" providerId="ADAL" clId="{1917CC83-7B6F-4D9F-9BD5-0DE039785D6B}" dt="2023-10-15T11:54:45.961" v="372" actId="20577"/>
        <pc:sldMkLst>
          <pc:docMk/>
          <pc:sldMk cId="29861162" sldId="1228"/>
        </pc:sldMkLst>
        <pc:spChg chg="mod">
          <ac:chgData name="Elaine Duffin" userId="cf570e58-4bc4-40a4-94a7-b8900c9b7065" providerId="ADAL" clId="{1917CC83-7B6F-4D9F-9BD5-0DE039785D6B}" dt="2023-10-15T11:54:45.961" v="372" actId="20577"/>
          <ac:spMkLst>
            <pc:docMk/>
            <pc:sldMk cId="29861162" sldId="1228"/>
            <ac:spMk id="2" creationId="{8307F39C-EE37-2B36-0951-CFD341E69509}"/>
          </ac:spMkLst>
        </pc:spChg>
      </pc:sldChg>
      <pc:sldChg chg="modSp new mod ord">
        <pc:chgData name="Elaine Duffin" userId="cf570e58-4bc4-40a4-94a7-b8900c9b7065" providerId="ADAL" clId="{1917CC83-7B6F-4D9F-9BD5-0DE039785D6B}" dt="2023-10-15T11:55:09.866" v="408" actId="20577"/>
        <pc:sldMkLst>
          <pc:docMk/>
          <pc:sldMk cId="51893988" sldId="1229"/>
        </pc:sldMkLst>
        <pc:spChg chg="mod">
          <ac:chgData name="Elaine Duffin" userId="cf570e58-4bc4-40a4-94a7-b8900c9b7065" providerId="ADAL" clId="{1917CC83-7B6F-4D9F-9BD5-0DE039785D6B}" dt="2023-10-15T11:55:04.995" v="395" actId="20577"/>
          <ac:spMkLst>
            <pc:docMk/>
            <pc:sldMk cId="51893988" sldId="1229"/>
            <ac:spMk id="2" creationId="{095721BD-D544-82B6-4710-0171B862CE92}"/>
          </ac:spMkLst>
        </pc:spChg>
        <pc:spChg chg="mod">
          <ac:chgData name="Elaine Duffin" userId="cf570e58-4bc4-40a4-94a7-b8900c9b7065" providerId="ADAL" clId="{1917CC83-7B6F-4D9F-9BD5-0DE039785D6B}" dt="2023-10-15T11:55:09.866" v="408" actId="20577"/>
          <ac:spMkLst>
            <pc:docMk/>
            <pc:sldMk cId="51893988" sldId="1229"/>
            <ac:spMk id="3" creationId="{BBD14FF5-C49C-7C0F-C8CF-447CE82FFA7B}"/>
          </ac:spMkLst>
        </pc:spChg>
      </pc:sldChg>
      <pc:sldChg chg="add">
        <pc:chgData name="Elaine Duffin" userId="cf570e58-4bc4-40a4-94a7-b8900c9b7065" providerId="ADAL" clId="{1917CC83-7B6F-4D9F-9BD5-0DE039785D6B}" dt="2023-10-15T11:57:38.048" v="654" actId="2890"/>
        <pc:sldMkLst>
          <pc:docMk/>
          <pc:sldMk cId="3833615801" sldId="1230"/>
        </pc:sldMkLst>
      </pc:sldChg>
    </pc:docChg>
  </pc:docChgLst>
  <pc:docChgLst>
    <pc:chgData name="Elaine Duffin" userId="cf570e58-4bc4-40a4-94a7-b8900c9b7065" providerId="ADAL" clId="{7E848EF1-5D7A-46B6-8455-BFC3831E0CE9}"/>
    <pc:docChg chg="custSel delSld modSld replTag">
      <pc:chgData name="Elaine Duffin" userId="cf570e58-4bc4-40a4-94a7-b8900c9b7065" providerId="ADAL" clId="{7E848EF1-5D7A-46B6-8455-BFC3831E0CE9}" dt="2023-07-18T11:16:36.144" v="217"/>
      <pc:docMkLst>
        <pc:docMk/>
      </pc:docMkLst>
      <pc:sldChg chg="replTag">
        <pc:chgData name="Elaine Duffin" userId="cf570e58-4bc4-40a4-94a7-b8900c9b7065" providerId="ADAL" clId="{7E848EF1-5D7A-46B6-8455-BFC3831E0CE9}" dt="2023-07-18T11:16:36.136" v="211"/>
        <pc:sldMkLst>
          <pc:docMk/>
          <pc:sldMk cId="3984808876" sldId="1180"/>
        </pc:sldMkLst>
      </pc:sldChg>
      <pc:sldChg chg="modSp mod replTag">
        <pc:chgData name="Elaine Duffin" userId="cf570e58-4bc4-40a4-94a7-b8900c9b7065" providerId="ADAL" clId="{7E848EF1-5D7A-46B6-8455-BFC3831E0CE9}" dt="2023-07-18T11:16:36.140" v="214"/>
        <pc:sldMkLst>
          <pc:docMk/>
          <pc:sldMk cId="2138648875" sldId="1195"/>
        </pc:sldMkLst>
        <pc:spChg chg="mod modVis">
          <ac:chgData name="Elaine Duffin" userId="cf570e58-4bc4-40a4-94a7-b8900c9b7065" providerId="ADAL" clId="{7E848EF1-5D7A-46B6-8455-BFC3831E0CE9}" dt="2023-07-18T11:11:43.854" v="96"/>
          <ac:spMkLst>
            <pc:docMk/>
            <pc:sldMk cId="2138648875" sldId="1195"/>
            <ac:spMk id="3" creationId="{90B7DE37-4871-4E21-B5A9-FA9039642AE8}"/>
          </ac:spMkLst>
        </pc:spChg>
      </pc:sldChg>
      <pc:sldChg chg="modSp mod replTag">
        <pc:chgData name="Elaine Duffin" userId="cf570e58-4bc4-40a4-94a7-b8900c9b7065" providerId="ADAL" clId="{7E848EF1-5D7A-46B6-8455-BFC3831E0CE9}" dt="2023-07-18T11:16:36.143" v="216"/>
        <pc:sldMkLst>
          <pc:docMk/>
          <pc:sldMk cId="2771106164" sldId="1208"/>
        </pc:sldMkLst>
        <pc:spChg chg="mod modVis">
          <ac:chgData name="Elaine Duffin" userId="cf570e58-4bc4-40a4-94a7-b8900c9b7065" providerId="ADAL" clId="{7E848EF1-5D7A-46B6-8455-BFC3831E0CE9}" dt="2023-07-18T11:16:27.158" v="201"/>
          <ac:spMkLst>
            <pc:docMk/>
            <pc:sldMk cId="2771106164" sldId="1208"/>
            <ac:spMk id="3" creationId="{90B7DE37-4871-4E21-B5A9-FA9039642AE8}"/>
          </ac:spMkLst>
        </pc:spChg>
      </pc:sldChg>
      <pc:sldChg chg="modSp mod replTag">
        <pc:chgData name="Elaine Duffin" userId="cf570e58-4bc4-40a4-94a7-b8900c9b7065" providerId="ADAL" clId="{7E848EF1-5D7A-46B6-8455-BFC3831E0CE9}" dt="2023-07-18T11:16:36.141" v="215"/>
        <pc:sldMkLst>
          <pc:docMk/>
          <pc:sldMk cId="2838012966" sldId="1209"/>
        </pc:sldMkLst>
        <pc:spChg chg="mod modVis">
          <ac:chgData name="Elaine Duffin" userId="cf570e58-4bc4-40a4-94a7-b8900c9b7065" providerId="ADAL" clId="{7E848EF1-5D7A-46B6-8455-BFC3831E0CE9}" dt="2023-07-18T11:16:29.998" v="208"/>
          <ac:spMkLst>
            <pc:docMk/>
            <pc:sldMk cId="2838012966" sldId="1209"/>
            <ac:spMk id="6" creationId="{1FA674CE-0542-4441-8ECB-505DECD8D325}"/>
          </ac:spMkLst>
        </pc:spChg>
      </pc:sldChg>
      <pc:sldChg chg="del">
        <pc:chgData name="Elaine Duffin" userId="cf570e58-4bc4-40a4-94a7-b8900c9b7065" providerId="ADAL" clId="{7E848EF1-5D7A-46B6-8455-BFC3831E0CE9}" dt="2023-07-18T11:16:07.073" v="168" actId="47"/>
        <pc:sldMkLst>
          <pc:docMk/>
          <pc:sldMk cId="1323025520" sldId="1210"/>
        </pc:sldMkLst>
      </pc:sldChg>
      <pc:sldChg chg="modSp mod replTag">
        <pc:chgData name="Elaine Duffin" userId="cf570e58-4bc4-40a4-94a7-b8900c9b7065" providerId="ADAL" clId="{7E848EF1-5D7A-46B6-8455-BFC3831E0CE9}" dt="2023-07-18T11:16:36.144" v="217"/>
        <pc:sldMkLst>
          <pc:docMk/>
          <pc:sldMk cId="3064127986" sldId="1211"/>
        </pc:sldMkLst>
        <pc:spChg chg="mod modVis">
          <ac:chgData name="Elaine Duffin" userId="cf570e58-4bc4-40a4-94a7-b8900c9b7065" providerId="ADAL" clId="{7E848EF1-5D7A-46B6-8455-BFC3831E0CE9}" dt="2023-07-18T11:16:26.789" v="184"/>
          <ac:spMkLst>
            <pc:docMk/>
            <pc:sldMk cId="3064127986" sldId="1211"/>
            <ac:spMk id="4" creationId="{B9A93C14-9CAE-46D2-AD77-7EE6255FCF96}"/>
          </ac:spMkLst>
        </pc:spChg>
      </pc:sldChg>
      <pc:sldChg chg="replTag">
        <pc:chgData name="Elaine Duffin" userId="cf570e58-4bc4-40a4-94a7-b8900c9b7065" providerId="ADAL" clId="{7E848EF1-5D7A-46B6-8455-BFC3831E0CE9}" dt="2023-07-18T11:16:36.135" v="210"/>
        <pc:sldMkLst>
          <pc:docMk/>
          <pc:sldMk cId="2640757254" sldId="1216"/>
        </pc:sldMkLst>
      </pc:sldChg>
      <pc:sldChg chg="replTag">
        <pc:chgData name="Elaine Duffin" userId="cf570e58-4bc4-40a4-94a7-b8900c9b7065" providerId="ADAL" clId="{7E848EF1-5D7A-46B6-8455-BFC3831E0CE9}" dt="2023-07-18T11:16:36.137" v="212"/>
        <pc:sldMkLst>
          <pc:docMk/>
          <pc:sldMk cId="58942672" sldId="1217"/>
        </pc:sldMkLst>
      </pc:sldChg>
      <pc:sldChg chg="modSp mod replTag">
        <pc:chgData name="Elaine Duffin" userId="cf570e58-4bc4-40a4-94a7-b8900c9b7065" providerId="ADAL" clId="{7E848EF1-5D7A-46B6-8455-BFC3831E0CE9}" dt="2023-07-18T11:16:36.139" v="213"/>
        <pc:sldMkLst>
          <pc:docMk/>
          <pc:sldMk cId="2720380868" sldId="1227"/>
        </pc:sldMkLst>
        <pc:spChg chg="mod modVis">
          <ac:chgData name="Elaine Duffin" userId="cf570e58-4bc4-40a4-94a7-b8900c9b7065" providerId="ADAL" clId="{7E848EF1-5D7A-46B6-8455-BFC3831E0CE9}" dt="2023-07-17T13:41:12.856" v="8"/>
          <ac:spMkLst>
            <pc:docMk/>
            <pc:sldMk cId="2720380868" sldId="1227"/>
            <ac:spMk id="5" creationId="{70BBF7CF-E68F-4E2C-A05F-94DABD33FCF6}"/>
          </ac:spMkLst>
        </pc:spChg>
      </pc:sldChg>
    </pc:docChg>
  </pc:docChgLst>
  <pc:docChgLst>
    <pc:chgData name="Elaine Duffin" userId="cf570e58-4bc4-40a4-94a7-b8900c9b7065" providerId="ADAL" clId="{B9790F60-0422-4143-A923-E9BBD86F2BFC}"/>
    <pc:docChg chg="addSld modSld">
      <pc:chgData name="Elaine Duffin" userId="cf570e58-4bc4-40a4-94a7-b8900c9b7065" providerId="ADAL" clId="{B9790F60-0422-4143-A923-E9BBD86F2BFC}" dt="2022-09-09T16:09:05.860" v="1" actId="729"/>
      <pc:docMkLst>
        <pc:docMk/>
      </pc:docMkLst>
      <pc:sldChg chg="add">
        <pc:chgData name="Elaine Duffin" userId="cf570e58-4bc4-40a4-94a7-b8900c9b7065" providerId="ADAL" clId="{B9790F60-0422-4143-A923-E9BBD86F2BFC}" dt="2022-09-09T16:03:05.187" v="0"/>
        <pc:sldMkLst>
          <pc:docMk/>
          <pc:sldMk cId="0" sldId="360"/>
        </pc:sldMkLst>
      </pc:sldChg>
      <pc:sldChg chg="add">
        <pc:chgData name="Elaine Duffin" userId="cf570e58-4bc4-40a4-94a7-b8900c9b7065" providerId="ADAL" clId="{B9790F60-0422-4143-A923-E9BBD86F2BFC}" dt="2022-09-09T16:03:05.187" v="0"/>
        <pc:sldMkLst>
          <pc:docMk/>
          <pc:sldMk cId="3017796319" sldId="1166"/>
        </pc:sldMkLst>
      </pc:sldChg>
      <pc:sldChg chg="add">
        <pc:chgData name="Elaine Duffin" userId="cf570e58-4bc4-40a4-94a7-b8900c9b7065" providerId="ADAL" clId="{B9790F60-0422-4143-A923-E9BBD86F2BFC}" dt="2022-09-09T16:03:05.187" v="0"/>
        <pc:sldMkLst>
          <pc:docMk/>
          <pc:sldMk cId="2226037467" sldId="1167"/>
        </pc:sldMkLst>
      </pc:sldChg>
      <pc:sldChg chg="add">
        <pc:chgData name="Elaine Duffin" userId="cf570e58-4bc4-40a4-94a7-b8900c9b7065" providerId="ADAL" clId="{B9790F60-0422-4143-A923-E9BBD86F2BFC}" dt="2022-09-09T16:03:05.187" v="0"/>
        <pc:sldMkLst>
          <pc:docMk/>
          <pc:sldMk cId="3998767554" sldId="1168"/>
        </pc:sldMkLst>
      </pc:sldChg>
      <pc:sldChg chg="add">
        <pc:chgData name="Elaine Duffin" userId="cf570e58-4bc4-40a4-94a7-b8900c9b7065" providerId="ADAL" clId="{B9790F60-0422-4143-A923-E9BBD86F2BFC}" dt="2022-09-09T16:03:05.187" v="0"/>
        <pc:sldMkLst>
          <pc:docMk/>
          <pc:sldMk cId="2081277172" sldId="1169"/>
        </pc:sldMkLst>
      </pc:sldChg>
      <pc:sldChg chg="add">
        <pc:chgData name="Elaine Duffin" userId="cf570e58-4bc4-40a4-94a7-b8900c9b7065" providerId="ADAL" clId="{B9790F60-0422-4143-A923-E9BBD86F2BFC}" dt="2022-09-09T16:03:05.187" v="0"/>
        <pc:sldMkLst>
          <pc:docMk/>
          <pc:sldMk cId="2448870557" sldId="1178"/>
        </pc:sldMkLst>
      </pc:sldChg>
      <pc:sldChg chg="add">
        <pc:chgData name="Elaine Duffin" userId="cf570e58-4bc4-40a4-94a7-b8900c9b7065" providerId="ADAL" clId="{B9790F60-0422-4143-A923-E9BBD86F2BFC}" dt="2022-09-09T16:03:05.187" v="0"/>
        <pc:sldMkLst>
          <pc:docMk/>
          <pc:sldMk cId="1587393505" sldId="1179"/>
        </pc:sldMkLst>
      </pc:sldChg>
      <pc:sldChg chg="add">
        <pc:chgData name="Elaine Duffin" userId="cf570e58-4bc4-40a4-94a7-b8900c9b7065" providerId="ADAL" clId="{B9790F60-0422-4143-A923-E9BBD86F2BFC}" dt="2022-09-09T16:03:05.187" v="0"/>
        <pc:sldMkLst>
          <pc:docMk/>
          <pc:sldMk cId="3984808876" sldId="1180"/>
        </pc:sldMkLst>
      </pc:sldChg>
      <pc:sldChg chg="add">
        <pc:chgData name="Elaine Duffin" userId="cf570e58-4bc4-40a4-94a7-b8900c9b7065" providerId="ADAL" clId="{B9790F60-0422-4143-A923-E9BBD86F2BFC}" dt="2022-09-09T16:03:05.187" v="0"/>
        <pc:sldMkLst>
          <pc:docMk/>
          <pc:sldMk cId="2693424737" sldId="1185"/>
        </pc:sldMkLst>
      </pc:sldChg>
      <pc:sldChg chg="add">
        <pc:chgData name="Elaine Duffin" userId="cf570e58-4bc4-40a4-94a7-b8900c9b7065" providerId="ADAL" clId="{B9790F60-0422-4143-A923-E9BBD86F2BFC}" dt="2022-09-09T16:03:05.187" v="0"/>
        <pc:sldMkLst>
          <pc:docMk/>
          <pc:sldMk cId="3280267404" sldId="1186"/>
        </pc:sldMkLst>
      </pc:sldChg>
      <pc:sldChg chg="mod modShow">
        <pc:chgData name="Elaine Duffin" userId="cf570e58-4bc4-40a4-94a7-b8900c9b7065" providerId="ADAL" clId="{B9790F60-0422-4143-A923-E9BBD86F2BFC}" dt="2022-09-09T16:09:05.860" v="1" actId="729"/>
        <pc:sldMkLst>
          <pc:docMk/>
          <pc:sldMk cId="3172558775" sldId="1188"/>
        </pc:sldMkLst>
      </pc:sldChg>
      <pc:sldChg chg="add">
        <pc:chgData name="Elaine Duffin" userId="cf570e58-4bc4-40a4-94a7-b8900c9b7065" providerId="ADAL" clId="{B9790F60-0422-4143-A923-E9BBD86F2BFC}" dt="2022-09-09T16:03:05.187" v="0"/>
        <pc:sldMkLst>
          <pc:docMk/>
          <pc:sldMk cId="2764240247" sldId="1189"/>
        </pc:sldMkLst>
      </pc:sldChg>
      <pc:sldChg chg="mod modShow">
        <pc:chgData name="Elaine Duffin" userId="cf570e58-4bc4-40a4-94a7-b8900c9b7065" providerId="ADAL" clId="{B9790F60-0422-4143-A923-E9BBD86F2BFC}" dt="2022-09-09T16:09:05.860" v="1" actId="729"/>
        <pc:sldMkLst>
          <pc:docMk/>
          <pc:sldMk cId="3139774387" sldId="1190"/>
        </pc:sldMkLst>
      </pc:sldChg>
      <pc:sldChg chg="mod modShow">
        <pc:chgData name="Elaine Duffin" userId="cf570e58-4bc4-40a4-94a7-b8900c9b7065" providerId="ADAL" clId="{B9790F60-0422-4143-A923-E9BBD86F2BFC}" dt="2022-09-09T16:09:05.860" v="1" actId="729"/>
        <pc:sldMkLst>
          <pc:docMk/>
          <pc:sldMk cId="2615865735" sldId="1191"/>
        </pc:sldMkLst>
      </pc:sldChg>
      <pc:sldChg chg="mod modShow">
        <pc:chgData name="Elaine Duffin" userId="cf570e58-4bc4-40a4-94a7-b8900c9b7065" providerId="ADAL" clId="{B9790F60-0422-4143-A923-E9BBD86F2BFC}" dt="2022-09-09T16:09:05.860" v="1" actId="729"/>
        <pc:sldMkLst>
          <pc:docMk/>
          <pc:sldMk cId="473020164" sldId="1204"/>
        </pc:sldMkLst>
      </pc:sldChg>
      <pc:sldChg chg="mod modShow">
        <pc:chgData name="Elaine Duffin" userId="cf570e58-4bc4-40a4-94a7-b8900c9b7065" providerId="ADAL" clId="{B9790F60-0422-4143-A923-E9BBD86F2BFC}" dt="2022-09-09T16:09:05.860" v="1" actId="729"/>
        <pc:sldMkLst>
          <pc:docMk/>
          <pc:sldMk cId="1647353987" sldId="1207"/>
        </pc:sldMkLst>
      </pc:sldChg>
      <pc:sldChg chg="add">
        <pc:chgData name="Elaine Duffin" userId="cf570e58-4bc4-40a4-94a7-b8900c9b7065" providerId="ADAL" clId="{B9790F60-0422-4143-A923-E9BBD86F2BFC}" dt="2022-09-09T16:03:05.187" v="0"/>
        <pc:sldMkLst>
          <pc:docMk/>
          <pc:sldMk cId="106762408" sldId="1212"/>
        </pc:sldMkLst>
      </pc:sldChg>
      <pc:sldChg chg="add">
        <pc:chgData name="Elaine Duffin" userId="cf570e58-4bc4-40a4-94a7-b8900c9b7065" providerId="ADAL" clId="{B9790F60-0422-4143-A923-E9BBD86F2BFC}" dt="2022-09-09T16:03:05.187" v="0"/>
        <pc:sldMkLst>
          <pc:docMk/>
          <pc:sldMk cId="3254186116" sldId="1213"/>
        </pc:sldMkLst>
      </pc:sldChg>
      <pc:sldChg chg="add">
        <pc:chgData name="Elaine Duffin" userId="cf570e58-4bc4-40a4-94a7-b8900c9b7065" providerId="ADAL" clId="{B9790F60-0422-4143-A923-E9BBD86F2BFC}" dt="2022-09-09T16:03:05.187" v="0"/>
        <pc:sldMkLst>
          <pc:docMk/>
          <pc:sldMk cId="2403832293" sldId="1214"/>
        </pc:sldMkLst>
      </pc:sldChg>
      <pc:sldChg chg="add">
        <pc:chgData name="Elaine Duffin" userId="cf570e58-4bc4-40a4-94a7-b8900c9b7065" providerId="ADAL" clId="{B9790F60-0422-4143-A923-E9BBD86F2BFC}" dt="2022-09-09T16:03:05.187" v="0"/>
        <pc:sldMkLst>
          <pc:docMk/>
          <pc:sldMk cId="509353752" sldId="1215"/>
        </pc:sldMkLst>
      </pc:sldChg>
    </pc:docChg>
  </pc:docChgLst>
  <pc:docChgLst>
    <pc:chgData name="Elaine Duffin" userId="cf570e58-4bc4-40a4-94a7-b8900c9b7065" providerId="ADAL" clId="{D15987EB-F308-4E14-9A3D-54981CAE27FE}"/>
    <pc:docChg chg="modSld">
      <pc:chgData name="Elaine Duffin" userId="cf570e58-4bc4-40a4-94a7-b8900c9b7065" providerId="ADAL" clId="{D15987EB-F308-4E14-9A3D-54981CAE27FE}" dt="2022-09-09T10:52:45.638" v="0" actId="729"/>
      <pc:docMkLst>
        <pc:docMk/>
      </pc:docMkLst>
      <pc:sldChg chg="mod modShow">
        <pc:chgData name="Elaine Duffin" userId="cf570e58-4bc4-40a4-94a7-b8900c9b7065" providerId="ADAL" clId="{D15987EB-F308-4E14-9A3D-54981CAE27FE}" dt="2022-09-09T10:52:45.638" v="0" actId="729"/>
        <pc:sldMkLst>
          <pc:docMk/>
          <pc:sldMk cId="0" sldId="363"/>
        </pc:sldMkLst>
      </pc:sldChg>
    </pc:docChg>
  </pc:docChgLst>
  <pc:docChgLst>
    <pc:chgData name="Elaine Duffin" userId="cf570e58-4bc4-40a4-94a7-b8900c9b7065" providerId="ADAL" clId="{674BEE7F-E619-426C-B6FA-5167A486930E}"/>
    <pc:docChg chg="custSel addSld delSld modSld sldOrd replTag">
      <pc:chgData name="Elaine Duffin" userId="cf570e58-4bc4-40a4-94a7-b8900c9b7065" providerId="ADAL" clId="{674BEE7F-E619-426C-B6FA-5167A486930E}" dt="2022-10-25T10:52:38.106" v="3482"/>
      <pc:docMkLst>
        <pc:docMk/>
      </pc:docMkLst>
      <pc:sldChg chg="modNotesTx">
        <pc:chgData name="Elaine Duffin" userId="cf570e58-4bc4-40a4-94a7-b8900c9b7065" providerId="ADAL" clId="{674BEE7F-E619-426C-B6FA-5167A486930E}" dt="2022-10-06T12:43:49.878" v="876" actId="6549"/>
        <pc:sldMkLst>
          <pc:docMk/>
          <pc:sldMk cId="199702275" sldId="261"/>
        </pc:sldMkLst>
      </pc:sldChg>
      <pc:sldChg chg="modSp modAnim">
        <pc:chgData name="Elaine Duffin" userId="cf570e58-4bc4-40a4-94a7-b8900c9b7065" providerId="ADAL" clId="{674BEE7F-E619-426C-B6FA-5167A486930E}" dt="2022-10-06T12:45:42.788" v="994" actId="20577"/>
        <pc:sldMkLst>
          <pc:docMk/>
          <pc:sldMk cId="2552315158" sldId="791"/>
        </pc:sldMkLst>
        <pc:spChg chg="mod">
          <ac:chgData name="Elaine Duffin" userId="cf570e58-4bc4-40a4-94a7-b8900c9b7065" providerId="ADAL" clId="{674BEE7F-E619-426C-B6FA-5167A486930E}" dt="2022-10-06T12:45:42.788" v="994" actId="20577"/>
          <ac:spMkLst>
            <pc:docMk/>
            <pc:sldMk cId="2552315158" sldId="791"/>
            <ac:spMk id="5" creationId="{70BBF7CF-E68F-4E2C-A05F-94DABD33FCF6}"/>
          </ac:spMkLst>
        </pc:spChg>
      </pc:sldChg>
      <pc:sldChg chg="addSp delSp modSp mod modAnim replTag">
        <pc:chgData name="Elaine Duffin" userId="cf570e58-4bc4-40a4-94a7-b8900c9b7065" providerId="ADAL" clId="{674BEE7F-E619-426C-B6FA-5167A486930E}" dt="2022-10-25T10:52:38.104" v="3475"/>
        <pc:sldMkLst>
          <pc:docMk/>
          <pc:sldMk cId="3984808876" sldId="1180"/>
        </pc:sldMkLst>
        <pc:spChg chg="mod modVis">
          <ac:chgData name="Elaine Duffin" userId="cf570e58-4bc4-40a4-94a7-b8900c9b7065" providerId="ADAL" clId="{674BEE7F-E619-426C-B6FA-5167A486930E}" dt="2022-10-25T10:52:29.407" v="3425"/>
          <ac:spMkLst>
            <pc:docMk/>
            <pc:sldMk cId="3984808876" sldId="1180"/>
            <ac:spMk id="3" creationId="{67829917-A609-4EDA-9A4D-8C6F9063C666}"/>
          </ac:spMkLst>
        </pc:spChg>
        <pc:spChg chg="add del mod ord">
          <ac:chgData name="Elaine Duffin" userId="cf570e58-4bc4-40a4-94a7-b8900c9b7065" providerId="ADAL" clId="{674BEE7F-E619-426C-B6FA-5167A486930E}" dt="2022-10-06T12:55:46.976" v="1584"/>
          <ac:spMkLst>
            <pc:docMk/>
            <pc:sldMk cId="3984808876" sldId="1180"/>
            <ac:spMk id="6" creationId="{209E9AA0-CC61-4BAA-B511-E4A8800BAFB6}"/>
          </ac:spMkLst>
        </pc:spChg>
        <pc:spChg chg="mod modVis">
          <ac:chgData name="Elaine Duffin" userId="cf570e58-4bc4-40a4-94a7-b8900c9b7065" providerId="ADAL" clId="{674BEE7F-E619-426C-B6FA-5167A486930E}" dt="2022-10-06T13:00:04.604" v="3003"/>
          <ac:spMkLst>
            <pc:docMk/>
            <pc:sldMk cId="3984808876" sldId="1180"/>
            <ac:spMk id="30" creationId="{628AE061-6090-4B03-A7CE-E8ADB993F4DE}"/>
          </ac:spMkLst>
        </pc:spChg>
        <pc:spChg chg="mod modVis">
          <ac:chgData name="Elaine Duffin" userId="cf570e58-4bc4-40a4-94a7-b8900c9b7065" providerId="ADAL" clId="{674BEE7F-E619-426C-B6FA-5167A486930E}" dt="2022-10-06T13:00:04.604" v="3001"/>
          <ac:spMkLst>
            <pc:docMk/>
            <pc:sldMk cId="3984808876" sldId="1180"/>
            <ac:spMk id="31" creationId="{194000A4-2262-4B6B-9FFA-F04576D98EC7}"/>
          </ac:spMkLst>
        </pc:spChg>
        <pc:spChg chg="mod topLvl">
          <ac:chgData name="Elaine Duffin" userId="cf570e58-4bc4-40a4-94a7-b8900c9b7065" providerId="ADAL" clId="{674BEE7F-E619-426C-B6FA-5167A486930E}" dt="2022-10-06T12:59:34.584" v="2797"/>
          <ac:spMkLst>
            <pc:docMk/>
            <pc:sldMk cId="3984808876" sldId="1180"/>
            <ac:spMk id="33" creationId="{7AB7444B-2ADA-4708-AC92-A1E988B43435}"/>
          </ac:spMkLst>
        </pc:spChg>
        <pc:spChg chg="mod topLvl">
          <ac:chgData name="Elaine Duffin" userId="cf570e58-4bc4-40a4-94a7-b8900c9b7065" providerId="ADAL" clId="{674BEE7F-E619-426C-B6FA-5167A486930E}" dt="2022-10-06T12:59:34.584" v="2797"/>
          <ac:spMkLst>
            <pc:docMk/>
            <pc:sldMk cId="3984808876" sldId="1180"/>
            <ac:spMk id="34" creationId="{62C725F9-DA0A-4A5C-98A4-CB239834863E}"/>
          </ac:spMkLst>
        </pc:spChg>
        <pc:spChg chg="mod topLvl modVis">
          <ac:chgData name="Elaine Duffin" userId="cf570e58-4bc4-40a4-94a7-b8900c9b7065" providerId="ADAL" clId="{674BEE7F-E619-426C-B6FA-5167A486930E}" dt="2022-10-06T12:59:34.584" v="2797"/>
          <ac:spMkLst>
            <pc:docMk/>
            <pc:sldMk cId="3984808876" sldId="1180"/>
            <ac:spMk id="35" creationId="{3348297C-9859-4576-9395-59DEC7C0901C}"/>
          </ac:spMkLst>
        </pc:spChg>
        <pc:spChg chg="mod topLvl modVis">
          <ac:chgData name="Elaine Duffin" userId="cf570e58-4bc4-40a4-94a7-b8900c9b7065" providerId="ADAL" clId="{674BEE7F-E619-426C-B6FA-5167A486930E}" dt="2022-10-06T12:59:34.584" v="2797"/>
          <ac:spMkLst>
            <pc:docMk/>
            <pc:sldMk cId="3984808876" sldId="1180"/>
            <ac:spMk id="36" creationId="{79EACFB3-1353-4CC8-8576-4CC6AB6F0AC0}"/>
          </ac:spMkLst>
        </pc:spChg>
        <pc:spChg chg="mod topLvl">
          <ac:chgData name="Elaine Duffin" userId="cf570e58-4bc4-40a4-94a7-b8900c9b7065" providerId="ADAL" clId="{674BEE7F-E619-426C-B6FA-5167A486930E}" dt="2022-10-06T12:59:34.584" v="2797"/>
          <ac:spMkLst>
            <pc:docMk/>
            <pc:sldMk cId="3984808876" sldId="1180"/>
            <ac:spMk id="37" creationId="{26F9DE10-C97F-4941-8A1D-078FC968BCA0}"/>
          </ac:spMkLst>
        </pc:spChg>
        <pc:spChg chg="mod topLvl">
          <ac:chgData name="Elaine Duffin" userId="cf570e58-4bc4-40a4-94a7-b8900c9b7065" providerId="ADAL" clId="{674BEE7F-E619-426C-B6FA-5167A486930E}" dt="2022-10-06T12:59:34.584" v="2797"/>
          <ac:spMkLst>
            <pc:docMk/>
            <pc:sldMk cId="3984808876" sldId="1180"/>
            <ac:spMk id="38" creationId="{B79457C7-9A28-4890-81B1-19D87641C55F}"/>
          </ac:spMkLst>
        </pc:spChg>
        <pc:spChg chg="mod topLvl modVis">
          <ac:chgData name="Elaine Duffin" userId="cf570e58-4bc4-40a4-94a7-b8900c9b7065" providerId="ADAL" clId="{674BEE7F-E619-426C-B6FA-5167A486930E}" dt="2022-10-06T12:59:34.584" v="2797"/>
          <ac:spMkLst>
            <pc:docMk/>
            <pc:sldMk cId="3984808876" sldId="1180"/>
            <ac:spMk id="39" creationId="{9912AFDE-428E-49DC-8319-AE00C826ABFA}"/>
          </ac:spMkLst>
        </pc:spChg>
        <pc:spChg chg="mod topLvl modVis">
          <ac:chgData name="Elaine Duffin" userId="cf570e58-4bc4-40a4-94a7-b8900c9b7065" providerId="ADAL" clId="{674BEE7F-E619-426C-B6FA-5167A486930E}" dt="2022-10-06T12:59:34.584" v="2797"/>
          <ac:spMkLst>
            <pc:docMk/>
            <pc:sldMk cId="3984808876" sldId="1180"/>
            <ac:spMk id="40" creationId="{96ABB646-19D4-48AC-898A-8F63B1E46F00}"/>
          </ac:spMkLst>
        </pc:spChg>
        <pc:spChg chg="mod topLvl">
          <ac:chgData name="Elaine Duffin" userId="cf570e58-4bc4-40a4-94a7-b8900c9b7065" providerId="ADAL" clId="{674BEE7F-E619-426C-B6FA-5167A486930E}" dt="2022-10-06T12:59:34.584" v="2797"/>
          <ac:spMkLst>
            <pc:docMk/>
            <pc:sldMk cId="3984808876" sldId="1180"/>
            <ac:spMk id="41" creationId="{FD720908-3EA5-4823-BE51-DE5FCA062FA1}"/>
          </ac:spMkLst>
        </pc:spChg>
        <pc:spChg chg="mod topLvl">
          <ac:chgData name="Elaine Duffin" userId="cf570e58-4bc4-40a4-94a7-b8900c9b7065" providerId="ADAL" clId="{674BEE7F-E619-426C-B6FA-5167A486930E}" dt="2022-10-06T12:59:34.584" v="2797"/>
          <ac:spMkLst>
            <pc:docMk/>
            <pc:sldMk cId="3984808876" sldId="1180"/>
            <ac:spMk id="42" creationId="{F818438C-A11E-45EB-9767-54B6DD2A4294}"/>
          </ac:spMkLst>
        </pc:spChg>
        <pc:spChg chg="mod topLvl modVis">
          <ac:chgData name="Elaine Duffin" userId="cf570e58-4bc4-40a4-94a7-b8900c9b7065" providerId="ADAL" clId="{674BEE7F-E619-426C-B6FA-5167A486930E}" dt="2022-10-06T12:59:34.584" v="2797"/>
          <ac:spMkLst>
            <pc:docMk/>
            <pc:sldMk cId="3984808876" sldId="1180"/>
            <ac:spMk id="43" creationId="{124EF444-587D-4E76-B2F8-D28C13E0703B}"/>
          </ac:spMkLst>
        </pc:spChg>
        <pc:spChg chg="mod topLvl modVis">
          <ac:chgData name="Elaine Duffin" userId="cf570e58-4bc4-40a4-94a7-b8900c9b7065" providerId="ADAL" clId="{674BEE7F-E619-426C-B6FA-5167A486930E}" dt="2022-10-06T12:59:34.584" v="2797"/>
          <ac:spMkLst>
            <pc:docMk/>
            <pc:sldMk cId="3984808876" sldId="1180"/>
            <ac:spMk id="44" creationId="{5BAC77C3-B292-4A1C-AE10-B43C777A1CE0}"/>
          </ac:spMkLst>
        </pc:spChg>
        <pc:spChg chg="mod topLvl">
          <ac:chgData name="Elaine Duffin" userId="cf570e58-4bc4-40a4-94a7-b8900c9b7065" providerId="ADAL" clId="{674BEE7F-E619-426C-B6FA-5167A486930E}" dt="2022-10-06T12:59:34.584" v="2797"/>
          <ac:spMkLst>
            <pc:docMk/>
            <pc:sldMk cId="3984808876" sldId="1180"/>
            <ac:spMk id="45" creationId="{1D442204-345B-4856-AFA0-6DE20084F154}"/>
          </ac:spMkLst>
        </pc:spChg>
        <pc:spChg chg="mod topLvl">
          <ac:chgData name="Elaine Duffin" userId="cf570e58-4bc4-40a4-94a7-b8900c9b7065" providerId="ADAL" clId="{674BEE7F-E619-426C-B6FA-5167A486930E}" dt="2022-10-06T12:59:34.584" v="2797"/>
          <ac:spMkLst>
            <pc:docMk/>
            <pc:sldMk cId="3984808876" sldId="1180"/>
            <ac:spMk id="46" creationId="{70FCE413-7C1B-46E4-994F-C82DB8533F15}"/>
          </ac:spMkLst>
        </pc:spChg>
        <pc:spChg chg="mod topLvl modVis">
          <ac:chgData name="Elaine Duffin" userId="cf570e58-4bc4-40a4-94a7-b8900c9b7065" providerId="ADAL" clId="{674BEE7F-E619-426C-B6FA-5167A486930E}" dt="2022-10-06T12:59:34.584" v="2797"/>
          <ac:spMkLst>
            <pc:docMk/>
            <pc:sldMk cId="3984808876" sldId="1180"/>
            <ac:spMk id="47" creationId="{56677DBD-C321-4321-ACB8-4B885776966B}"/>
          </ac:spMkLst>
        </pc:spChg>
        <pc:spChg chg="mod topLvl modVis">
          <ac:chgData name="Elaine Duffin" userId="cf570e58-4bc4-40a4-94a7-b8900c9b7065" providerId="ADAL" clId="{674BEE7F-E619-426C-B6FA-5167A486930E}" dt="2022-10-06T12:59:34.584" v="2797"/>
          <ac:spMkLst>
            <pc:docMk/>
            <pc:sldMk cId="3984808876" sldId="1180"/>
            <ac:spMk id="48" creationId="{35E39CAD-F066-4A90-9FE8-743A3DC95726}"/>
          </ac:spMkLst>
        </pc:spChg>
        <pc:spChg chg="mod modVis">
          <ac:chgData name="Elaine Duffin" userId="cf570e58-4bc4-40a4-94a7-b8900c9b7065" providerId="ADAL" clId="{674BEE7F-E619-426C-B6FA-5167A486930E}" dt="2022-10-06T12:59:34.582" v="2796"/>
          <ac:spMkLst>
            <pc:docMk/>
            <pc:sldMk cId="3984808876" sldId="1180"/>
            <ac:spMk id="51" creationId="{FD93941E-3E1D-4DB9-AE18-26D636B8265F}"/>
          </ac:spMkLst>
        </pc:spChg>
        <pc:spChg chg="mod topLvl">
          <ac:chgData name="Elaine Duffin" userId="cf570e58-4bc4-40a4-94a7-b8900c9b7065" providerId="ADAL" clId="{674BEE7F-E619-426C-B6FA-5167A486930E}" dt="2022-10-06T12:59:34.584" v="2797"/>
          <ac:spMkLst>
            <pc:docMk/>
            <pc:sldMk cId="3984808876" sldId="1180"/>
            <ac:spMk id="57" creationId="{CF5BA6ED-D8C3-4900-9481-1EA4E63D26CF}"/>
          </ac:spMkLst>
        </pc:spChg>
        <pc:grpChg chg="add del mod replST">
          <ac:chgData name="Elaine Duffin" userId="cf570e58-4bc4-40a4-94a7-b8900c9b7065" providerId="ADAL" clId="{674BEE7F-E619-426C-B6FA-5167A486930E}" dt="2022-10-06T12:53:44.156" v="1319"/>
          <ac:grpSpMkLst>
            <pc:docMk/>
            <pc:sldMk cId="3984808876" sldId="1180"/>
            <ac:grpSpMk id="5" creationId="{8223CDAD-0E9D-4DE4-B7AC-9A7F276BC2DC}"/>
          </ac:grpSpMkLst>
        </pc:grpChg>
        <pc:grpChg chg="add del mod replST">
          <ac:chgData name="Elaine Duffin" userId="cf570e58-4bc4-40a4-94a7-b8900c9b7065" providerId="ADAL" clId="{674BEE7F-E619-426C-B6FA-5167A486930E}" dt="2022-10-06T12:55:46.980" v="1589"/>
          <ac:grpSpMkLst>
            <pc:docMk/>
            <pc:sldMk cId="3984808876" sldId="1180"/>
            <ac:grpSpMk id="7" creationId="{74610202-310F-4304-A19F-A6AE64168D26}"/>
          </ac:grpSpMkLst>
        </pc:grpChg>
        <pc:grpChg chg="add del mod replST">
          <ac:chgData name="Elaine Duffin" userId="cf570e58-4bc4-40a4-94a7-b8900c9b7065" providerId="ADAL" clId="{674BEE7F-E619-426C-B6FA-5167A486930E}" dt="2022-10-06T12:55:47.007" v="1643"/>
          <ac:grpSpMkLst>
            <pc:docMk/>
            <pc:sldMk cId="3984808876" sldId="1180"/>
            <ac:grpSpMk id="8" creationId="{4897B4C1-F14A-4320-970D-FC228CEA8FC1}"/>
          </ac:grpSpMkLst>
        </pc:grpChg>
        <pc:grpChg chg="add del mod replST">
          <ac:chgData name="Elaine Duffin" userId="cf570e58-4bc4-40a4-94a7-b8900c9b7065" providerId="ADAL" clId="{674BEE7F-E619-426C-B6FA-5167A486930E}" dt="2022-10-06T12:57:27.604" v="1978"/>
          <ac:grpSpMkLst>
            <pc:docMk/>
            <pc:sldMk cId="3984808876" sldId="1180"/>
            <ac:grpSpMk id="9" creationId="{6E691D30-1CDA-431C-9432-CF19DA30A510}"/>
          </ac:grpSpMkLst>
        </pc:grpChg>
        <pc:grpChg chg="add del mod replST">
          <ac:chgData name="Elaine Duffin" userId="cf570e58-4bc4-40a4-94a7-b8900c9b7065" providerId="ADAL" clId="{674BEE7F-E619-426C-B6FA-5167A486930E}" dt="2022-10-06T12:57:27.634" v="2030"/>
          <ac:grpSpMkLst>
            <pc:docMk/>
            <pc:sldMk cId="3984808876" sldId="1180"/>
            <ac:grpSpMk id="10" creationId="{ECE5691B-6036-4A96-AAFD-2990920DD4FB}"/>
          </ac:grpSpMkLst>
        </pc:grpChg>
        <pc:grpChg chg="add del mod replST">
          <ac:chgData name="Elaine Duffin" userId="cf570e58-4bc4-40a4-94a7-b8900c9b7065" providerId="ADAL" clId="{674BEE7F-E619-426C-B6FA-5167A486930E}" dt="2022-10-06T12:59:00.083" v="2371"/>
          <ac:grpSpMkLst>
            <pc:docMk/>
            <pc:sldMk cId="3984808876" sldId="1180"/>
            <ac:grpSpMk id="11" creationId="{9ABC03A7-FD14-460E-874A-86C0B9A9BF35}"/>
          </ac:grpSpMkLst>
        </pc:grpChg>
        <pc:grpChg chg="add del mod replST">
          <ac:chgData name="Elaine Duffin" userId="cf570e58-4bc4-40a4-94a7-b8900c9b7065" providerId="ADAL" clId="{674BEE7F-E619-426C-B6FA-5167A486930E}" dt="2022-10-06T12:59:00.119" v="2423"/>
          <ac:grpSpMkLst>
            <pc:docMk/>
            <pc:sldMk cId="3984808876" sldId="1180"/>
            <ac:grpSpMk id="12" creationId="{DCE4B4AC-2D32-4C86-80CE-41DB23169601}"/>
          </ac:grpSpMkLst>
        </pc:grpChg>
        <pc:grpChg chg="add del mod replST">
          <ac:chgData name="Elaine Duffin" userId="cf570e58-4bc4-40a4-94a7-b8900c9b7065" providerId="ADAL" clId="{674BEE7F-E619-426C-B6FA-5167A486930E}" dt="2022-10-06T12:59:34.530" v="2706"/>
          <ac:grpSpMkLst>
            <pc:docMk/>
            <pc:sldMk cId="3984808876" sldId="1180"/>
            <ac:grpSpMk id="13" creationId="{5BC15E0A-7722-46B9-85FC-78660F084A03}"/>
          </ac:grpSpMkLst>
        </pc:grpChg>
        <pc:grpChg chg="add del mod replST">
          <ac:chgData name="Elaine Duffin" userId="cf570e58-4bc4-40a4-94a7-b8900c9b7065" providerId="ADAL" clId="{674BEE7F-E619-426C-B6FA-5167A486930E}" dt="2022-10-06T12:59:34.564" v="2758"/>
          <ac:grpSpMkLst>
            <pc:docMk/>
            <pc:sldMk cId="3984808876" sldId="1180"/>
            <ac:grpSpMk id="14" creationId="{A94175A3-23A8-40D6-8DCB-D338AA8B70C2}"/>
          </ac:grpSpMkLst>
        </pc:grpChg>
        <pc:grpChg chg="add mod replST">
          <ac:chgData name="Elaine Duffin" userId="cf570e58-4bc4-40a4-94a7-b8900c9b7065" providerId="ADAL" clId="{674BEE7F-E619-426C-B6FA-5167A486930E}" dt="2022-10-06T12:59:34.586" v="2803"/>
          <ac:grpSpMkLst>
            <pc:docMk/>
            <pc:sldMk cId="3984808876" sldId="1180"/>
            <ac:grpSpMk id="15" creationId="{46EB1907-5CD9-4959-81A8-1FA98B596CD6}"/>
          </ac:grpSpMkLst>
        </pc:grpChg>
        <pc:grpChg chg="del">
          <ac:chgData name="Elaine Duffin" userId="cf570e58-4bc4-40a4-94a7-b8900c9b7065" providerId="ADAL" clId="{674BEE7F-E619-426C-B6FA-5167A486930E}" dt="2022-10-06T12:53:20.187" v="1088"/>
          <ac:grpSpMkLst>
            <pc:docMk/>
            <pc:sldMk cId="3984808876" sldId="1180"/>
            <ac:grpSpMk id="58" creationId="{E17BBEF8-9A2E-4454-B0A9-E83E872FC064}"/>
          </ac:grpSpMkLst>
        </pc:grpChg>
      </pc:sldChg>
      <pc:sldChg chg="modSp mod modAnim replTag">
        <pc:chgData name="Elaine Duffin" userId="cf570e58-4bc4-40a4-94a7-b8900c9b7065" providerId="ADAL" clId="{674BEE7F-E619-426C-B6FA-5167A486930E}" dt="2022-10-25T10:52:38.105" v="3478"/>
        <pc:sldMkLst>
          <pc:docMk/>
          <pc:sldMk cId="2138648875" sldId="1195"/>
        </pc:sldMkLst>
        <pc:spChg chg="mod modVis">
          <ac:chgData name="Elaine Duffin" userId="cf570e58-4bc4-40a4-94a7-b8900c9b7065" providerId="ADAL" clId="{674BEE7F-E619-426C-B6FA-5167A486930E}" dt="2022-10-25T10:52:32.059" v="3449"/>
          <ac:spMkLst>
            <pc:docMk/>
            <pc:sldMk cId="2138648875" sldId="1195"/>
            <ac:spMk id="3" creationId="{90B7DE37-4871-4E21-B5A9-FA9039642AE8}"/>
          </ac:spMkLst>
        </pc:spChg>
        <pc:spChg chg="mod modVis">
          <ac:chgData name="Elaine Duffin" userId="cf570e58-4bc4-40a4-94a7-b8900c9b7065" providerId="ADAL" clId="{674BEE7F-E619-426C-B6FA-5167A486930E}" dt="2022-10-06T13:00:04.646" v="3018"/>
          <ac:spMkLst>
            <pc:docMk/>
            <pc:sldMk cId="2138648875" sldId="1195"/>
            <ac:spMk id="9" creationId="{3DBE405B-357A-45FD-A4A1-12490245A3E4}"/>
          </ac:spMkLst>
        </pc:spChg>
        <pc:spChg chg="mod modVis">
          <ac:chgData name="Elaine Duffin" userId="cf570e58-4bc4-40a4-94a7-b8900c9b7065" providerId="ADAL" clId="{674BEE7F-E619-426C-B6FA-5167A486930E}" dt="2022-10-06T13:00:04.645" v="3016"/>
          <ac:spMkLst>
            <pc:docMk/>
            <pc:sldMk cId="2138648875" sldId="1195"/>
            <ac:spMk id="10" creationId="{1DECA942-87E6-4EA5-9F15-E1112BFDB751}"/>
          </ac:spMkLst>
        </pc:spChg>
        <pc:spChg chg="mod">
          <ac:chgData name="Elaine Duffin" userId="cf570e58-4bc4-40a4-94a7-b8900c9b7065" providerId="ADAL" clId="{674BEE7F-E619-426C-B6FA-5167A486930E}" dt="2022-10-06T12:59:52.357" v="2936"/>
          <ac:spMkLst>
            <pc:docMk/>
            <pc:sldMk cId="2138648875" sldId="1195"/>
            <ac:spMk id="11" creationId="{0EF9A3C4-8396-45B9-9B71-FF541F2B0F0D}"/>
          </ac:spMkLst>
        </pc:spChg>
      </pc:sldChg>
      <pc:sldChg chg="modSp del mod replTag">
        <pc:chgData name="Elaine Duffin" userId="cf570e58-4bc4-40a4-94a7-b8900c9b7065" providerId="ADAL" clId="{674BEE7F-E619-426C-B6FA-5167A486930E}" dt="2022-10-06T12:47:24.691" v="1039" actId="2696"/>
        <pc:sldMkLst>
          <pc:docMk/>
          <pc:sldMk cId="3988073339" sldId="1198"/>
        </pc:sldMkLst>
        <pc:spChg chg="mod modVis">
          <ac:chgData name="Elaine Duffin" userId="cf570e58-4bc4-40a4-94a7-b8900c9b7065" providerId="ADAL" clId="{674BEE7F-E619-426C-B6FA-5167A486930E}" dt="2022-10-06T12:39:33.436" v="8"/>
          <ac:spMkLst>
            <pc:docMk/>
            <pc:sldMk cId="3988073339" sldId="1198"/>
            <ac:spMk id="4" creationId="{8587BC56-54A3-4548-9EE3-CFA0341D1764}"/>
          </ac:spMkLst>
        </pc:spChg>
      </pc:sldChg>
      <pc:sldChg chg="modSp del mod modAnim replTag">
        <pc:chgData name="Elaine Duffin" userId="cf570e58-4bc4-40a4-94a7-b8900c9b7065" providerId="ADAL" clId="{674BEE7F-E619-426C-B6FA-5167A486930E}" dt="2022-10-06T12:56:50.535" v="1816" actId="2696"/>
        <pc:sldMkLst>
          <pc:docMk/>
          <pc:sldMk cId="49196990" sldId="1201"/>
        </pc:sldMkLst>
        <pc:spChg chg="mod modVis">
          <ac:chgData name="Elaine Duffin" userId="cf570e58-4bc4-40a4-94a7-b8900c9b7065" providerId="ADAL" clId="{674BEE7F-E619-426C-B6FA-5167A486930E}" dt="2022-10-06T12:56:47.153" v="1793"/>
          <ac:spMkLst>
            <pc:docMk/>
            <pc:sldMk cId="49196990" sldId="1201"/>
            <ac:spMk id="5" creationId="{70BBF7CF-E68F-4E2C-A05F-94DABD33FCF6}"/>
          </ac:spMkLst>
        </pc:spChg>
        <pc:spChg chg="mod modVis">
          <ac:chgData name="Elaine Duffin" userId="cf570e58-4bc4-40a4-94a7-b8900c9b7065" providerId="ADAL" clId="{674BEE7F-E619-426C-B6FA-5167A486930E}" dt="2022-10-06T12:56:45.811" v="1774"/>
          <ac:spMkLst>
            <pc:docMk/>
            <pc:sldMk cId="49196990" sldId="1201"/>
            <ac:spMk id="10" creationId="{1C77CFD1-89AA-44A9-9BED-83F435A12922}"/>
          </ac:spMkLst>
        </pc:spChg>
        <pc:spChg chg="mod modVis">
          <ac:chgData name="Elaine Duffin" userId="cf570e58-4bc4-40a4-94a7-b8900c9b7065" providerId="ADAL" clId="{674BEE7F-E619-426C-B6FA-5167A486930E}" dt="2022-10-06T12:54:36.916" v="1476"/>
          <ac:spMkLst>
            <pc:docMk/>
            <pc:sldMk cId="49196990" sldId="1201"/>
            <ac:spMk id="11" creationId="{31BE0A52-A8D1-45AB-BD85-18D5168AD2C9}"/>
          </ac:spMkLst>
        </pc:spChg>
        <pc:spChg chg="mod">
          <ac:chgData name="Elaine Duffin" userId="cf570e58-4bc4-40a4-94a7-b8900c9b7065" providerId="ADAL" clId="{674BEE7F-E619-426C-B6FA-5167A486930E}" dt="2022-10-06T12:56:47.159" v="1800"/>
          <ac:spMkLst>
            <pc:docMk/>
            <pc:sldMk cId="49196990" sldId="1201"/>
            <ac:spMk id="12" creationId="{65C808E1-8863-4A83-A307-C129E2F1A348}"/>
          </ac:spMkLst>
        </pc:spChg>
      </pc:sldChg>
      <pc:sldChg chg="addSp delSp modSp mod modAnim replTag">
        <pc:chgData name="Elaine Duffin" userId="cf570e58-4bc4-40a4-94a7-b8900c9b7065" providerId="ADAL" clId="{674BEE7F-E619-426C-B6FA-5167A486930E}" dt="2022-10-25T10:52:38.105" v="3480"/>
        <pc:sldMkLst>
          <pc:docMk/>
          <pc:sldMk cId="2771106164" sldId="1208"/>
        </pc:sldMkLst>
        <pc:spChg chg="mod modVis">
          <ac:chgData name="Elaine Duffin" userId="cf570e58-4bc4-40a4-94a7-b8900c9b7065" providerId="ADAL" clId="{674BEE7F-E619-426C-B6FA-5167A486930E}" dt="2022-10-25T10:52:32.890" v="3464"/>
          <ac:spMkLst>
            <pc:docMk/>
            <pc:sldMk cId="2771106164" sldId="1208"/>
            <ac:spMk id="3" creationId="{90B7DE37-4871-4E21-B5A9-FA9039642AE8}"/>
          </ac:spMkLst>
        </pc:spChg>
        <pc:spChg chg="mod modVis">
          <ac:chgData name="Elaine Duffin" userId="cf570e58-4bc4-40a4-94a7-b8900c9b7065" providerId="ADAL" clId="{674BEE7F-E619-426C-B6FA-5167A486930E}" dt="2022-10-06T13:00:04.672" v="3029"/>
          <ac:spMkLst>
            <pc:docMk/>
            <pc:sldMk cId="2771106164" sldId="1208"/>
            <ac:spMk id="27" creationId="{B7C1352D-CB0E-4BC9-9B98-94191FE3404F}"/>
          </ac:spMkLst>
        </pc:spChg>
        <pc:spChg chg="mod modVis">
          <ac:chgData name="Elaine Duffin" userId="cf570e58-4bc4-40a4-94a7-b8900c9b7065" providerId="ADAL" clId="{674BEE7F-E619-426C-B6FA-5167A486930E}" dt="2022-10-06T13:00:04.672" v="3027"/>
          <ac:spMkLst>
            <pc:docMk/>
            <pc:sldMk cId="2771106164" sldId="1208"/>
            <ac:spMk id="28" creationId="{4D2C1C3D-FA10-46AF-BDB3-5791653A16C7}"/>
          </ac:spMkLst>
        </pc:spChg>
        <pc:spChg chg="mod topLvl">
          <ac:chgData name="Elaine Duffin" userId="cf570e58-4bc4-40a4-94a7-b8900c9b7065" providerId="ADAL" clId="{674BEE7F-E619-426C-B6FA-5167A486930E}" dt="2022-10-06T12:53:20.552" v="1230"/>
          <ac:spMkLst>
            <pc:docMk/>
            <pc:sldMk cId="2771106164" sldId="1208"/>
            <ac:spMk id="29" creationId="{F2D1169C-5801-4EEF-976F-B2D87CA9798E}"/>
          </ac:spMkLst>
        </pc:spChg>
        <pc:spChg chg="mod topLvl">
          <ac:chgData name="Elaine Duffin" userId="cf570e58-4bc4-40a4-94a7-b8900c9b7065" providerId="ADAL" clId="{674BEE7F-E619-426C-B6FA-5167A486930E}" dt="2022-10-06T12:53:20.552" v="1230"/>
          <ac:spMkLst>
            <pc:docMk/>
            <pc:sldMk cId="2771106164" sldId="1208"/>
            <ac:spMk id="30" creationId="{7904CBBC-A6A1-4F67-99FA-2B56991F4A2D}"/>
          </ac:spMkLst>
        </pc:spChg>
        <pc:spChg chg="mod topLvl modVis">
          <ac:chgData name="Elaine Duffin" userId="cf570e58-4bc4-40a4-94a7-b8900c9b7065" providerId="ADAL" clId="{674BEE7F-E619-426C-B6FA-5167A486930E}" dt="2022-10-06T12:53:20.552" v="1230"/>
          <ac:spMkLst>
            <pc:docMk/>
            <pc:sldMk cId="2771106164" sldId="1208"/>
            <ac:spMk id="31" creationId="{11D7F105-DA5E-488E-8E30-CCD548EEC541}"/>
          </ac:spMkLst>
        </pc:spChg>
        <pc:spChg chg="mod topLvl modVis">
          <ac:chgData name="Elaine Duffin" userId="cf570e58-4bc4-40a4-94a7-b8900c9b7065" providerId="ADAL" clId="{674BEE7F-E619-426C-B6FA-5167A486930E}" dt="2022-10-06T12:53:20.552" v="1230"/>
          <ac:spMkLst>
            <pc:docMk/>
            <pc:sldMk cId="2771106164" sldId="1208"/>
            <ac:spMk id="32" creationId="{0B4B9517-4022-4D20-B85A-008F8C0E1593}"/>
          </ac:spMkLst>
        </pc:spChg>
        <pc:spChg chg="mod topLvl">
          <ac:chgData name="Elaine Duffin" userId="cf570e58-4bc4-40a4-94a7-b8900c9b7065" providerId="ADAL" clId="{674BEE7F-E619-426C-B6FA-5167A486930E}" dt="2022-10-06T12:53:20.552" v="1230"/>
          <ac:spMkLst>
            <pc:docMk/>
            <pc:sldMk cId="2771106164" sldId="1208"/>
            <ac:spMk id="33" creationId="{D71DBC4A-D256-4E8A-B1AB-F0FEC4F0EDCA}"/>
          </ac:spMkLst>
        </pc:spChg>
        <pc:spChg chg="mod topLvl">
          <ac:chgData name="Elaine Duffin" userId="cf570e58-4bc4-40a4-94a7-b8900c9b7065" providerId="ADAL" clId="{674BEE7F-E619-426C-B6FA-5167A486930E}" dt="2022-10-06T12:53:20.552" v="1230"/>
          <ac:spMkLst>
            <pc:docMk/>
            <pc:sldMk cId="2771106164" sldId="1208"/>
            <ac:spMk id="34" creationId="{260515C9-C9A0-444C-BAC8-31893BFED75A}"/>
          </ac:spMkLst>
        </pc:spChg>
        <pc:spChg chg="mod topLvl modVis">
          <ac:chgData name="Elaine Duffin" userId="cf570e58-4bc4-40a4-94a7-b8900c9b7065" providerId="ADAL" clId="{674BEE7F-E619-426C-B6FA-5167A486930E}" dt="2022-10-06T12:53:20.552" v="1230"/>
          <ac:spMkLst>
            <pc:docMk/>
            <pc:sldMk cId="2771106164" sldId="1208"/>
            <ac:spMk id="35" creationId="{85D405B2-B40D-4271-8F97-EBE3FE889723}"/>
          </ac:spMkLst>
        </pc:spChg>
        <pc:spChg chg="mod topLvl modVis">
          <ac:chgData name="Elaine Duffin" userId="cf570e58-4bc4-40a4-94a7-b8900c9b7065" providerId="ADAL" clId="{674BEE7F-E619-426C-B6FA-5167A486930E}" dt="2022-10-06T12:53:20.552" v="1230"/>
          <ac:spMkLst>
            <pc:docMk/>
            <pc:sldMk cId="2771106164" sldId="1208"/>
            <ac:spMk id="36" creationId="{4E913680-49AB-4AB0-A245-73EDAC76C3F0}"/>
          </ac:spMkLst>
        </pc:spChg>
        <pc:spChg chg="mod topLvl">
          <ac:chgData name="Elaine Duffin" userId="cf570e58-4bc4-40a4-94a7-b8900c9b7065" providerId="ADAL" clId="{674BEE7F-E619-426C-B6FA-5167A486930E}" dt="2022-10-06T12:53:20.552" v="1230"/>
          <ac:spMkLst>
            <pc:docMk/>
            <pc:sldMk cId="2771106164" sldId="1208"/>
            <ac:spMk id="37" creationId="{61346D97-F13D-4676-83AB-0B078C2D9704}"/>
          </ac:spMkLst>
        </pc:spChg>
        <pc:spChg chg="mod topLvl">
          <ac:chgData name="Elaine Duffin" userId="cf570e58-4bc4-40a4-94a7-b8900c9b7065" providerId="ADAL" clId="{674BEE7F-E619-426C-B6FA-5167A486930E}" dt="2022-10-06T12:53:20.552" v="1230"/>
          <ac:spMkLst>
            <pc:docMk/>
            <pc:sldMk cId="2771106164" sldId="1208"/>
            <ac:spMk id="38" creationId="{2CDB8C70-3A57-4376-B700-C415C044687C}"/>
          </ac:spMkLst>
        </pc:spChg>
        <pc:spChg chg="mod topLvl modVis">
          <ac:chgData name="Elaine Duffin" userId="cf570e58-4bc4-40a4-94a7-b8900c9b7065" providerId="ADAL" clId="{674BEE7F-E619-426C-B6FA-5167A486930E}" dt="2022-10-06T12:53:20.552" v="1230"/>
          <ac:spMkLst>
            <pc:docMk/>
            <pc:sldMk cId="2771106164" sldId="1208"/>
            <ac:spMk id="39" creationId="{1B856203-AD68-47B8-9A9C-8982E3B07CF4}"/>
          </ac:spMkLst>
        </pc:spChg>
        <pc:spChg chg="mod topLvl modVis">
          <ac:chgData name="Elaine Duffin" userId="cf570e58-4bc4-40a4-94a7-b8900c9b7065" providerId="ADAL" clId="{674BEE7F-E619-426C-B6FA-5167A486930E}" dt="2022-10-06T12:53:20.552" v="1230"/>
          <ac:spMkLst>
            <pc:docMk/>
            <pc:sldMk cId="2771106164" sldId="1208"/>
            <ac:spMk id="40" creationId="{992FB201-528D-4DD5-8C11-96E60429D4B2}"/>
          </ac:spMkLst>
        </pc:spChg>
        <pc:spChg chg="mod topLvl">
          <ac:chgData name="Elaine Duffin" userId="cf570e58-4bc4-40a4-94a7-b8900c9b7065" providerId="ADAL" clId="{674BEE7F-E619-426C-B6FA-5167A486930E}" dt="2022-10-06T12:53:20.552" v="1230"/>
          <ac:spMkLst>
            <pc:docMk/>
            <pc:sldMk cId="2771106164" sldId="1208"/>
            <ac:spMk id="41" creationId="{F051AD5A-CE96-4274-ACC4-A24AAF58BDE8}"/>
          </ac:spMkLst>
        </pc:spChg>
        <pc:spChg chg="mod topLvl">
          <ac:chgData name="Elaine Duffin" userId="cf570e58-4bc4-40a4-94a7-b8900c9b7065" providerId="ADAL" clId="{674BEE7F-E619-426C-B6FA-5167A486930E}" dt="2022-10-06T12:53:20.552" v="1230"/>
          <ac:spMkLst>
            <pc:docMk/>
            <pc:sldMk cId="2771106164" sldId="1208"/>
            <ac:spMk id="42" creationId="{FC0F9290-8C95-4EE8-9554-F1E416C56C42}"/>
          </ac:spMkLst>
        </pc:spChg>
        <pc:spChg chg="mod topLvl modVis">
          <ac:chgData name="Elaine Duffin" userId="cf570e58-4bc4-40a4-94a7-b8900c9b7065" providerId="ADAL" clId="{674BEE7F-E619-426C-B6FA-5167A486930E}" dt="2022-10-06T12:53:20.552" v="1230"/>
          <ac:spMkLst>
            <pc:docMk/>
            <pc:sldMk cId="2771106164" sldId="1208"/>
            <ac:spMk id="43" creationId="{A6063920-E352-49F2-80DA-DD24852B7966}"/>
          </ac:spMkLst>
        </pc:spChg>
        <pc:spChg chg="mod topLvl modVis">
          <ac:chgData name="Elaine Duffin" userId="cf570e58-4bc4-40a4-94a7-b8900c9b7065" providerId="ADAL" clId="{674BEE7F-E619-426C-B6FA-5167A486930E}" dt="2022-10-06T12:53:20.552" v="1230"/>
          <ac:spMkLst>
            <pc:docMk/>
            <pc:sldMk cId="2771106164" sldId="1208"/>
            <ac:spMk id="44" creationId="{236E686E-191D-49D1-80AA-CE36856F833C}"/>
          </ac:spMkLst>
        </pc:spChg>
        <pc:spChg chg="mod topLvl">
          <ac:chgData name="Elaine Duffin" userId="cf570e58-4bc4-40a4-94a7-b8900c9b7065" providerId="ADAL" clId="{674BEE7F-E619-426C-B6FA-5167A486930E}" dt="2022-10-06T12:53:20.552" v="1230"/>
          <ac:spMkLst>
            <pc:docMk/>
            <pc:sldMk cId="2771106164" sldId="1208"/>
            <ac:spMk id="51" creationId="{022E19E9-1784-4FB7-B406-F8F5A95F76AF}"/>
          </ac:spMkLst>
        </pc:spChg>
        <pc:grpChg chg="add mod replST">
          <ac:chgData name="Elaine Duffin" userId="cf570e58-4bc4-40a4-94a7-b8900c9b7065" providerId="ADAL" clId="{674BEE7F-E619-426C-B6FA-5167A486930E}" dt="2022-10-06T12:53:20.555" v="1236"/>
          <ac:grpSpMkLst>
            <pc:docMk/>
            <pc:sldMk cId="2771106164" sldId="1208"/>
            <ac:grpSpMk id="4" creationId="{D44181E9-BC20-40D7-93EF-8EB652662FEC}"/>
          </ac:grpSpMkLst>
        </pc:grpChg>
        <pc:grpChg chg="del">
          <ac:chgData name="Elaine Duffin" userId="cf570e58-4bc4-40a4-94a7-b8900c9b7065" providerId="ADAL" clId="{674BEE7F-E619-426C-B6FA-5167A486930E}" dt="2022-10-06T12:53:20.537" v="1193"/>
          <ac:grpSpMkLst>
            <pc:docMk/>
            <pc:sldMk cId="2771106164" sldId="1208"/>
            <ac:grpSpMk id="52" creationId="{22E0E9D1-1972-434C-B405-F53AC87BA09C}"/>
          </ac:grpSpMkLst>
        </pc:grpChg>
      </pc:sldChg>
      <pc:sldChg chg="modSp mod modAnim replTag">
        <pc:chgData name="Elaine Duffin" userId="cf570e58-4bc4-40a4-94a7-b8900c9b7065" providerId="ADAL" clId="{674BEE7F-E619-426C-B6FA-5167A486930E}" dt="2022-10-25T10:52:38.105" v="3479"/>
        <pc:sldMkLst>
          <pc:docMk/>
          <pc:sldMk cId="2838012966" sldId="1209"/>
        </pc:sldMkLst>
        <pc:spChg chg="mod modVis">
          <ac:chgData name="Elaine Duffin" userId="cf570e58-4bc4-40a4-94a7-b8900c9b7065" providerId="ADAL" clId="{674BEE7F-E619-426C-B6FA-5167A486930E}" dt="2022-10-25T10:52:32.511" v="3457"/>
          <ac:spMkLst>
            <pc:docMk/>
            <pc:sldMk cId="2838012966" sldId="1209"/>
            <ac:spMk id="6" creationId="{1FA674CE-0542-4441-8ECB-505DECD8D325}"/>
          </ac:spMkLst>
        </pc:spChg>
        <pc:spChg chg="mod modVis">
          <ac:chgData name="Elaine Duffin" userId="cf570e58-4bc4-40a4-94a7-b8900c9b7065" providerId="ADAL" clId="{674BEE7F-E619-426C-B6FA-5167A486930E}" dt="2022-10-06T13:00:04.659" v="3024"/>
          <ac:spMkLst>
            <pc:docMk/>
            <pc:sldMk cId="2838012966" sldId="1209"/>
            <ac:spMk id="10" creationId="{ACFEFEF8-F1BF-4A09-BD06-9F5450EF4D14}"/>
          </ac:spMkLst>
        </pc:spChg>
        <pc:spChg chg="mod modVis">
          <ac:chgData name="Elaine Duffin" userId="cf570e58-4bc4-40a4-94a7-b8900c9b7065" providerId="ADAL" clId="{674BEE7F-E619-426C-B6FA-5167A486930E}" dt="2022-10-06T13:00:04.658" v="3022"/>
          <ac:spMkLst>
            <pc:docMk/>
            <pc:sldMk cId="2838012966" sldId="1209"/>
            <ac:spMk id="11" creationId="{3C9D25C6-5C9A-41B8-BF98-3E9A74B734DC}"/>
          </ac:spMkLst>
        </pc:spChg>
        <pc:spChg chg="mod">
          <ac:chgData name="Elaine Duffin" userId="cf570e58-4bc4-40a4-94a7-b8900c9b7065" providerId="ADAL" clId="{674BEE7F-E619-426C-B6FA-5167A486930E}" dt="2022-10-06T12:59:59.419" v="2966"/>
          <ac:spMkLst>
            <pc:docMk/>
            <pc:sldMk cId="2838012966" sldId="1209"/>
            <ac:spMk id="12" creationId="{89AE331B-EDD5-43ED-8D81-6AB41FC698D8}"/>
          </ac:spMkLst>
        </pc:spChg>
        <pc:spChg chg="mod">
          <ac:chgData name="Elaine Duffin" userId="cf570e58-4bc4-40a4-94a7-b8900c9b7065" providerId="ADAL" clId="{674BEE7F-E619-426C-B6FA-5167A486930E}" dt="2022-10-06T13:03:04.179" v="3217" actId="20577"/>
          <ac:spMkLst>
            <pc:docMk/>
            <pc:sldMk cId="2838012966" sldId="1209"/>
            <ac:spMk id="15" creationId="{31A8A02F-B4A2-46F6-8DE5-865DC135DC15}"/>
          </ac:spMkLst>
        </pc:spChg>
      </pc:sldChg>
      <pc:sldChg chg="modSp mod replTag">
        <pc:chgData name="Elaine Duffin" userId="cf570e58-4bc4-40a4-94a7-b8900c9b7065" providerId="ADAL" clId="{674BEE7F-E619-426C-B6FA-5167A486930E}" dt="2022-10-25T10:52:38.105" v="3481"/>
        <pc:sldMkLst>
          <pc:docMk/>
          <pc:sldMk cId="3064127986" sldId="1211"/>
        </pc:sldMkLst>
        <pc:spChg chg="mod modVis">
          <ac:chgData name="Elaine Duffin" userId="cf570e58-4bc4-40a4-94a7-b8900c9b7065" providerId="ADAL" clId="{674BEE7F-E619-426C-B6FA-5167A486930E}" dt="2022-10-25T10:52:33.256" v="3472"/>
          <ac:spMkLst>
            <pc:docMk/>
            <pc:sldMk cId="3064127986" sldId="1211"/>
            <ac:spMk id="4" creationId="{B9A93C14-9CAE-46D2-AD77-7EE6255FCF96}"/>
          </ac:spMkLst>
        </pc:spChg>
        <pc:spChg chg="mod modVis">
          <ac:chgData name="Elaine Duffin" userId="cf570e58-4bc4-40a4-94a7-b8900c9b7065" providerId="ADAL" clId="{674BEE7F-E619-426C-B6FA-5167A486930E}" dt="2022-10-06T13:00:04.681" v="3034"/>
          <ac:spMkLst>
            <pc:docMk/>
            <pc:sldMk cId="3064127986" sldId="1211"/>
            <ac:spMk id="8" creationId="{1C7A21DF-A669-4DF8-AB9B-47BA938CDE06}"/>
          </ac:spMkLst>
        </pc:spChg>
        <pc:spChg chg="mod modVis">
          <ac:chgData name="Elaine Duffin" userId="cf570e58-4bc4-40a4-94a7-b8900c9b7065" providerId="ADAL" clId="{674BEE7F-E619-426C-B6FA-5167A486930E}" dt="2022-10-06T13:00:04.679" v="3032"/>
          <ac:spMkLst>
            <pc:docMk/>
            <pc:sldMk cId="3064127986" sldId="1211"/>
            <ac:spMk id="9" creationId="{EBED1844-CD76-493F-9E6D-91E9E1AA3B05}"/>
          </ac:spMkLst>
        </pc:spChg>
        <pc:spChg chg="mod">
          <ac:chgData name="Elaine Duffin" userId="cf570e58-4bc4-40a4-94a7-b8900c9b7065" providerId="ADAL" clId="{674BEE7F-E619-426C-B6FA-5167A486930E}" dt="2022-10-06T12:53:20.568" v="1249"/>
          <ac:spMkLst>
            <pc:docMk/>
            <pc:sldMk cId="3064127986" sldId="1211"/>
            <ac:spMk id="10" creationId="{88794228-E76C-487F-BEFB-DF60397162DA}"/>
          </ac:spMkLst>
        </pc:spChg>
      </pc:sldChg>
      <pc:sldChg chg="modAnim">
        <pc:chgData name="Elaine Duffin" userId="cf570e58-4bc4-40a4-94a7-b8900c9b7065" providerId="ADAL" clId="{674BEE7F-E619-426C-B6FA-5167A486930E}" dt="2022-10-06T12:55:11.272" v="1544"/>
        <pc:sldMkLst>
          <pc:docMk/>
          <pc:sldMk cId="2403832293" sldId="1214"/>
        </pc:sldMkLst>
      </pc:sldChg>
      <pc:sldChg chg="modSp mod modAnim replTag">
        <pc:chgData name="Elaine Duffin" userId="cf570e58-4bc4-40a4-94a7-b8900c9b7065" providerId="ADAL" clId="{674BEE7F-E619-426C-B6FA-5167A486930E}" dt="2022-10-25T10:52:38.103" v="3474"/>
        <pc:sldMkLst>
          <pc:docMk/>
          <pc:sldMk cId="2640757254" sldId="1216"/>
        </pc:sldMkLst>
        <pc:spChg chg="mod modVis">
          <ac:chgData name="Elaine Duffin" userId="cf570e58-4bc4-40a4-94a7-b8900c9b7065" providerId="ADAL" clId="{674BEE7F-E619-426C-B6FA-5167A486930E}" dt="2022-10-06T13:00:04.587" v="2998"/>
          <ac:spMkLst>
            <pc:docMk/>
            <pc:sldMk cId="2640757254" sldId="1216"/>
            <ac:spMk id="7" creationId="{1B659AF7-F593-4ACD-9570-5936E335CAE9}"/>
          </ac:spMkLst>
        </pc:spChg>
        <pc:spChg chg="mod modVis">
          <ac:chgData name="Elaine Duffin" userId="cf570e58-4bc4-40a4-94a7-b8900c9b7065" providerId="ADAL" clId="{674BEE7F-E619-426C-B6FA-5167A486930E}" dt="2022-10-06T13:00:04.586" v="2996"/>
          <ac:spMkLst>
            <pc:docMk/>
            <pc:sldMk cId="2640757254" sldId="1216"/>
            <ac:spMk id="8" creationId="{850FE19B-CFAB-483E-8AB7-6C815A81B063}"/>
          </ac:spMkLst>
        </pc:spChg>
        <pc:spChg chg="mod">
          <ac:chgData name="Elaine Duffin" userId="cf570e58-4bc4-40a4-94a7-b8900c9b7065" providerId="ADAL" clId="{674BEE7F-E619-426C-B6FA-5167A486930E}" dt="2022-10-06T12:59:34.522" v="2698"/>
          <ac:spMkLst>
            <pc:docMk/>
            <pc:sldMk cId="2640757254" sldId="1216"/>
            <ac:spMk id="9" creationId="{D24F37B3-A2EF-47A1-823A-8198D4FB5F36}"/>
          </ac:spMkLst>
        </pc:spChg>
        <pc:spChg chg="mod modVis">
          <ac:chgData name="Elaine Duffin" userId="cf570e58-4bc4-40a4-94a7-b8900c9b7065" providerId="ADAL" clId="{674BEE7F-E619-426C-B6FA-5167A486930E}" dt="2022-10-25T10:52:28.468" v="3418"/>
          <ac:spMkLst>
            <pc:docMk/>
            <pc:sldMk cId="2640757254" sldId="1216"/>
            <ac:spMk id="220163" creationId="{834499C8-EDB4-40A9-905F-7AE4203C381F}"/>
          </ac:spMkLst>
        </pc:spChg>
      </pc:sldChg>
      <pc:sldChg chg="modSp mod modAnim replTag">
        <pc:chgData name="Elaine Duffin" userId="cf570e58-4bc4-40a4-94a7-b8900c9b7065" providerId="ADAL" clId="{674BEE7F-E619-426C-B6FA-5167A486930E}" dt="2022-10-25T10:52:38.104" v="3476"/>
        <pc:sldMkLst>
          <pc:docMk/>
          <pc:sldMk cId="58942672" sldId="1217"/>
        </pc:sldMkLst>
        <pc:spChg chg="mod modVis">
          <ac:chgData name="Elaine Duffin" userId="cf570e58-4bc4-40a4-94a7-b8900c9b7065" providerId="ADAL" clId="{674BEE7F-E619-426C-B6FA-5167A486930E}" dt="2022-10-06T13:00:04.612" v="3008"/>
          <ac:spMkLst>
            <pc:docMk/>
            <pc:sldMk cId="58942672" sldId="1217"/>
            <ac:spMk id="8" creationId="{FC758A06-B899-4222-A327-58C97CB39858}"/>
          </ac:spMkLst>
        </pc:spChg>
        <pc:spChg chg="mod modVis">
          <ac:chgData name="Elaine Duffin" userId="cf570e58-4bc4-40a4-94a7-b8900c9b7065" providerId="ADAL" clId="{674BEE7F-E619-426C-B6FA-5167A486930E}" dt="2022-10-06T13:00:04.612" v="3006"/>
          <ac:spMkLst>
            <pc:docMk/>
            <pc:sldMk cId="58942672" sldId="1217"/>
            <ac:spMk id="9" creationId="{E8D888BB-CCE4-4696-A075-1E7A82EA605C}"/>
          </ac:spMkLst>
        </pc:spChg>
        <pc:spChg chg="mod">
          <ac:chgData name="Elaine Duffin" userId="cf570e58-4bc4-40a4-94a7-b8900c9b7065" providerId="ADAL" clId="{674BEE7F-E619-426C-B6FA-5167A486930E}" dt="2022-10-06T12:59:34.631" v="2828"/>
          <ac:spMkLst>
            <pc:docMk/>
            <pc:sldMk cId="58942672" sldId="1217"/>
            <ac:spMk id="10" creationId="{9B352237-F03B-45CF-AC92-9188853C6D45}"/>
          </ac:spMkLst>
        </pc:spChg>
        <pc:spChg chg="mod modVis">
          <ac:chgData name="Elaine Duffin" userId="cf570e58-4bc4-40a4-94a7-b8900c9b7065" providerId="ADAL" clId="{674BEE7F-E619-426C-B6FA-5167A486930E}" dt="2022-10-25T10:52:29.776" v="3433"/>
          <ac:spMkLst>
            <pc:docMk/>
            <pc:sldMk cId="58942672" sldId="1217"/>
            <ac:spMk id="220163" creationId="{834499C8-EDB4-40A9-905F-7AE4203C381F}"/>
          </ac:spMkLst>
        </pc:spChg>
      </pc:sldChg>
      <pc:sldChg chg="modSp del mod replTag">
        <pc:chgData name="Elaine Duffin" userId="cf570e58-4bc4-40a4-94a7-b8900c9b7065" providerId="ADAL" clId="{674BEE7F-E619-426C-B6FA-5167A486930E}" dt="2022-10-06T12:45:49.508" v="1000" actId="2696"/>
        <pc:sldMkLst>
          <pc:docMk/>
          <pc:sldMk cId="3236527433" sldId="1219"/>
        </pc:sldMkLst>
        <pc:spChg chg="mod modVis">
          <ac:chgData name="Elaine Duffin" userId="cf570e58-4bc4-40a4-94a7-b8900c9b7065" providerId="ADAL" clId="{674BEE7F-E619-426C-B6FA-5167A486930E}" dt="2022-10-06T12:45:31.447" v="966"/>
          <ac:spMkLst>
            <pc:docMk/>
            <pc:sldMk cId="3236527433" sldId="1219"/>
            <ac:spMk id="220163" creationId="{834499C8-EDB4-40A9-905F-7AE4203C381F}"/>
          </ac:spMkLst>
        </pc:spChg>
      </pc:sldChg>
      <pc:sldChg chg="modSp new mod">
        <pc:chgData name="Elaine Duffin" userId="cf570e58-4bc4-40a4-94a7-b8900c9b7065" providerId="ADAL" clId="{674BEE7F-E619-426C-B6FA-5167A486930E}" dt="2022-10-06T12:43:46.587" v="875" actId="6549"/>
        <pc:sldMkLst>
          <pc:docMk/>
          <pc:sldMk cId="320965459" sldId="1221"/>
        </pc:sldMkLst>
        <pc:spChg chg="mod">
          <ac:chgData name="Elaine Duffin" userId="cf570e58-4bc4-40a4-94a7-b8900c9b7065" providerId="ADAL" clId="{674BEE7F-E619-426C-B6FA-5167A486930E}" dt="2022-10-06T12:40:34.991" v="144" actId="20577"/>
          <ac:spMkLst>
            <pc:docMk/>
            <pc:sldMk cId="320965459" sldId="1221"/>
            <ac:spMk id="2" creationId="{5C329843-74EC-4692-AD7C-38DA845D3AB8}"/>
          </ac:spMkLst>
        </pc:spChg>
        <pc:spChg chg="mod">
          <ac:chgData name="Elaine Duffin" userId="cf570e58-4bc4-40a4-94a7-b8900c9b7065" providerId="ADAL" clId="{674BEE7F-E619-426C-B6FA-5167A486930E}" dt="2022-10-06T12:43:46.587" v="875" actId="6549"/>
          <ac:spMkLst>
            <pc:docMk/>
            <pc:sldMk cId="320965459" sldId="1221"/>
            <ac:spMk id="3" creationId="{13F43953-FC95-498E-A682-A68C7A886160}"/>
          </ac:spMkLst>
        </pc:spChg>
      </pc:sldChg>
      <pc:sldChg chg="modSp add del mod ord modTransition modAnim replTag">
        <pc:chgData name="Elaine Duffin" userId="cf570e58-4bc4-40a4-94a7-b8900c9b7065" providerId="ADAL" clId="{674BEE7F-E619-426C-B6FA-5167A486930E}" dt="2022-10-06T12:57:41.323" v="2207" actId="2696"/>
        <pc:sldMkLst>
          <pc:docMk/>
          <pc:sldMk cId="555444183" sldId="1222"/>
        </pc:sldMkLst>
        <pc:spChg chg="mod modVis">
          <ac:chgData name="Elaine Duffin" userId="cf570e58-4bc4-40a4-94a7-b8900c9b7065" providerId="ADAL" clId="{674BEE7F-E619-426C-B6FA-5167A486930E}" dt="2022-10-06T12:57:40.143" v="2198"/>
          <ac:spMkLst>
            <pc:docMk/>
            <pc:sldMk cId="555444183" sldId="1222"/>
            <ac:spMk id="5" creationId="{70BBF7CF-E68F-4E2C-A05F-94DABD33FCF6}"/>
          </ac:spMkLst>
        </pc:spChg>
        <pc:spChg chg="mod modVis">
          <ac:chgData name="Elaine Duffin" userId="cf570e58-4bc4-40a4-94a7-b8900c9b7065" providerId="ADAL" clId="{674BEE7F-E619-426C-B6FA-5167A486930E}" dt="2022-10-06T12:57:27.791" v="2147"/>
          <ac:spMkLst>
            <pc:docMk/>
            <pc:sldMk cId="555444183" sldId="1222"/>
            <ac:spMk id="10" creationId="{1C77CFD1-89AA-44A9-9BED-83F435A12922}"/>
          </ac:spMkLst>
        </pc:spChg>
        <pc:spChg chg="mod modVis">
          <ac:chgData name="Elaine Duffin" userId="cf570e58-4bc4-40a4-94a7-b8900c9b7065" providerId="ADAL" clId="{674BEE7F-E619-426C-B6FA-5167A486930E}" dt="2022-10-06T12:56:50.702" v="1840"/>
          <ac:spMkLst>
            <pc:docMk/>
            <pc:sldMk cId="555444183" sldId="1222"/>
            <ac:spMk id="11" creationId="{31BE0A52-A8D1-45AB-BD85-18D5168AD2C9}"/>
          </ac:spMkLst>
        </pc:spChg>
        <pc:spChg chg="mod">
          <ac:chgData name="Elaine Duffin" userId="cf570e58-4bc4-40a4-94a7-b8900c9b7065" providerId="ADAL" clId="{674BEE7F-E619-426C-B6FA-5167A486930E}" dt="2022-10-06T12:57:40.149" v="2205"/>
          <ac:spMkLst>
            <pc:docMk/>
            <pc:sldMk cId="555444183" sldId="1222"/>
            <ac:spMk id="12" creationId="{65C808E1-8863-4A83-A307-C129E2F1A348}"/>
          </ac:spMkLst>
        </pc:spChg>
      </pc:sldChg>
      <pc:sldChg chg="modSp add del mod ord modTransition modAnim replTag">
        <pc:chgData name="Elaine Duffin" userId="cf570e58-4bc4-40a4-94a7-b8900c9b7065" providerId="ADAL" clId="{674BEE7F-E619-426C-B6FA-5167A486930E}" dt="2022-10-06T12:59:08.846" v="2577" actId="2696"/>
        <pc:sldMkLst>
          <pc:docMk/>
          <pc:sldMk cId="196032899" sldId="1223"/>
        </pc:sldMkLst>
        <pc:spChg chg="mod modVis">
          <ac:chgData name="Elaine Duffin" userId="cf570e58-4bc4-40a4-94a7-b8900c9b7065" providerId="ADAL" clId="{674BEE7F-E619-426C-B6FA-5167A486930E}" dt="2022-10-06T12:59:07.963" v="2556"/>
          <ac:spMkLst>
            <pc:docMk/>
            <pc:sldMk cId="196032899" sldId="1223"/>
            <ac:spMk id="5" creationId="{70BBF7CF-E68F-4E2C-A05F-94DABD33FCF6}"/>
          </ac:spMkLst>
        </pc:spChg>
        <pc:spChg chg="mod modVis">
          <ac:chgData name="Elaine Duffin" userId="cf570e58-4bc4-40a4-94a7-b8900c9b7065" providerId="ADAL" clId="{674BEE7F-E619-426C-B6FA-5167A486930E}" dt="2022-10-06T12:59:07.973" v="2571"/>
          <ac:spMkLst>
            <pc:docMk/>
            <pc:sldMk cId="196032899" sldId="1223"/>
            <ac:spMk id="10" creationId="{1C77CFD1-89AA-44A9-9BED-83F435A12922}"/>
          </ac:spMkLst>
        </pc:spChg>
        <pc:spChg chg="mod modVis">
          <ac:chgData name="Elaine Duffin" userId="cf570e58-4bc4-40a4-94a7-b8900c9b7065" providerId="ADAL" clId="{674BEE7F-E619-426C-B6FA-5167A486930E}" dt="2022-10-06T12:57:43.955" v="2227"/>
          <ac:spMkLst>
            <pc:docMk/>
            <pc:sldMk cId="196032899" sldId="1223"/>
            <ac:spMk id="11" creationId="{31BE0A52-A8D1-45AB-BD85-18D5168AD2C9}"/>
          </ac:spMkLst>
        </pc:spChg>
        <pc:spChg chg="mod">
          <ac:chgData name="Elaine Duffin" userId="cf570e58-4bc4-40a4-94a7-b8900c9b7065" providerId="ADAL" clId="{674BEE7F-E619-426C-B6FA-5167A486930E}" dt="2022-10-06T12:59:07.970" v="2563"/>
          <ac:spMkLst>
            <pc:docMk/>
            <pc:sldMk cId="196032899" sldId="1223"/>
            <ac:spMk id="12" creationId="{65C808E1-8863-4A83-A307-C129E2F1A348}"/>
          </ac:spMkLst>
        </pc:spChg>
      </pc:sldChg>
      <pc:sldChg chg="modSp add del mod ord modTransition modAnim replTag">
        <pc:chgData name="Elaine Duffin" userId="cf570e58-4bc4-40a4-94a7-b8900c9b7065" providerId="ADAL" clId="{674BEE7F-E619-426C-B6FA-5167A486930E}" dt="2022-10-06T12:59:48.174" v="2905" actId="2696"/>
        <pc:sldMkLst>
          <pc:docMk/>
          <pc:sldMk cId="2228013883" sldId="1224"/>
        </pc:sldMkLst>
        <pc:spChg chg="mod modVis">
          <ac:chgData name="Elaine Duffin" userId="cf570e58-4bc4-40a4-94a7-b8900c9b7065" providerId="ADAL" clId="{674BEE7F-E619-426C-B6FA-5167A486930E}" dt="2022-10-06T12:59:39.398" v="2877"/>
          <ac:spMkLst>
            <pc:docMk/>
            <pc:sldMk cId="2228013883" sldId="1224"/>
            <ac:spMk id="5" creationId="{70BBF7CF-E68F-4E2C-A05F-94DABD33FCF6}"/>
          </ac:spMkLst>
        </pc:spChg>
        <pc:spChg chg="mod modVis">
          <ac:chgData name="Elaine Duffin" userId="cf570e58-4bc4-40a4-94a7-b8900c9b7065" providerId="ADAL" clId="{674BEE7F-E619-426C-B6FA-5167A486930E}" dt="2022-10-06T12:59:39.407" v="2891"/>
          <ac:spMkLst>
            <pc:docMk/>
            <pc:sldMk cId="2228013883" sldId="1224"/>
            <ac:spMk id="10" creationId="{1C77CFD1-89AA-44A9-9BED-83F435A12922}"/>
          </ac:spMkLst>
        </pc:spChg>
        <pc:spChg chg="mod modVis">
          <ac:chgData name="Elaine Duffin" userId="cf570e58-4bc4-40a4-94a7-b8900c9b7065" providerId="ADAL" clId="{674BEE7F-E619-426C-B6FA-5167A486930E}" dt="2022-10-06T12:59:08.995" v="2601"/>
          <ac:spMkLst>
            <pc:docMk/>
            <pc:sldMk cId="2228013883" sldId="1224"/>
            <ac:spMk id="11" creationId="{31BE0A52-A8D1-45AB-BD85-18D5168AD2C9}"/>
          </ac:spMkLst>
        </pc:spChg>
        <pc:spChg chg="mod">
          <ac:chgData name="Elaine Duffin" userId="cf570e58-4bc4-40a4-94a7-b8900c9b7065" providerId="ADAL" clId="{674BEE7F-E619-426C-B6FA-5167A486930E}" dt="2022-10-06T12:59:39.404" v="2884"/>
          <ac:spMkLst>
            <pc:docMk/>
            <pc:sldMk cId="2228013883" sldId="1224"/>
            <ac:spMk id="12" creationId="{65C808E1-8863-4A83-A307-C129E2F1A348}"/>
          </ac:spMkLst>
        </pc:spChg>
      </pc:sldChg>
      <pc:sldChg chg="modSp add mod ord modTransition replTag">
        <pc:chgData name="Elaine Duffin" userId="cf570e58-4bc4-40a4-94a7-b8900c9b7065" providerId="ADAL" clId="{674BEE7F-E619-426C-B6FA-5167A486930E}" dt="2022-10-18T10:25:16.632" v="3404"/>
        <pc:sldMkLst>
          <pc:docMk/>
          <pc:sldMk cId="180916203" sldId="1225"/>
        </pc:sldMkLst>
        <pc:spChg chg="mod modVis">
          <ac:chgData name="Elaine Duffin" userId="cf570e58-4bc4-40a4-94a7-b8900c9b7065" providerId="ADAL" clId="{674BEE7F-E619-426C-B6FA-5167A486930E}" dt="2022-10-18T10:25:08.868" v="3387"/>
          <ac:spMkLst>
            <pc:docMk/>
            <pc:sldMk cId="180916203" sldId="1225"/>
            <ac:spMk id="5" creationId="{70BBF7CF-E68F-4E2C-A05F-94DABD33FCF6}"/>
          </ac:spMkLst>
        </pc:spChg>
        <pc:spChg chg="mod modVis">
          <ac:chgData name="Elaine Duffin" userId="cf570e58-4bc4-40a4-94a7-b8900c9b7065" providerId="ADAL" clId="{674BEE7F-E619-426C-B6FA-5167A486930E}" dt="2022-10-06T13:00:04.625" v="3013"/>
          <ac:spMkLst>
            <pc:docMk/>
            <pc:sldMk cId="180916203" sldId="1225"/>
            <ac:spMk id="10" creationId="{1C77CFD1-89AA-44A9-9BED-83F435A12922}"/>
          </ac:spMkLst>
        </pc:spChg>
        <pc:spChg chg="mod modVis">
          <ac:chgData name="Elaine Duffin" userId="cf570e58-4bc4-40a4-94a7-b8900c9b7065" providerId="ADAL" clId="{674BEE7F-E619-426C-B6FA-5167A486930E}" dt="2022-10-06T13:00:04.624" v="3011"/>
          <ac:spMkLst>
            <pc:docMk/>
            <pc:sldMk cId="180916203" sldId="1225"/>
            <ac:spMk id="11" creationId="{31BE0A52-A8D1-45AB-BD85-18D5168AD2C9}"/>
          </ac:spMkLst>
        </pc:spChg>
      </pc:sldChg>
      <pc:sldChg chg="modSp mod replTag">
        <pc:chgData name="Elaine Duffin" userId="cf570e58-4bc4-40a4-94a7-b8900c9b7065" providerId="ADAL" clId="{674BEE7F-E619-426C-B6FA-5167A486930E}" dt="2022-10-25T10:52:38.104" v="3477"/>
        <pc:sldMkLst>
          <pc:docMk/>
          <pc:sldMk cId="2720380868" sldId="1227"/>
        </pc:sldMkLst>
        <pc:spChg chg="mod modVis">
          <ac:chgData name="Elaine Duffin" userId="cf570e58-4bc4-40a4-94a7-b8900c9b7065" providerId="ADAL" clId="{674BEE7F-E619-426C-B6FA-5167A486930E}" dt="2022-10-25T10:52:31.734" v="3441"/>
          <ac:spMkLst>
            <pc:docMk/>
            <pc:sldMk cId="2720380868" sldId="1227"/>
            <ac:spMk id="5" creationId="{70BBF7CF-E68F-4E2C-A05F-94DABD33FCF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89BDE-F356-4F2C-9400-896C91C1C0A1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A606F-28E0-4DA4-8081-F057A14C55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577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DA606F-28E0-4DA4-8081-F057A14C552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432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DA606F-28E0-4DA4-8081-F057A14C552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432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C1715DF-830B-4896-BF2A-768CAE0C79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3E1B9D-0BE2-42A7-9CDE-2B6B1DB2351F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21186" name="Rectangle 2">
            <a:extLst>
              <a:ext uri="{FF2B5EF4-FFF2-40B4-BE49-F238E27FC236}">
                <a16:creationId xmlns:a16="http://schemas.microsoft.com/office/drawing/2014/main" id="{9DA711AD-DE0D-43FD-96A0-38106CD708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>
            <a:extLst>
              <a:ext uri="{FF2B5EF4-FFF2-40B4-BE49-F238E27FC236}">
                <a16:creationId xmlns:a16="http://schemas.microsoft.com/office/drawing/2014/main" id="{CADC795C-EC2E-4ABA-98B8-4012601D34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C1715DF-830B-4896-BF2A-768CAE0C79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3E1B9D-0BE2-42A7-9CDE-2B6B1DB2351F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21186" name="Rectangle 2">
            <a:extLst>
              <a:ext uri="{FF2B5EF4-FFF2-40B4-BE49-F238E27FC236}">
                <a16:creationId xmlns:a16="http://schemas.microsoft.com/office/drawing/2014/main" id="{9DA711AD-DE0D-43FD-96A0-38106CD708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>
            <a:extLst>
              <a:ext uri="{FF2B5EF4-FFF2-40B4-BE49-F238E27FC236}">
                <a16:creationId xmlns:a16="http://schemas.microsoft.com/office/drawing/2014/main" id="{CADC795C-EC2E-4ABA-98B8-4012601D34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8577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C1715DF-830B-4896-BF2A-768CAE0C79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3E1B9D-0BE2-42A7-9CDE-2B6B1DB2351F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21186" name="Rectangle 2">
            <a:extLst>
              <a:ext uri="{FF2B5EF4-FFF2-40B4-BE49-F238E27FC236}">
                <a16:creationId xmlns:a16="http://schemas.microsoft.com/office/drawing/2014/main" id="{9DA711AD-DE0D-43FD-96A0-38106CD708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>
            <a:extLst>
              <a:ext uri="{FF2B5EF4-FFF2-40B4-BE49-F238E27FC236}">
                <a16:creationId xmlns:a16="http://schemas.microsoft.com/office/drawing/2014/main" id="{CADC795C-EC2E-4ABA-98B8-4012601D34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588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C1715DF-830B-4896-BF2A-768CAE0C79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3E1B9D-0BE2-42A7-9CDE-2B6B1DB2351F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21186" name="Rectangle 2">
            <a:extLst>
              <a:ext uri="{FF2B5EF4-FFF2-40B4-BE49-F238E27FC236}">
                <a16:creationId xmlns:a16="http://schemas.microsoft.com/office/drawing/2014/main" id="{9DA711AD-DE0D-43FD-96A0-38106CD708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>
            <a:extLst>
              <a:ext uri="{FF2B5EF4-FFF2-40B4-BE49-F238E27FC236}">
                <a16:creationId xmlns:a16="http://schemas.microsoft.com/office/drawing/2014/main" id="{CADC795C-EC2E-4ABA-98B8-4012601D34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0966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C1715DF-830B-4896-BF2A-768CAE0C79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3E1B9D-0BE2-42A7-9CDE-2B6B1DB2351F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221186" name="Rectangle 2">
            <a:extLst>
              <a:ext uri="{FF2B5EF4-FFF2-40B4-BE49-F238E27FC236}">
                <a16:creationId xmlns:a16="http://schemas.microsoft.com/office/drawing/2014/main" id="{9DA711AD-DE0D-43FD-96A0-38106CD708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>
            <a:extLst>
              <a:ext uri="{FF2B5EF4-FFF2-40B4-BE49-F238E27FC236}">
                <a16:creationId xmlns:a16="http://schemas.microsoft.com/office/drawing/2014/main" id="{CADC795C-EC2E-4ABA-98B8-4012601D34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4986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DA606F-28E0-4DA4-8081-F057A14C552D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302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ln>
            <a:noFill/>
          </a:ln>
        </p:spPr>
        <p:txBody>
          <a:bodyPr anchor="b"/>
          <a:lstStyle>
            <a:lvl1pPr algn="ctr">
              <a:defRPr sz="6000">
                <a:solidFill>
                  <a:srgbClr val="09154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ln>
            <a:noFill/>
          </a:ln>
        </p:spPr>
        <p:txBody>
          <a:bodyPr/>
          <a:lstStyle>
            <a:lvl1pPr marL="0" indent="0" algn="ctr">
              <a:buNone/>
              <a:defRPr sz="2400">
                <a:solidFill>
                  <a:srgbClr val="09154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1280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65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0606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A0C25-D499-43A0-BC5D-27EACBDA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56FB8-761A-4BC1-B103-1155598AF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3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09154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091540"/>
                </a:solidFill>
              </a:defRPr>
            </a:lvl1pPr>
            <a:lvl2pPr>
              <a:defRPr>
                <a:solidFill>
                  <a:srgbClr val="091540"/>
                </a:solidFill>
              </a:defRPr>
            </a:lvl2pPr>
            <a:lvl3pPr>
              <a:defRPr>
                <a:solidFill>
                  <a:srgbClr val="091540"/>
                </a:solidFill>
              </a:defRPr>
            </a:lvl3pPr>
            <a:lvl4pPr>
              <a:defRPr>
                <a:solidFill>
                  <a:srgbClr val="091540"/>
                </a:solidFill>
              </a:defRPr>
            </a:lvl4pPr>
            <a:lvl5pPr>
              <a:defRPr>
                <a:solidFill>
                  <a:srgbClr val="0915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64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ln>
            <a:noFill/>
          </a:ln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ln>
            <a:noFill/>
          </a:ln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3200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65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863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78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1407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8092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14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9682" y="150829"/>
            <a:ext cx="11821213" cy="6532775"/>
          </a:xfrm>
          <a:prstGeom prst="rect">
            <a:avLst/>
          </a:prstGeom>
          <a:solidFill>
            <a:schemeClr val="bg2"/>
          </a:solidFill>
          <a:ln w="44450">
            <a:solidFill>
              <a:srgbClr val="109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681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9154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9154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9154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9154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9154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9154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tags" Target="../tags/tag52.xml"/><Relationship Id="rId18" Type="http://schemas.openxmlformats.org/officeDocument/2006/relationships/tags" Target="../tags/tag57.xml"/><Relationship Id="rId3" Type="http://schemas.openxmlformats.org/officeDocument/2006/relationships/tags" Target="../tags/tag42.xml"/><Relationship Id="rId21" Type="http://schemas.openxmlformats.org/officeDocument/2006/relationships/tags" Target="../tags/tag60.xml"/><Relationship Id="rId7" Type="http://schemas.openxmlformats.org/officeDocument/2006/relationships/tags" Target="../tags/tag46.xml"/><Relationship Id="rId12" Type="http://schemas.openxmlformats.org/officeDocument/2006/relationships/tags" Target="../tags/tag51.xml"/><Relationship Id="rId17" Type="http://schemas.openxmlformats.org/officeDocument/2006/relationships/tags" Target="../tags/tag56.xml"/><Relationship Id="rId25" Type="http://schemas.openxmlformats.org/officeDocument/2006/relationships/slideLayout" Target="../slideLayouts/slideLayout12.xml"/><Relationship Id="rId2" Type="http://schemas.openxmlformats.org/officeDocument/2006/relationships/tags" Target="../tags/tag41.xml"/><Relationship Id="rId16" Type="http://schemas.openxmlformats.org/officeDocument/2006/relationships/tags" Target="../tags/tag55.xml"/><Relationship Id="rId20" Type="http://schemas.openxmlformats.org/officeDocument/2006/relationships/tags" Target="../tags/tag59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tags" Target="../tags/tag50.xml"/><Relationship Id="rId24" Type="http://schemas.openxmlformats.org/officeDocument/2006/relationships/tags" Target="../tags/tag63.xml"/><Relationship Id="rId5" Type="http://schemas.openxmlformats.org/officeDocument/2006/relationships/tags" Target="../tags/tag44.xml"/><Relationship Id="rId15" Type="http://schemas.openxmlformats.org/officeDocument/2006/relationships/tags" Target="../tags/tag54.xml"/><Relationship Id="rId23" Type="http://schemas.openxmlformats.org/officeDocument/2006/relationships/tags" Target="../tags/tag62.xml"/><Relationship Id="rId10" Type="http://schemas.openxmlformats.org/officeDocument/2006/relationships/tags" Target="../tags/tag49.xml"/><Relationship Id="rId19" Type="http://schemas.openxmlformats.org/officeDocument/2006/relationships/tags" Target="../tags/tag58.xml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4" Type="http://schemas.openxmlformats.org/officeDocument/2006/relationships/tags" Target="../tags/tag53.xml"/><Relationship Id="rId22" Type="http://schemas.openxmlformats.org/officeDocument/2006/relationships/tags" Target="../tags/tag6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3.bmp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tags" Target="../tags/tag21.xml"/><Relationship Id="rId18" Type="http://schemas.openxmlformats.org/officeDocument/2006/relationships/tags" Target="../tags/tag26.xml"/><Relationship Id="rId3" Type="http://schemas.openxmlformats.org/officeDocument/2006/relationships/tags" Target="../tags/tag11.xml"/><Relationship Id="rId21" Type="http://schemas.openxmlformats.org/officeDocument/2006/relationships/tags" Target="../tags/tag29.xml"/><Relationship Id="rId7" Type="http://schemas.openxmlformats.org/officeDocument/2006/relationships/tags" Target="../tags/tag15.xml"/><Relationship Id="rId12" Type="http://schemas.openxmlformats.org/officeDocument/2006/relationships/tags" Target="../tags/tag20.xml"/><Relationship Id="rId17" Type="http://schemas.openxmlformats.org/officeDocument/2006/relationships/tags" Target="../tags/tag25.xml"/><Relationship Id="rId2" Type="http://schemas.openxmlformats.org/officeDocument/2006/relationships/tags" Target="../tags/tag10.xml"/><Relationship Id="rId16" Type="http://schemas.openxmlformats.org/officeDocument/2006/relationships/tags" Target="../tags/tag24.xml"/><Relationship Id="rId20" Type="http://schemas.openxmlformats.org/officeDocument/2006/relationships/tags" Target="../tags/tag28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tags" Target="../tags/tag19.xml"/><Relationship Id="rId5" Type="http://schemas.openxmlformats.org/officeDocument/2006/relationships/tags" Target="../tags/tag13.xml"/><Relationship Id="rId15" Type="http://schemas.openxmlformats.org/officeDocument/2006/relationships/tags" Target="../tags/tag23.xml"/><Relationship Id="rId10" Type="http://schemas.openxmlformats.org/officeDocument/2006/relationships/tags" Target="../tags/tag18.xml"/><Relationship Id="rId19" Type="http://schemas.openxmlformats.org/officeDocument/2006/relationships/tags" Target="../tags/tag27.xml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tags" Target="../tags/tag22.xml"/><Relationship Id="rId22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1BB3-1A45-4FD9-877E-32CCCAC795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Architecture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4F1EB-C29A-47EF-8D3D-D5D0CB4A6A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Week 3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9463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BF6B0-EC9B-A7D9-4FB1-13010261F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Amended ALU from last year’s coursework</a:t>
            </a:r>
          </a:p>
        </p:txBody>
      </p:sp>
      <p:pic>
        <p:nvPicPr>
          <p:cNvPr id="5" name="Content Placeholder 4" descr="A diagram of a circuit&#10;&#10;Description automatically generated">
            <a:extLst>
              <a:ext uri="{FF2B5EF4-FFF2-40B4-BE49-F238E27FC236}">
                <a16:creationId xmlns:a16="http://schemas.microsoft.com/office/drawing/2014/main" id="{9E8E18FE-8754-D9A2-090A-C828A8EF92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795" y="1825625"/>
            <a:ext cx="7154409" cy="4351338"/>
          </a:xfrm>
        </p:spPr>
      </p:pic>
    </p:spTree>
    <p:extLst>
      <p:ext uri="{BB962C8B-B14F-4D97-AF65-F5344CB8AC3E}">
        <p14:creationId xmlns:p14="http://schemas.microsoft.com/office/powerpoint/2010/main" val="482812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29843-74EC-4692-AD7C-38DA845D3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43953-FC95-498E-A682-A68C7A886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0" i="0" u="none" strike="noStrike" baseline="0" dirty="0">
                <a:latin typeface="AdvTmath1"/>
              </a:rPr>
              <a:t>What a computer can do depends on hardware and software combined</a:t>
            </a:r>
          </a:p>
          <a:p>
            <a:pPr algn="l"/>
            <a:r>
              <a:rPr lang="en-US" sz="2800" b="0" i="0" u="none" strike="noStrike" baseline="0" dirty="0">
                <a:latin typeface="AdvTmath1"/>
              </a:rPr>
              <a:t>How many functions should an ALU have?</a:t>
            </a:r>
          </a:p>
          <a:p>
            <a:pPr lvl="1"/>
            <a:r>
              <a:rPr lang="en-US" dirty="0">
                <a:latin typeface="AdvTmath1"/>
              </a:rPr>
              <a:t>For example, you can code multiplication as repeated addition so don’t need to include multiplication in an ALU</a:t>
            </a:r>
          </a:p>
          <a:p>
            <a:pPr lvl="1"/>
            <a:r>
              <a:rPr lang="en-US" b="0" i="0" u="none" strike="noStrike" baseline="0" dirty="0">
                <a:latin typeface="AdvTmath1"/>
              </a:rPr>
              <a:t>Putting multiplication in the ALU would make it more complex and expensive to create the hardware, but programs that need a lot of multiplication would run faster.</a:t>
            </a:r>
          </a:p>
        </p:txBody>
      </p:sp>
    </p:spTree>
    <p:extLst>
      <p:ext uri="{BB962C8B-B14F-4D97-AF65-F5344CB8AC3E}">
        <p14:creationId xmlns:p14="http://schemas.microsoft.com/office/powerpoint/2010/main" val="320965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D26D6-6165-4023-B5C2-B3F838D20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numbers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27F32-311A-4575-9215-DEC5460D8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seen how to represent positive integers in binary format</a:t>
            </a:r>
          </a:p>
          <a:p>
            <a:r>
              <a:rPr lang="en-US" dirty="0"/>
              <a:t>For example, binary 1100110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GB" dirty="0"/>
              <a:t>In decimal is 64 + 32 + 4 + 2 = 102</a:t>
            </a:r>
          </a:p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DBD763-BF64-46F6-BFA2-6103E8C32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387771"/>
              </p:ext>
            </p:extLst>
          </p:nvPr>
        </p:nvGraphicFramePr>
        <p:xfrm>
          <a:off x="3241443" y="2842939"/>
          <a:ext cx="5136231" cy="8534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72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1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71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71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71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3752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800" b="1" dirty="0">
                          <a:effectLst/>
                        </a:rPr>
                        <a:t>128</a:t>
                      </a:r>
                      <a:endParaRPr lang="en-GB" sz="2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800" b="1" dirty="0">
                          <a:effectLst/>
                        </a:rPr>
                        <a:t>64</a:t>
                      </a:r>
                      <a:endParaRPr lang="en-GB" sz="2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800" b="1" dirty="0">
                          <a:effectLst/>
                        </a:rPr>
                        <a:t>32</a:t>
                      </a:r>
                      <a:endParaRPr lang="en-GB" sz="2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800" b="1" dirty="0">
                          <a:effectLst/>
                        </a:rPr>
                        <a:t>16</a:t>
                      </a:r>
                      <a:endParaRPr lang="en-GB" sz="2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800" b="1" dirty="0">
                          <a:effectLst/>
                        </a:rPr>
                        <a:t>8</a:t>
                      </a:r>
                      <a:endParaRPr lang="en-GB" sz="2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800" b="1" dirty="0">
                          <a:effectLst/>
                        </a:rPr>
                        <a:t>4</a:t>
                      </a:r>
                      <a:endParaRPr lang="en-GB" sz="2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800" b="1" dirty="0">
                          <a:effectLst/>
                        </a:rPr>
                        <a:t>2</a:t>
                      </a:r>
                      <a:endParaRPr lang="en-GB" sz="2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800" b="1" dirty="0">
                          <a:effectLst/>
                        </a:rPr>
                        <a:t>1</a:t>
                      </a:r>
                      <a:endParaRPr lang="en-GB" sz="2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800" dirty="0">
                          <a:effectLst/>
                          <a:latin typeface="+mn-lt"/>
                          <a:ea typeface="+mn-ea"/>
                        </a:rPr>
                        <a:t>0</a:t>
                      </a:r>
                      <a:endParaRPr lang="en-GB" sz="2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800" dirty="0"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en-GB" sz="2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800" dirty="0">
                          <a:effectLst/>
                        </a:rPr>
                        <a:t>1</a:t>
                      </a:r>
                      <a:endParaRPr lang="en-GB" sz="2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800" dirty="0">
                          <a:effectLst/>
                          <a:latin typeface="+mn-lt"/>
                          <a:ea typeface="+mn-ea"/>
                        </a:rPr>
                        <a:t>0</a:t>
                      </a:r>
                      <a:endParaRPr lang="en-GB" sz="2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800" dirty="0">
                          <a:effectLst/>
                        </a:rPr>
                        <a:t>0</a:t>
                      </a:r>
                      <a:endParaRPr lang="en-GB" sz="2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800" dirty="0"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en-GB" sz="2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en-GB" sz="2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+mn-lt"/>
                          <a:ea typeface="+mn-ea"/>
                        </a:rPr>
                        <a:t>0</a:t>
                      </a:r>
                      <a:endParaRPr lang="en-GB" sz="2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693424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D26D6-6165-4023-B5C2-B3F838D20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negative numbers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27F32-311A-4575-9215-DEC5460D8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several different ways that have been proposed to represent negative numbers, we will cover the one that is almost universal in modern computers, </a:t>
            </a:r>
            <a:r>
              <a:rPr lang="en-GB" b="1" dirty="0"/>
              <a:t>two’s complement </a:t>
            </a:r>
          </a:p>
          <a:p>
            <a:pPr lvl="1"/>
            <a:r>
              <a:rPr lang="en-GB" dirty="0"/>
              <a:t>If we just had one bit for the sign (+ or -)</a:t>
            </a:r>
          </a:p>
          <a:p>
            <a:pPr lvl="2"/>
            <a:r>
              <a:rPr lang="en-GB" dirty="0"/>
              <a:t>We would end up with two different representations of zero</a:t>
            </a:r>
          </a:p>
          <a:p>
            <a:pPr lvl="2"/>
            <a:r>
              <a:rPr lang="en-GB" dirty="0"/>
              <a:t>We would need more complex circuits for addition</a:t>
            </a:r>
          </a:p>
          <a:p>
            <a:pPr lvl="1"/>
            <a:endParaRPr lang="en-GB" dirty="0"/>
          </a:p>
          <a:p>
            <a:r>
              <a:rPr lang="en-GB" dirty="0"/>
              <a:t>Using two’s complement</a:t>
            </a:r>
          </a:p>
          <a:p>
            <a:pPr lvl="1"/>
            <a:r>
              <a:rPr lang="en-GB" dirty="0"/>
              <a:t>Addition works as you would expect for positive and negative numbers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1732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49EBB-2161-2E49-8FB4-9B8106F23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do you get if you do a bitwise NOT operation on 00001101?</a:t>
            </a:r>
            <a:endParaRPr lang="en-GB" dirty="0"/>
          </a:p>
        </p:txBody>
      </p:sp>
      <p:sp>
        <p:nvSpPr>
          <p:cNvPr id="4" name="Text Placeholder 3" hidden="1">
            <a:extLst>
              <a:ext uri="{FF2B5EF4-FFF2-40B4-BE49-F238E27FC236}">
                <a16:creationId xmlns:a16="http://schemas.microsoft.com/office/drawing/2014/main" id="{FC6A2DDE-ED53-490F-49F2-C5C663530B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eetingNumber">
            <a:extLst>
              <a:ext uri="{FF2B5EF4-FFF2-40B4-BE49-F238E27FC236}">
                <a16:creationId xmlns:a16="http://schemas.microsoft.com/office/drawing/2014/main" id="{4D31D74C-6330-2EE7-A353-E3EE3B0C0AD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594601" y="127000"/>
            <a:ext cx="3207546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GB"/>
              <a:t>Join: </a:t>
            </a:r>
            <a:r>
              <a:rPr lang="en-GB" b="1"/>
              <a:t>vevox.app</a:t>
            </a:r>
            <a:r>
              <a:rPr lang="en-GB"/>
              <a:t> ID: </a:t>
            </a:r>
            <a:r>
              <a:rPr lang="en-GB" b="1"/>
              <a:t>165-289-715</a:t>
            </a:r>
          </a:p>
        </p:txBody>
      </p:sp>
      <p:sp>
        <p:nvSpPr>
          <p:cNvPr id="8" name="VoteNow">
            <a:extLst>
              <a:ext uri="{FF2B5EF4-FFF2-40B4-BE49-F238E27FC236}">
                <a16:creationId xmlns:a16="http://schemas.microsoft.com/office/drawing/2014/main" id="{AE35DDC5-FA0B-294A-578D-434D18603363}"/>
              </a:ext>
            </a:extLst>
          </p:cNvPr>
          <p:cNvSpPr/>
          <p:nvPr/>
        </p:nvSpPr>
        <p:spPr>
          <a:xfrm>
            <a:off x="10795000" y="127000"/>
            <a:ext cx="1270000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AutoFit/>
          </a:bodyPr>
          <a:lstStyle/>
          <a:p>
            <a:pPr algn="ctr"/>
            <a:r>
              <a:rPr lang="en-GB"/>
              <a:t>Enter Text and Press Send</a:t>
            </a:r>
          </a:p>
        </p:txBody>
      </p:sp>
      <p:sp>
        <p:nvSpPr>
          <p:cNvPr id="9" name="OpenQuestion">
            <a:extLst>
              <a:ext uri="{FF2B5EF4-FFF2-40B4-BE49-F238E27FC236}">
                <a16:creationId xmlns:a16="http://schemas.microsoft.com/office/drawing/2014/main" id="{215CBB56-A486-DF9B-D6E7-5B447D73757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0922000" y="7004278"/>
            <a:ext cx="1270000" cy="215444"/>
          </a:xfrm>
          <a:prstGeom prst="actionButtonSou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800"/>
              <a:t>Vote Trigger</a:t>
            </a:r>
          </a:p>
        </p:txBody>
      </p:sp>
      <p:sp>
        <p:nvSpPr>
          <p:cNvPr id="10" name="TextVoteNoResultDataCaptured">
            <a:extLst>
              <a:ext uri="{FF2B5EF4-FFF2-40B4-BE49-F238E27FC236}">
                <a16:creationId xmlns:a16="http://schemas.microsoft.com/office/drawing/2014/main" id="{88298A0F-25BA-428A-A6AE-32F4EA3A9657}"/>
              </a:ext>
            </a:extLst>
          </p:cNvPr>
          <p:cNvSpPr txBox="1"/>
          <p:nvPr/>
        </p:nvSpPr>
        <p:spPr>
          <a:xfrm>
            <a:off x="3380384" y="2459504"/>
            <a:ext cx="5431231" cy="193899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vert="horz" wrap="none" rtlCol="0">
            <a:spAutoFit/>
          </a:bodyPr>
          <a:lstStyle/>
          <a:p>
            <a:pPr algn="ctr"/>
            <a:r>
              <a:rPr lang="en-GB" sz="2400"/>
              <a:t>The correct answer is</a:t>
            </a:r>
          </a:p>
          <a:p>
            <a:pPr algn="ctr"/>
            <a:endParaRPr lang="en-GB" sz="2400"/>
          </a:p>
          <a:p>
            <a:pPr algn="ctr"/>
            <a:r>
              <a:rPr lang="en-GB" sz="2400"/>
              <a:t>11110010</a:t>
            </a:r>
          </a:p>
          <a:p>
            <a:pPr algn="ctr"/>
            <a:endParaRPr lang="en-GB" sz="2400"/>
          </a:p>
          <a:p>
            <a:pPr algn="ctr"/>
            <a:r>
              <a:rPr lang="en-GB" sz="2400"/>
              <a:t>94.29% of participants answered correctly</a:t>
            </a:r>
          </a:p>
        </p:txBody>
      </p:sp>
      <p:sp>
        <p:nvSpPr>
          <p:cNvPr id="11" name="Lightning Bolt 10" descr="-">
            <a:extLst>
              <a:ext uri="{FF2B5EF4-FFF2-40B4-BE49-F238E27FC236}">
                <a16:creationId xmlns:a16="http://schemas.microsoft.com/office/drawing/2014/main" id="{42262E97-8D42-439B-CCFB-648261F747B1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Lightning Bolt 11" descr="-">
            <a:extLst>
              <a:ext uri="{FF2B5EF4-FFF2-40B4-BE49-F238E27FC236}">
                <a16:creationId xmlns:a16="http://schemas.microsoft.com/office/drawing/2014/main" id="{32F2CE64-6F6C-9A14-B40D-00387E4532A6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808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721BD-D544-82B6-4710-0171B862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14FF5-C49C-7C0F-C8CF-447CE82FF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1</a:t>
            </a:r>
          </a:p>
          <a:p>
            <a:endParaRPr lang="en-US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00010101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+ 00000001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==========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00010110     </a:t>
            </a:r>
          </a:p>
        </p:txBody>
      </p:sp>
    </p:spTree>
    <p:extLst>
      <p:ext uri="{BB962C8B-B14F-4D97-AF65-F5344CB8AC3E}">
        <p14:creationId xmlns:p14="http://schemas.microsoft.com/office/powerpoint/2010/main" val="51893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7F39C-EE37-2B36-0951-CFD341E69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do we get if we add 1 to the binary number 0100?</a:t>
            </a:r>
            <a:endParaRPr lang="en-GB" dirty="0"/>
          </a:p>
        </p:txBody>
      </p:sp>
      <p:sp>
        <p:nvSpPr>
          <p:cNvPr id="5" name="Text Placeholder 4" hidden="1">
            <a:extLst>
              <a:ext uri="{FF2B5EF4-FFF2-40B4-BE49-F238E27FC236}">
                <a16:creationId xmlns:a16="http://schemas.microsoft.com/office/drawing/2014/main" id="{F8672E0B-24A1-321B-7B5B-5C91F74E6B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854CF-FFDA-72C8-3C61-084A427D5D85}"/>
              </a:ext>
            </a:extLst>
          </p:cNvPr>
          <p:cNvSpPr txBox="1"/>
          <p:nvPr/>
        </p:nvSpPr>
        <p:spPr>
          <a:xfrm>
            <a:off x="4288972" y="1271693"/>
            <a:ext cx="5012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Give your answer as four bits</a:t>
            </a:r>
          </a:p>
        </p:txBody>
      </p:sp>
      <p:sp>
        <p:nvSpPr>
          <p:cNvPr id="8" name="MeetingNumber">
            <a:extLst>
              <a:ext uri="{FF2B5EF4-FFF2-40B4-BE49-F238E27FC236}">
                <a16:creationId xmlns:a16="http://schemas.microsoft.com/office/drawing/2014/main" id="{4B4D792D-70B5-69E2-4152-C420DDFCA94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594601" y="127000"/>
            <a:ext cx="3207546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GB"/>
              <a:t>Join: </a:t>
            </a:r>
            <a:r>
              <a:rPr lang="en-GB" b="1"/>
              <a:t>vevox.app</a:t>
            </a:r>
            <a:r>
              <a:rPr lang="en-GB"/>
              <a:t> ID: </a:t>
            </a:r>
            <a:r>
              <a:rPr lang="en-GB" b="1"/>
              <a:t>165-289-715</a:t>
            </a:r>
          </a:p>
        </p:txBody>
      </p:sp>
      <p:sp>
        <p:nvSpPr>
          <p:cNvPr id="9" name="VoteNow">
            <a:extLst>
              <a:ext uri="{FF2B5EF4-FFF2-40B4-BE49-F238E27FC236}">
                <a16:creationId xmlns:a16="http://schemas.microsoft.com/office/drawing/2014/main" id="{086E5CDD-6963-73BB-DA9D-864FA65901C7}"/>
              </a:ext>
            </a:extLst>
          </p:cNvPr>
          <p:cNvSpPr/>
          <p:nvPr/>
        </p:nvSpPr>
        <p:spPr>
          <a:xfrm>
            <a:off x="10795000" y="127000"/>
            <a:ext cx="1270000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AutoFit/>
          </a:bodyPr>
          <a:lstStyle/>
          <a:p>
            <a:pPr algn="ctr"/>
            <a:r>
              <a:rPr lang="en-GB"/>
              <a:t>Enter Text and Press Send</a:t>
            </a:r>
          </a:p>
        </p:txBody>
      </p:sp>
      <p:sp>
        <p:nvSpPr>
          <p:cNvPr id="10" name="OpenQuestion">
            <a:extLst>
              <a:ext uri="{FF2B5EF4-FFF2-40B4-BE49-F238E27FC236}">
                <a16:creationId xmlns:a16="http://schemas.microsoft.com/office/drawing/2014/main" id="{55A3121B-9513-6676-D9E2-8886B5FE383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0922000" y="7004278"/>
            <a:ext cx="1270000" cy="215444"/>
          </a:xfrm>
          <a:prstGeom prst="actionButtonSou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800"/>
              <a:t>Vote Trigger</a:t>
            </a:r>
          </a:p>
        </p:txBody>
      </p:sp>
      <p:sp>
        <p:nvSpPr>
          <p:cNvPr id="11" name="TextVoteNoResultDataCaptured">
            <a:extLst>
              <a:ext uri="{FF2B5EF4-FFF2-40B4-BE49-F238E27FC236}">
                <a16:creationId xmlns:a16="http://schemas.microsoft.com/office/drawing/2014/main" id="{F541EF0C-F3FF-CBB6-2C21-F99FCCDCED00}"/>
              </a:ext>
            </a:extLst>
          </p:cNvPr>
          <p:cNvSpPr txBox="1"/>
          <p:nvPr/>
        </p:nvSpPr>
        <p:spPr>
          <a:xfrm>
            <a:off x="3458130" y="2459504"/>
            <a:ext cx="5275740" cy="193899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vert="horz" wrap="none" rtlCol="0">
            <a:spAutoFit/>
          </a:bodyPr>
          <a:lstStyle/>
          <a:p>
            <a:pPr algn="ctr"/>
            <a:r>
              <a:rPr lang="en-GB" sz="2400"/>
              <a:t>The correct answer is</a:t>
            </a:r>
          </a:p>
          <a:p>
            <a:pPr algn="ctr"/>
            <a:endParaRPr lang="en-GB" sz="2400"/>
          </a:p>
          <a:p>
            <a:pPr algn="ctr"/>
            <a:r>
              <a:rPr lang="en-GB" sz="2400"/>
              <a:t>0101</a:t>
            </a:r>
          </a:p>
          <a:p>
            <a:pPr algn="ctr"/>
            <a:endParaRPr lang="en-GB" sz="2400"/>
          </a:p>
          <a:p>
            <a:pPr algn="ctr"/>
            <a:r>
              <a:rPr lang="en-GB" sz="2400"/>
              <a:t>85.9% of participants answered correctly</a:t>
            </a:r>
          </a:p>
        </p:txBody>
      </p:sp>
      <p:sp>
        <p:nvSpPr>
          <p:cNvPr id="12" name="Lightning Bolt 11" descr="-">
            <a:extLst>
              <a:ext uri="{FF2B5EF4-FFF2-40B4-BE49-F238E27FC236}">
                <a16:creationId xmlns:a16="http://schemas.microsoft.com/office/drawing/2014/main" id="{44E81B77-1EB3-1251-85E1-29A7F2F3B1FE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Lightning Bolt 12" descr="-">
            <a:extLst>
              <a:ext uri="{FF2B5EF4-FFF2-40B4-BE49-F238E27FC236}">
                <a16:creationId xmlns:a16="http://schemas.microsoft.com/office/drawing/2014/main" id="{D4D5BC2F-8A5F-CE66-9D1D-7C4CB6A2E7AF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6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>
            <a:extLst>
              <a:ext uri="{FF2B5EF4-FFF2-40B4-BE49-F238E27FC236}">
                <a16:creationId xmlns:a16="http://schemas.microsoft.com/office/drawing/2014/main" id="{52C684C5-263C-4B75-A889-B3B6BBAB8B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Two’s complement</a:t>
            </a:r>
          </a:p>
        </p:txBody>
      </p:sp>
      <p:sp>
        <p:nvSpPr>
          <p:cNvPr id="220163" name="Rectangle 3">
            <a:extLst>
              <a:ext uri="{FF2B5EF4-FFF2-40B4-BE49-F238E27FC236}">
                <a16:creationId xmlns:a16="http://schemas.microsoft.com/office/drawing/2014/main" id="{834499C8-EDB4-40A9-905F-7AE4203C38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2569394"/>
          </a:xfrm>
          <a:noFill/>
        </p:spPr>
        <p:txBody>
          <a:bodyPr>
            <a:normAutofit/>
          </a:bodyPr>
          <a:lstStyle/>
          <a:p>
            <a:r>
              <a:rPr lang="en-US" altLang="en-US" dirty="0"/>
              <a:t>To get the two’s complement of a binary number</a:t>
            </a:r>
          </a:p>
          <a:p>
            <a:pPr lvl="1"/>
            <a:r>
              <a:rPr lang="en-US" altLang="en-US" dirty="0"/>
              <a:t>Invert each of the bits</a:t>
            </a:r>
          </a:p>
          <a:p>
            <a:pPr lvl="1"/>
            <a:r>
              <a:rPr lang="en-US" altLang="en-US" dirty="0"/>
              <a:t>Add 1 to the result (binary addition)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>
            <a:extLst>
              <a:ext uri="{FF2B5EF4-FFF2-40B4-BE49-F238E27FC236}">
                <a16:creationId xmlns:a16="http://schemas.microsoft.com/office/drawing/2014/main" id="{52C684C5-263C-4B75-A889-B3B6BBAB8B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What is the 8-bit two’s complement of the binary number 00011011?</a:t>
            </a:r>
            <a:endParaRPr lang="en-US" altLang="en-US" dirty="0"/>
          </a:p>
        </p:txBody>
      </p:sp>
      <p:sp>
        <p:nvSpPr>
          <p:cNvPr id="220163" name="Rectangle 3" hidden="1">
            <a:extLst>
              <a:ext uri="{FF2B5EF4-FFF2-40B4-BE49-F238E27FC236}">
                <a16:creationId xmlns:a16="http://schemas.microsoft.com/office/drawing/2014/main" id="{834499C8-EDB4-40A9-905F-7AE4203C38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/>
          </a:bodyPr>
          <a:lstStyle/>
          <a:p>
            <a:pPr lvl="1"/>
            <a:endParaRPr lang="en-US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27FB3C-BBAA-4CA9-88CA-048A3C5AD4A7}"/>
              </a:ext>
            </a:extLst>
          </p:cNvPr>
          <p:cNvSpPr txBox="1"/>
          <p:nvPr/>
        </p:nvSpPr>
        <p:spPr>
          <a:xfrm>
            <a:off x="463163" y="1690688"/>
            <a:ext cx="247773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dirty="0"/>
              <a:t>To get the two’s complement of a binary number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Invert each of the bits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Add 1 to the result</a:t>
            </a:r>
          </a:p>
          <a:p>
            <a:endParaRPr lang="en-GB" dirty="0"/>
          </a:p>
        </p:txBody>
      </p:sp>
      <p:sp>
        <p:nvSpPr>
          <p:cNvPr id="5" name="TextBox 48">
            <a:extLst>
              <a:ext uri="{FF2B5EF4-FFF2-40B4-BE49-F238E27FC236}">
                <a16:creationId xmlns:a16="http://schemas.microsoft.com/office/drawing/2014/main" id="{D899F64E-B3C5-4096-809C-397EEF3B05C9}"/>
              </a:ext>
            </a:extLst>
          </p:cNvPr>
          <p:cNvSpPr txBox="1"/>
          <p:nvPr/>
        </p:nvSpPr>
        <p:spPr>
          <a:xfrm>
            <a:off x="4118551" y="1773981"/>
            <a:ext cx="395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Give an 8-bit answer</a:t>
            </a:r>
            <a:endParaRPr lang="en-GB" sz="3200" dirty="0"/>
          </a:p>
        </p:txBody>
      </p:sp>
      <p:sp>
        <p:nvSpPr>
          <p:cNvPr id="6" name="MeetingNumber">
            <a:extLst>
              <a:ext uri="{FF2B5EF4-FFF2-40B4-BE49-F238E27FC236}">
                <a16:creationId xmlns:a16="http://schemas.microsoft.com/office/drawing/2014/main" id="{683CDE73-62D0-4911-AB1D-DF631E636C1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594604" y="127000"/>
            <a:ext cx="3207546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GB"/>
              <a:t>Join: </a:t>
            </a:r>
            <a:r>
              <a:rPr lang="en-GB" b="1"/>
              <a:t>vevox.app</a:t>
            </a:r>
            <a:r>
              <a:rPr lang="en-GB"/>
              <a:t> ID: </a:t>
            </a:r>
            <a:r>
              <a:rPr lang="en-GB" b="1"/>
              <a:t>165-289-715</a:t>
            </a:r>
          </a:p>
        </p:txBody>
      </p:sp>
      <p:sp>
        <p:nvSpPr>
          <p:cNvPr id="7" name="VoteNow">
            <a:extLst>
              <a:ext uri="{FF2B5EF4-FFF2-40B4-BE49-F238E27FC236}">
                <a16:creationId xmlns:a16="http://schemas.microsoft.com/office/drawing/2014/main" id="{1B659AF7-F593-4ACD-9570-5936E335CAE9}"/>
              </a:ext>
            </a:extLst>
          </p:cNvPr>
          <p:cNvSpPr/>
          <p:nvPr/>
        </p:nvSpPr>
        <p:spPr>
          <a:xfrm>
            <a:off x="10795000" y="127000"/>
            <a:ext cx="1270000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AutoFit/>
          </a:bodyPr>
          <a:lstStyle/>
          <a:p>
            <a:pPr algn="ctr"/>
            <a:r>
              <a:rPr lang="en-US"/>
              <a:t>Enter Text and Press Send</a:t>
            </a:r>
            <a:endParaRPr lang="en-GB"/>
          </a:p>
        </p:txBody>
      </p:sp>
      <p:sp>
        <p:nvSpPr>
          <p:cNvPr id="8" name="OpenQuestion">
            <a:extLst>
              <a:ext uri="{FF2B5EF4-FFF2-40B4-BE49-F238E27FC236}">
                <a16:creationId xmlns:a16="http://schemas.microsoft.com/office/drawing/2014/main" id="{850FE19B-CFAB-483E-8AB7-6C815A81B06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0922000" y="7004278"/>
            <a:ext cx="1270000" cy="215444"/>
          </a:xfrm>
          <a:prstGeom prst="actionButtonSou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800"/>
              <a:t>Vote Trigger</a:t>
            </a:r>
          </a:p>
        </p:txBody>
      </p:sp>
      <p:sp>
        <p:nvSpPr>
          <p:cNvPr id="9" name="TextVoteNoResultDataCaptured">
            <a:extLst>
              <a:ext uri="{FF2B5EF4-FFF2-40B4-BE49-F238E27FC236}">
                <a16:creationId xmlns:a16="http://schemas.microsoft.com/office/drawing/2014/main" id="{D24F37B3-A2EF-47A1-823A-8198D4FB5F36}"/>
              </a:ext>
            </a:extLst>
          </p:cNvPr>
          <p:cNvSpPr txBox="1"/>
          <p:nvPr/>
        </p:nvSpPr>
        <p:spPr>
          <a:xfrm>
            <a:off x="3380384" y="2459504"/>
            <a:ext cx="5431231" cy="193899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vert="horz" wrap="none" rtlCol="0">
            <a:spAutoFit/>
          </a:bodyPr>
          <a:lstStyle/>
          <a:p>
            <a:pPr algn="ctr"/>
            <a:r>
              <a:rPr lang="en-GB" sz="2400"/>
              <a:t>The correct answer is</a:t>
            </a:r>
          </a:p>
          <a:p>
            <a:pPr algn="ctr"/>
            <a:endParaRPr lang="en-GB" sz="2400"/>
          </a:p>
          <a:p>
            <a:pPr algn="ctr"/>
            <a:r>
              <a:rPr lang="en-GB" sz="2400"/>
              <a:t>11100101</a:t>
            </a:r>
          </a:p>
          <a:p>
            <a:pPr algn="ctr"/>
            <a:endParaRPr lang="en-GB" sz="2400"/>
          </a:p>
          <a:p>
            <a:pPr algn="ctr"/>
            <a:r>
              <a:rPr lang="en-GB" sz="2400"/>
              <a:t>88.31% of participants answered correctly</a:t>
            </a:r>
          </a:p>
        </p:txBody>
      </p:sp>
      <p:sp>
        <p:nvSpPr>
          <p:cNvPr id="10" name="Lightning Bolt 9" descr="-">
            <a:extLst>
              <a:ext uri="{FF2B5EF4-FFF2-40B4-BE49-F238E27FC236}">
                <a16:creationId xmlns:a16="http://schemas.microsoft.com/office/drawing/2014/main" id="{5DCBD059-82AB-4053-B718-F55D8C6C1C50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Lightning Bolt 10" descr="-">
            <a:extLst>
              <a:ext uri="{FF2B5EF4-FFF2-40B4-BE49-F238E27FC236}">
                <a16:creationId xmlns:a16="http://schemas.microsoft.com/office/drawing/2014/main" id="{1F5F783D-66A1-4C64-940A-A2F6066E524F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075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>
            <a:extLst>
              <a:ext uri="{FF2B5EF4-FFF2-40B4-BE49-F238E27FC236}">
                <a16:creationId xmlns:a16="http://schemas.microsoft.com/office/drawing/2014/main" id="{52C684C5-263C-4B75-A889-B3B6BBAB8B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Two’s complement to represent negatives</a:t>
            </a:r>
          </a:p>
        </p:txBody>
      </p:sp>
      <p:sp>
        <p:nvSpPr>
          <p:cNvPr id="220163" name="Rectangle 3">
            <a:extLst>
              <a:ext uri="{FF2B5EF4-FFF2-40B4-BE49-F238E27FC236}">
                <a16:creationId xmlns:a16="http://schemas.microsoft.com/office/drawing/2014/main" id="{834499C8-EDB4-40A9-905F-7AE4203C38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667250"/>
          </a:xfrm>
          <a:noFill/>
        </p:spPr>
        <p:txBody>
          <a:bodyPr>
            <a:normAutofit/>
          </a:bodyPr>
          <a:lstStyle/>
          <a:p>
            <a:r>
              <a:rPr lang="en-US" altLang="en-US" dirty="0"/>
              <a:t>To express a decimal value in two’s complement binary:</a:t>
            </a:r>
          </a:p>
          <a:p>
            <a:endParaRPr lang="en-US" altLang="en-US" dirty="0"/>
          </a:p>
          <a:p>
            <a:r>
              <a:rPr lang="en-US" altLang="en-US" dirty="0"/>
              <a:t>If the number is positive (or zero)</a:t>
            </a:r>
          </a:p>
          <a:p>
            <a:pPr lvl="1"/>
            <a:r>
              <a:rPr lang="en-US" altLang="en-US" dirty="0"/>
              <a:t>Convert it to binary in the normal way</a:t>
            </a:r>
          </a:p>
          <a:p>
            <a:pPr lvl="1"/>
            <a:r>
              <a:rPr lang="en-US" altLang="en-US" dirty="0"/>
              <a:t>There needs to be at least one leading zero</a:t>
            </a:r>
          </a:p>
          <a:p>
            <a:pPr marL="457200" lvl="1" indent="0">
              <a:buNone/>
            </a:pPr>
            <a:endParaRPr lang="en-US" altLang="en-US" dirty="0"/>
          </a:p>
          <a:p>
            <a:r>
              <a:rPr lang="en-US" altLang="en-US" dirty="0"/>
              <a:t>If the number is negative:</a:t>
            </a:r>
          </a:p>
          <a:p>
            <a:pPr lvl="1"/>
            <a:r>
              <a:rPr lang="en-US" altLang="en-US" dirty="0"/>
              <a:t>Work out the binary of the positive value</a:t>
            </a:r>
          </a:p>
          <a:p>
            <a:pPr lvl="1"/>
            <a:r>
              <a:rPr lang="en-US" altLang="en-US" dirty="0"/>
              <a:t>Take the two’s complement of that binary number 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4887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26157-790E-4A25-9C35-19EE521B4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Objectives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06E03B-E7DA-4E18-9088-DBD58547A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negative numbers using two’s complement</a:t>
            </a:r>
          </a:p>
          <a:p>
            <a:r>
              <a:rPr lang="en-US" dirty="0"/>
              <a:t>Computer components as building blocks</a:t>
            </a:r>
          </a:p>
          <a:p>
            <a:pPr lvl="1"/>
            <a:r>
              <a:rPr lang="en-US" dirty="0"/>
              <a:t>Subtraction  based on addition</a:t>
            </a:r>
          </a:p>
          <a:p>
            <a:pPr lvl="1"/>
            <a:r>
              <a:rPr lang="en-US" dirty="0"/>
              <a:t>Bit shifter</a:t>
            </a:r>
          </a:p>
          <a:p>
            <a:r>
              <a:rPr lang="en-US" dirty="0"/>
              <a:t>To introduce the concept of an ALU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0601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>
            <a:extLst>
              <a:ext uri="{FF2B5EF4-FFF2-40B4-BE49-F238E27FC236}">
                <a16:creationId xmlns:a16="http://schemas.microsoft.com/office/drawing/2014/main" id="{52C684C5-263C-4B75-A889-B3B6BBAB8B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Two’s complement</a:t>
            </a:r>
          </a:p>
        </p:txBody>
      </p:sp>
      <p:sp>
        <p:nvSpPr>
          <p:cNvPr id="220163" name="Rectangle 3">
            <a:extLst>
              <a:ext uri="{FF2B5EF4-FFF2-40B4-BE49-F238E27FC236}">
                <a16:creationId xmlns:a16="http://schemas.microsoft.com/office/drawing/2014/main" id="{834499C8-EDB4-40A9-905F-7AE4203C38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3453946"/>
          </a:xfrm>
          <a:noFill/>
        </p:spPr>
        <p:txBody>
          <a:bodyPr>
            <a:normAutofit/>
          </a:bodyPr>
          <a:lstStyle/>
          <a:p>
            <a:r>
              <a:rPr lang="en-US" dirty="0"/>
              <a:t>The number of bits being used for the representation is important</a:t>
            </a:r>
          </a:p>
          <a:p>
            <a:r>
              <a:rPr lang="en-US" dirty="0"/>
              <a:t>When the most significant bit is one, the number is negative</a:t>
            </a:r>
          </a:p>
          <a:p>
            <a:pPr lvl="1"/>
            <a:r>
              <a:rPr lang="en-US" dirty="0"/>
              <a:t>11101010 is negative</a:t>
            </a:r>
          </a:p>
          <a:p>
            <a:pPr lvl="1"/>
            <a:r>
              <a:rPr lang="en-US" dirty="0"/>
              <a:t>01101101 is positive</a:t>
            </a:r>
          </a:p>
          <a:p>
            <a:pPr lvl="1"/>
            <a:endParaRPr lang="en-US" dirty="0"/>
          </a:p>
          <a:p>
            <a:r>
              <a:rPr lang="en-US" altLang="en-US" dirty="0"/>
              <a:t>For 8-bit representation, two’s complement is equivalent to using the column headings </a:t>
            </a:r>
          </a:p>
          <a:p>
            <a:pPr lvl="1"/>
            <a:endParaRPr lang="en-US" alt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D293016-E3F0-4E9B-974F-CF3A5919D8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483802"/>
              </p:ext>
            </p:extLst>
          </p:nvPr>
        </p:nvGraphicFramePr>
        <p:xfrm>
          <a:off x="2894154" y="5412307"/>
          <a:ext cx="5136231" cy="8534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72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1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71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71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71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3752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800" b="1" dirty="0">
                          <a:effectLst/>
                        </a:rPr>
                        <a:t>-128</a:t>
                      </a:r>
                      <a:endParaRPr lang="en-GB" sz="2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800" b="1" dirty="0">
                          <a:effectLst/>
                        </a:rPr>
                        <a:t>64</a:t>
                      </a:r>
                      <a:endParaRPr lang="en-GB" sz="2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800" b="1" dirty="0">
                          <a:effectLst/>
                        </a:rPr>
                        <a:t>32</a:t>
                      </a:r>
                      <a:endParaRPr lang="en-GB" sz="2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800" b="1" dirty="0">
                          <a:effectLst/>
                        </a:rPr>
                        <a:t>16</a:t>
                      </a:r>
                      <a:endParaRPr lang="en-GB" sz="2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800" b="1" dirty="0">
                          <a:effectLst/>
                        </a:rPr>
                        <a:t>8</a:t>
                      </a:r>
                      <a:endParaRPr lang="en-GB" sz="2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800" b="1" dirty="0">
                          <a:effectLst/>
                        </a:rPr>
                        <a:t>4</a:t>
                      </a:r>
                      <a:endParaRPr lang="en-GB" sz="2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800" b="1" dirty="0">
                          <a:effectLst/>
                        </a:rPr>
                        <a:t>2</a:t>
                      </a:r>
                      <a:endParaRPr lang="en-GB" sz="2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800" b="1" dirty="0">
                          <a:effectLst/>
                        </a:rPr>
                        <a:t>1</a:t>
                      </a:r>
                      <a:endParaRPr lang="en-GB" sz="2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800" dirty="0">
                          <a:effectLst/>
                          <a:latin typeface="+mn-lt"/>
                          <a:ea typeface="+mn-ea"/>
                        </a:rPr>
                        <a:t>0</a:t>
                      </a:r>
                      <a:endParaRPr lang="en-GB" sz="2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800" dirty="0"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en-GB" sz="2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800" dirty="0">
                          <a:effectLst/>
                        </a:rPr>
                        <a:t>1</a:t>
                      </a:r>
                      <a:endParaRPr lang="en-GB" sz="2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800" dirty="0">
                          <a:effectLst/>
                          <a:latin typeface="+mn-lt"/>
                          <a:ea typeface="+mn-ea"/>
                        </a:rPr>
                        <a:t>0</a:t>
                      </a:r>
                      <a:endParaRPr lang="en-GB" sz="2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800" dirty="0">
                          <a:effectLst/>
                        </a:rPr>
                        <a:t>0</a:t>
                      </a:r>
                      <a:endParaRPr lang="en-GB" sz="2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800" dirty="0"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en-GB" sz="2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en-GB" sz="2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+mn-lt"/>
                          <a:ea typeface="+mn-ea"/>
                        </a:rPr>
                        <a:t>0</a:t>
                      </a:r>
                      <a:endParaRPr lang="en-GB" sz="2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158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D872A-89D8-4E4A-A6A0-C1417D16C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Which of the following 8-bit two’s complement numbers are negative?</a:t>
            </a:r>
            <a:endParaRPr lang="en-GB" dirty="0"/>
          </a:p>
        </p:txBody>
      </p:sp>
      <p:sp>
        <p:nvSpPr>
          <p:cNvPr id="3" name="Content Placeholder 2" hidden="1">
            <a:extLst>
              <a:ext uri="{FF2B5EF4-FFF2-40B4-BE49-F238E27FC236}">
                <a16:creationId xmlns:a16="http://schemas.microsoft.com/office/drawing/2014/main" id="{67829917-A609-4EDA-9A4D-8C6F9063C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0020"/>
            <a:ext cx="10515600" cy="3612674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0BBEBF-27E5-480F-9879-F3972D289B33}"/>
              </a:ext>
            </a:extLst>
          </p:cNvPr>
          <p:cNvSpPr txBox="1"/>
          <p:nvPr/>
        </p:nvSpPr>
        <p:spPr>
          <a:xfrm>
            <a:off x="1864771" y="6265614"/>
            <a:ext cx="82149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You do not need to convert the numbers to decimal for this task.</a:t>
            </a:r>
          </a:p>
          <a:p>
            <a:endParaRPr lang="en-GB" dirty="0"/>
          </a:p>
        </p:txBody>
      </p:sp>
      <p:sp>
        <p:nvSpPr>
          <p:cNvPr id="27" name="MeetingNumber">
            <a:extLst>
              <a:ext uri="{FF2B5EF4-FFF2-40B4-BE49-F238E27FC236}">
                <a16:creationId xmlns:a16="http://schemas.microsoft.com/office/drawing/2014/main" id="{69688BDD-C22A-4274-9287-A52949AF7A2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594604" y="127000"/>
            <a:ext cx="3207546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GB"/>
              <a:t>Join: </a:t>
            </a:r>
            <a:r>
              <a:rPr lang="en-GB" b="1"/>
              <a:t>vevox.app</a:t>
            </a:r>
            <a:r>
              <a:rPr lang="en-GB"/>
              <a:t> ID: </a:t>
            </a:r>
            <a:r>
              <a:rPr lang="en-GB" b="1"/>
              <a:t>165-289-715</a:t>
            </a:r>
          </a:p>
        </p:txBody>
      </p:sp>
      <p:sp>
        <p:nvSpPr>
          <p:cNvPr id="30" name="VoteNow">
            <a:extLst>
              <a:ext uri="{FF2B5EF4-FFF2-40B4-BE49-F238E27FC236}">
                <a16:creationId xmlns:a16="http://schemas.microsoft.com/office/drawing/2014/main" id="{628AE061-6090-4B03-A7CE-E8ADB993F4DE}"/>
              </a:ext>
            </a:extLst>
          </p:cNvPr>
          <p:cNvSpPr/>
          <p:nvPr/>
        </p:nvSpPr>
        <p:spPr>
          <a:xfrm>
            <a:off x="10795000" y="127000"/>
            <a:ext cx="12700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AutoFit/>
          </a:bodyPr>
          <a:lstStyle/>
          <a:p>
            <a:pPr algn="ctr"/>
            <a:r>
              <a:rPr lang="en-GB"/>
              <a:t>POLL OPEN</a:t>
            </a:r>
          </a:p>
        </p:txBody>
      </p:sp>
      <p:sp>
        <p:nvSpPr>
          <p:cNvPr id="31" name="OpenQuestion">
            <a:extLst>
              <a:ext uri="{FF2B5EF4-FFF2-40B4-BE49-F238E27FC236}">
                <a16:creationId xmlns:a16="http://schemas.microsoft.com/office/drawing/2014/main" id="{194000A4-2262-4B6B-9FFA-F04576D98EC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0922000" y="7004278"/>
            <a:ext cx="1270000" cy="215444"/>
          </a:xfrm>
          <a:prstGeom prst="actionButtonSou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800"/>
              <a:t>Vote Trigger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71FDB0-3BFB-42AD-A817-3AB98B25C53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38200" y="1690688"/>
            <a:ext cx="105156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/>
              <a:t>Vote for up to 2 choices</a:t>
            </a:r>
            <a:endParaRPr lang="en-GB"/>
          </a:p>
        </p:txBody>
      </p:sp>
      <p:sp>
        <p:nvSpPr>
          <p:cNvPr id="51" name="PercentType">
            <a:extLst>
              <a:ext uri="{FF2B5EF4-FFF2-40B4-BE49-F238E27FC236}">
                <a16:creationId xmlns:a16="http://schemas.microsoft.com/office/drawing/2014/main" id="{FD93941E-3E1D-4DB9-AE18-26D636B8265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64771" y="5621628"/>
            <a:ext cx="8930229" cy="400110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algn="ctr"/>
            <a:r>
              <a:rPr lang="en-GB" sz="2000"/>
              <a:t>(% = Percentage of Voters)</a:t>
            </a:r>
          </a:p>
        </p:txBody>
      </p:sp>
      <p:sp>
        <p:nvSpPr>
          <p:cNvPr id="52" name="Tick_2">
            <a:extLst>
              <a:ext uri="{FF2B5EF4-FFF2-40B4-BE49-F238E27FC236}">
                <a16:creationId xmlns:a16="http://schemas.microsoft.com/office/drawing/2014/main" id="{69D27F32-031E-4451-B18C-B11609ACA95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38200" y="2871523"/>
            <a:ext cx="423193" cy="646331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r>
              <a:rPr lang="en-GB" sz="4200" b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Wingdings" panose="05000000000000000000" pitchFamily="2" charset="2"/>
              </a:rPr>
              <a:t>ü</a:t>
            </a:r>
          </a:p>
        </p:txBody>
      </p:sp>
      <p:sp>
        <p:nvSpPr>
          <p:cNvPr id="53" name="Tick_4">
            <a:extLst>
              <a:ext uri="{FF2B5EF4-FFF2-40B4-BE49-F238E27FC236}">
                <a16:creationId xmlns:a16="http://schemas.microsoft.com/office/drawing/2014/main" id="{C54D7D5E-D762-4F5F-A2C0-5360C9B65D8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38200" y="4658678"/>
            <a:ext cx="423193" cy="646331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r>
              <a:rPr lang="en-GB" sz="4200" b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Wingdings" panose="05000000000000000000" pitchFamily="2" charset="2"/>
              </a:rPr>
              <a:t>ü</a:t>
            </a:r>
          </a:p>
        </p:txBody>
      </p:sp>
      <p:sp>
        <p:nvSpPr>
          <p:cNvPr id="56" name="Lightning Bolt 55" descr="-">
            <a:extLst>
              <a:ext uri="{FF2B5EF4-FFF2-40B4-BE49-F238E27FC236}">
                <a16:creationId xmlns:a16="http://schemas.microsoft.com/office/drawing/2014/main" id="{8C8DAF17-D37F-4E5E-B913-D3C60AC84206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Chart" descr="Polling results chart">
            <a:extLst>
              <a:ext uri="{FF2B5EF4-FFF2-40B4-BE49-F238E27FC236}">
                <a16:creationId xmlns:a16="http://schemas.microsoft.com/office/drawing/2014/main" id="{96DFAF64-03B1-22E9-2124-A4FF91781914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1261393" y="2060020"/>
            <a:ext cx="10295989" cy="3561609"/>
            <a:chOff x="1261393" y="2060020"/>
            <a:chExt cx="10295989" cy="3561609"/>
          </a:xfrm>
        </p:grpSpPr>
        <p:sp>
          <p:nvSpPr>
            <p:cNvPr id="33" name="Key_1">
              <a:extLst>
                <a:ext uri="{FF2B5EF4-FFF2-40B4-BE49-F238E27FC236}">
                  <a16:creationId xmlns:a16="http://schemas.microsoft.com/office/drawing/2014/main" id="{7AB7444B-2ADA-4708-AC92-A1E988B43435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261393" y="2060020"/>
              <a:ext cx="484107" cy="482183"/>
            </a:xfrm>
            <a:prstGeom prst="rect">
              <a:avLst/>
            </a:prstGeom>
            <a:noFill/>
          </p:spPr>
          <p:txBody>
            <a:bodyPr vert="horz" wrap="none" lIns="95250" tIns="50800" rIns="203200" bIns="0" rtlCol="0" anchor="t">
              <a:spAutoFit/>
            </a:bodyPr>
            <a:lstStyle/>
            <a:p>
              <a:pPr algn="r"/>
              <a:r>
                <a:rPr lang="en-GB" sz="2800">
                  <a:solidFill>
                    <a:srgbClr val="091540"/>
                  </a:solidFill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34" name="Description_1">
              <a:extLst>
                <a:ext uri="{FF2B5EF4-FFF2-40B4-BE49-F238E27FC236}">
                  <a16:creationId xmlns:a16="http://schemas.microsoft.com/office/drawing/2014/main" id="{62C725F9-DA0A-4A5C-98A4-CB239834863E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1745500" y="2060020"/>
              <a:ext cx="9608300" cy="507831"/>
            </a:xfrm>
            <a:prstGeom prst="rect">
              <a:avLst/>
            </a:prstGeom>
            <a:noFill/>
          </p:spPr>
          <p:txBody>
            <a:bodyPr vert="horz" wrap="square" lIns="0" tIns="50800" rIns="0" bIns="25400" rtlCol="0" anchor="t">
              <a:spAutoFit/>
            </a:bodyPr>
            <a:lstStyle/>
            <a:p>
              <a:r>
                <a:rPr lang="en-GB" sz="2800">
                  <a:solidFill>
                    <a:srgbClr val="091540"/>
                  </a:solidFill>
                  <a:latin typeface="Calibri" panose="020F0502020204030204" pitchFamily="34" charset="0"/>
                </a:rPr>
                <a:t>00101011</a:t>
              </a:r>
            </a:p>
          </p:txBody>
        </p:sp>
        <p:sp>
          <p:nvSpPr>
            <p:cNvPr id="35" name="Value_1">
              <a:extLst>
                <a:ext uri="{FF2B5EF4-FFF2-40B4-BE49-F238E27FC236}">
                  <a16:creationId xmlns:a16="http://schemas.microsoft.com/office/drawing/2014/main" id="{3348297C-9859-4576-9395-59DEC7C0901C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2000649" y="2599142"/>
              <a:ext cx="745397" cy="323165"/>
            </a:xfrm>
            <a:prstGeom prst="rect">
              <a:avLst/>
            </a:prstGeom>
            <a:noFill/>
          </p:spPr>
          <p:txBody>
            <a:bodyPr vert="horz" wrap="none" lIns="76200" tIns="0" rIns="0" bIns="0" rtlCol="0" anchor="t">
              <a:spAutoFit/>
            </a:bodyPr>
            <a:lstStyle/>
            <a:p>
              <a:r>
                <a:rPr lang="en-GB" sz="2100">
                  <a:solidFill>
                    <a:srgbClr val="091540"/>
                  </a:solidFill>
                  <a:latin typeface="Calibri" panose="020F0502020204030204" pitchFamily="34" charset="0"/>
                </a:rPr>
                <a:t>2.74%</a:t>
              </a:r>
            </a:p>
          </p:txBody>
        </p:sp>
        <p:sp>
          <p:nvSpPr>
            <p:cNvPr id="36" name="Bar_1">
              <a:extLst>
                <a:ext uri="{FF2B5EF4-FFF2-40B4-BE49-F238E27FC236}">
                  <a16:creationId xmlns:a16="http://schemas.microsoft.com/office/drawing/2014/main" id="{79EACFB3-1353-4CC8-8576-4CC6AB6F0AC0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1745500" y="2580551"/>
              <a:ext cx="255149" cy="360346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Key_2">
              <a:extLst>
                <a:ext uri="{FF2B5EF4-FFF2-40B4-BE49-F238E27FC236}">
                  <a16:creationId xmlns:a16="http://schemas.microsoft.com/office/drawing/2014/main" id="{26F9DE10-C97F-4941-8A1D-078FC968BCA0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261393" y="2953597"/>
              <a:ext cx="484107" cy="482183"/>
            </a:xfrm>
            <a:prstGeom prst="rect">
              <a:avLst/>
            </a:prstGeom>
            <a:noFill/>
          </p:spPr>
          <p:txBody>
            <a:bodyPr vert="horz" wrap="none" lIns="95250" tIns="50800" rIns="203200" bIns="0" rtlCol="0" anchor="t">
              <a:spAutoFit/>
            </a:bodyPr>
            <a:lstStyle/>
            <a:p>
              <a:pPr algn="r"/>
              <a:r>
                <a:rPr lang="en-GB" sz="2800">
                  <a:solidFill>
                    <a:srgbClr val="091540"/>
                  </a:solidFill>
                  <a:latin typeface="Calibri" panose="020F0502020204030204" pitchFamily="34" charset="0"/>
                </a:rPr>
                <a:t>2</a:t>
              </a:r>
            </a:p>
          </p:txBody>
        </p:sp>
        <p:sp>
          <p:nvSpPr>
            <p:cNvPr id="38" name="Description_2">
              <a:extLst>
                <a:ext uri="{FF2B5EF4-FFF2-40B4-BE49-F238E27FC236}">
                  <a16:creationId xmlns:a16="http://schemas.microsoft.com/office/drawing/2014/main" id="{B79457C7-9A28-4890-81B1-19D87641C55F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1745500" y="2953597"/>
              <a:ext cx="9608300" cy="507831"/>
            </a:xfrm>
            <a:prstGeom prst="rect">
              <a:avLst/>
            </a:prstGeom>
            <a:noFill/>
          </p:spPr>
          <p:txBody>
            <a:bodyPr vert="horz" wrap="square" lIns="0" tIns="50800" rIns="0" bIns="25400" rtlCol="0" anchor="t">
              <a:spAutoFit/>
            </a:bodyPr>
            <a:lstStyle/>
            <a:p>
              <a:r>
                <a:rPr lang="en-GB" sz="2800">
                  <a:solidFill>
                    <a:srgbClr val="091540"/>
                  </a:solidFill>
                  <a:latin typeface="Calibri" panose="020F0502020204030204" pitchFamily="34" charset="0"/>
                </a:rPr>
                <a:t>10110010</a:t>
              </a:r>
            </a:p>
          </p:txBody>
        </p:sp>
        <p:sp>
          <p:nvSpPr>
            <p:cNvPr id="39" name="Value_2">
              <a:extLst>
                <a:ext uri="{FF2B5EF4-FFF2-40B4-BE49-F238E27FC236}">
                  <a16:creationId xmlns:a16="http://schemas.microsoft.com/office/drawing/2014/main" id="{9912AFDE-428E-49DC-8319-AE00C826ABFA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9910280" y="3492719"/>
              <a:ext cx="881652" cy="323165"/>
            </a:xfrm>
            <a:prstGeom prst="rect">
              <a:avLst/>
            </a:prstGeom>
            <a:noFill/>
          </p:spPr>
          <p:txBody>
            <a:bodyPr vert="horz" wrap="none" lIns="76200" tIns="0" rIns="0" bIns="0" rtlCol="0" anchor="t">
              <a:spAutoFit/>
            </a:bodyPr>
            <a:lstStyle/>
            <a:p>
              <a:r>
                <a:rPr lang="en-GB" sz="2100">
                  <a:solidFill>
                    <a:srgbClr val="091540"/>
                  </a:solidFill>
                  <a:latin typeface="Calibri" panose="020F0502020204030204" pitchFamily="34" charset="0"/>
                </a:rPr>
                <a:t>87.67%</a:t>
              </a:r>
            </a:p>
          </p:txBody>
        </p:sp>
        <p:sp>
          <p:nvSpPr>
            <p:cNvPr id="40" name="Bar_2">
              <a:extLst>
                <a:ext uri="{FF2B5EF4-FFF2-40B4-BE49-F238E27FC236}">
                  <a16:creationId xmlns:a16="http://schemas.microsoft.com/office/drawing/2014/main" id="{96ABB646-19D4-48AC-898A-8F63B1E46F00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1745500" y="3474128"/>
              <a:ext cx="8164781" cy="360346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Key_3">
              <a:extLst>
                <a:ext uri="{FF2B5EF4-FFF2-40B4-BE49-F238E27FC236}">
                  <a16:creationId xmlns:a16="http://schemas.microsoft.com/office/drawing/2014/main" id="{FD720908-3EA5-4823-BE51-DE5FCA062FA1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261393" y="3847174"/>
              <a:ext cx="484107" cy="482183"/>
            </a:xfrm>
            <a:prstGeom prst="rect">
              <a:avLst/>
            </a:prstGeom>
            <a:noFill/>
          </p:spPr>
          <p:txBody>
            <a:bodyPr vert="horz" wrap="none" lIns="95250" tIns="50800" rIns="203200" bIns="0" rtlCol="0" anchor="t">
              <a:spAutoFit/>
            </a:bodyPr>
            <a:lstStyle/>
            <a:p>
              <a:pPr algn="r"/>
              <a:r>
                <a:rPr lang="en-GB" sz="2800">
                  <a:solidFill>
                    <a:srgbClr val="091540"/>
                  </a:solidFill>
                  <a:latin typeface="Calibri" panose="020F0502020204030204" pitchFamily="34" charset="0"/>
                </a:rPr>
                <a:t>3</a:t>
              </a:r>
            </a:p>
          </p:txBody>
        </p:sp>
        <p:sp>
          <p:nvSpPr>
            <p:cNvPr id="42" name="Description_3">
              <a:extLst>
                <a:ext uri="{FF2B5EF4-FFF2-40B4-BE49-F238E27FC236}">
                  <a16:creationId xmlns:a16="http://schemas.microsoft.com/office/drawing/2014/main" id="{F818438C-A11E-45EB-9767-54B6DD2A4294}"/>
                </a:ext>
              </a:extLst>
            </p:cNvPr>
            <p:cNvSpPr txBox="1"/>
            <p:nvPr>
              <p:custDataLst>
                <p:tags r:id="rId18"/>
              </p:custDataLst>
            </p:nvPr>
          </p:nvSpPr>
          <p:spPr>
            <a:xfrm>
              <a:off x="1745500" y="3847174"/>
              <a:ext cx="9608300" cy="507831"/>
            </a:xfrm>
            <a:prstGeom prst="rect">
              <a:avLst/>
            </a:prstGeom>
            <a:noFill/>
          </p:spPr>
          <p:txBody>
            <a:bodyPr vert="horz" wrap="square" lIns="0" tIns="50800" rIns="0" bIns="25400" rtlCol="0" anchor="t">
              <a:spAutoFit/>
            </a:bodyPr>
            <a:lstStyle/>
            <a:p>
              <a:r>
                <a:rPr lang="en-GB" sz="2800">
                  <a:solidFill>
                    <a:srgbClr val="091540"/>
                  </a:solidFill>
                  <a:latin typeface="Calibri" panose="020F0502020204030204" pitchFamily="34" charset="0"/>
                </a:rPr>
                <a:t>00011111</a:t>
              </a:r>
            </a:p>
          </p:txBody>
        </p:sp>
        <p:sp>
          <p:nvSpPr>
            <p:cNvPr id="43" name="Value_3">
              <a:extLst>
                <a:ext uri="{FF2B5EF4-FFF2-40B4-BE49-F238E27FC236}">
                  <a16:creationId xmlns:a16="http://schemas.microsoft.com/office/drawing/2014/main" id="{124EF444-587D-4E76-B2F8-D28C13E0703B}"/>
                </a:ext>
              </a:extLst>
            </p:cNvPr>
            <p:cNvSpPr txBox="1"/>
            <p:nvPr>
              <p:custDataLst>
                <p:tags r:id="rId19"/>
              </p:custDataLst>
            </p:nvPr>
          </p:nvSpPr>
          <p:spPr>
            <a:xfrm>
              <a:off x="2128224" y="4386296"/>
              <a:ext cx="745397" cy="323165"/>
            </a:xfrm>
            <a:prstGeom prst="rect">
              <a:avLst/>
            </a:prstGeom>
            <a:noFill/>
          </p:spPr>
          <p:txBody>
            <a:bodyPr vert="horz" wrap="none" lIns="76200" tIns="0" rIns="0" bIns="0" rtlCol="0" anchor="t">
              <a:spAutoFit/>
            </a:bodyPr>
            <a:lstStyle/>
            <a:p>
              <a:r>
                <a:rPr lang="en-GB" sz="2100">
                  <a:solidFill>
                    <a:srgbClr val="091540"/>
                  </a:solidFill>
                  <a:latin typeface="Calibri" panose="020F0502020204030204" pitchFamily="34" charset="0"/>
                </a:rPr>
                <a:t>4.11%</a:t>
              </a:r>
            </a:p>
          </p:txBody>
        </p:sp>
        <p:sp>
          <p:nvSpPr>
            <p:cNvPr id="44" name="Bar_3">
              <a:extLst>
                <a:ext uri="{FF2B5EF4-FFF2-40B4-BE49-F238E27FC236}">
                  <a16:creationId xmlns:a16="http://schemas.microsoft.com/office/drawing/2014/main" id="{5BAC77C3-B292-4A1C-AE10-B43C777A1CE0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1745500" y="4367705"/>
              <a:ext cx="382724" cy="360346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Key_4">
              <a:extLst>
                <a:ext uri="{FF2B5EF4-FFF2-40B4-BE49-F238E27FC236}">
                  <a16:creationId xmlns:a16="http://schemas.microsoft.com/office/drawing/2014/main" id="{1D442204-345B-4856-AFA0-6DE20084F154}"/>
                </a:ext>
              </a:extLst>
            </p:cNvPr>
            <p:cNvSpPr txBox="1"/>
            <p:nvPr>
              <p:custDataLst>
                <p:tags r:id="rId21"/>
              </p:custDataLst>
            </p:nvPr>
          </p:nvSpPr>
          <p:spPr>
            <a:xfrm>
              <a:off x="1261393" y="4740752"/>
              <a:ext cx="484107" cy="482183"/>
            </a:xfrm>
            <a:prstGeom prst="rect">
              <a:avLst/>
            </a:prstGeom>
            <a:noFill/>
          </p:spPr>
          <p:txBody>
            <a:bodyPr vert="horz" wrap="none" lIns="95250" tIns="50800" rIns="203200" bIns="0" rtlCol="0" anchor="t">
              <a:spAutoFit/>
            </a:bodyPr>
            <a:lstStyle/>
            <a:p>
              <a:pPr algn="r"/>
              <a:r>
                <a:rPr lang="en-GB" sz="2800">
                  <a:solidFill>
                    <a:srgbClr val="091540"/>
                  </a:solidFill>
                  <a:latin typeface="Calibri" panose="020F0502020204030204" pitchFamily="34" charset="0"/>
                </a:rPr>
                <a:t>4</a:t>
              </a:r>
            </a:p>
          </p:txBody>
        </p:sp>
        <p:sp>
          <p:nvSpPr>
            <p:cNvPr id="46" name="Description_4">
              <a:extLst>
                <a:ext uri="{FF2B5EF4-FFF2-40B4-BE49-F238E27FC236}">
                  <a16:creationId xmlns:a16="http://schemas.microsoft.com/office/drawing/2014/main" id="{70FCE413-7C1B-46E4-994F-C82DB8533F15}"/>
                </a:ext>
              </a:extLst>
            </p:cNvPr>
            <p:cNvSpPr txBox="1"/>
            <p:nvPr>
              <p:custDataLst>
                <p:tags r:id="rId22"/>
              </p:custDataLst>
            </p:nvPr>
          </p:nvSpPr>
          <p:spPr>
            <a:xfrm>
              <a:off x="1745500" y="4740752"/>
              <a:ext cx="9608300" cy="507831"/>
            </a:xfrm>
            <a:prstGeom prst="rect">
              <a:avLst/>
            </a:prstGeom>
            <a:noFill/>
          </p:spPr>
          <p:txBody>
            <a:bodyPr vert="horz" wrap="square" lIns="0" tIns="50800" rIns="0" bIns="25400" rtlCol="0" anchor="t">
              <a:spAutoFit/>
            </a:bodyPr>
            <a:lstStyle/>
            <a:p>
              <a:r>
                <a:rPr lang="en-GB" sz="2800">
                  <a:solidFill>
                    <a:srgbClr val="091540"/>
                  </a:solidFill>
                  <a:latin typeface="Calibri" panose="020F0502020204030204" pitchFamily="34" charset="0"/>
                </a:rPr>
                <a:t>10001001</a:t>
              </a:r>
            </a:p>
          </p:txBody>
        </p:sp>
        <p:sp>
          <p:nvSpPr>
            <p:cNvPr id="47" name="Value_4">
              <a:extLst>
                <a:ext uri="{FF2B5EF4-FFF2-40B4-BE49-F238E27FC236}">
                  <a16:creationId xmlns:a16="http://schemas.microsoft.com/office/drawing/2014/main" id="{56677DBD-C321-4321-ACB8-4B885776966B}"/>
                </a:ext>
              </a:extLst>
            </p:cNvPr>
            <p:cNvSpPr txBox="1"/>
            <p:nvPr>
              <p:custDataLst>
                <p:tags r:id="rId23"/>
              </p:custDataLst>
            </p:nvPr>
          </p:nvSpPr>
          <p:spPr>
            <a:xfrm>
              <a:off x="10675730" y="5279873"/>
              <a:ext cx="881652" cy="323165"/>
            </a:xfrm>
            <a:prstGeom prst="rect">
              <a:avLst/>
            </a:prstGeom>
            <a:noFill/>
          </p:spPr>
          <p:txBody>
            <a:bodyPr vert="horz" wrap="none" lIns="76200" tIns="0" rIns="0" bIns="0" rtlCol="0" anchor="t">
              <a:spAutoFit/>
            </a:bodyPr>
            <a:lstStyle/>
            <a:p>
              <a:r>
                <a:rPr lang="en-GB" sz="2100">
                  <a:solidFill>
                    <a:srgbClr val="091540"/>
                  </a:solidFill>
                  <a:latin typeface="Calibri" panose="020F0502020204030204" pitchFamily="34" charset="0"/>
                </a:rPr>
                <a:t>95.89%</a:t>
              </a:r>
            </a:p>
          </p:txBody>
        </p:sp>
        <p:sp>
          <p:nvSpPr>
            <p:cNvPr id="48" name="Bar_4">
              <a:extLst>
                <a:ext uri="{FF2B5EF4-FFF2-40B4-BE49-F238E27FC236}">
                  <a16:creationId xmlns:a16="http://schemas.microsoft.com/office/drawing/2014/main" id="{35E39CAD-F066-4A90-9FE8-743A3DC95726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1745500" y="5261283"/>
              <a:ext cx="8930229" cy="360346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Canvas" hidden="1">
              <a:extLst>
                <a:ext uri="{FF2B5EF4-FFF2-40B4-BE49-F238E27FC236}">
                  <a16:creationId xmlns:a16="http://schemas.microsoft.com/office/drawing/2014/main" id="{CF5BA6ED-D8C3-4900-9481-1EA4E63D26CF}"/>
                </a:ext>
              </a:extLst>
            </p:cNvPr>
            <p:cNvSpPr/>
            <p:nvPr/>
          </p:nvSpPr>
          <p:spPr>
            <a:xfrm>
              <a:off x="1745500" y="2060020"/>
              <a:ext cx="8930230" cy="2060020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9" name="Lightning Bolt 58" descr="-">
            <a:extLst>
              <a:ext uri="{FF2B5EF4-FFF2-40B4-BE49-F238E27FC236}">
                <a16:creationId xmlns:a16="http://schemas.microsoft.com/office/drawing/2014/main" id="{AC3B6E51-F1A4-4950-9308-83B74B3BB7F3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4808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52" grpId="0"/>
      <p:bldP spid="5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81926-3863-4B4C-9DC6-4A59DCCAC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Two’s complement example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16F73-9D9C-4C04-8E1A-C43AB20B3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55925" cy="4351338"/>
          </a:xfrm>
        </p:spPr>
        <p:txBody>
          <a:bodyPr>
            <a:normAutofit/>
          </a:bodyPr>
          <a:lstStyle/>
          <a:p>
            <a:r>
              <a:rPr lang="en-US" dirty="0"/>
              <a:t>To get the binary for -27 in 8-bit two’s complement</a:t>
            </a:r>
          </a:p>
          <a:p>
            <a:pPr lvl="1"/>
            <a:r>
              <a:rPr lang="en-US" dirty="0"/>
              <a:t>Work out the binary for +27	  		</a:t>
            </a:r>
          </a:p>
          <a:p>
            <a:pPr lvl="1"/>
            <a:r>
              <a:rPr lang="en-US" dirty="0"/>
              <a:t>Invert all the bits                                     		</a:t>
            </a:r>
          </a:p>
          <a:p>
            <a:pPr lvl="1"/>
            <a:r>
              <a:rPr lang="en-US" dirty="0"/>
              <a:t>Add 1 to give the representation for -27	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altLang="en-US" dirty="0"/>
          </a:p>
          <a:p>
            <a:pPr lvl="1"/>
            <a:endParaRPr lang="en-US" dirty="0"/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67235E-0259-4EFC-9FF8-29609943AC38}"/>
              </a:ext>
            </a:extLst>
          </p:cNvPr>
          <p:cNvSpPr txBox="1"/>
          <p:nvPr/>
        </p:nvSpPr>
        <p:spPr>
          <a:xfrm>
            <a:off x="7260609" y="2258969"/>
            <a:ext cx="169232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915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00011011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31FE30-2F42-4D89-86EE-059C8430F2E9}"/>
              </a:ext>
            </a:extLst>
          </p:cNvPr>
          <p:cNvSpPr txBox="1"/>
          <p:nvPr/>
        </p:nvSpPr>
        <p:spPr>
          <a:xfrm>
            <a:off x="7260609" y="2683701"/>
            <a:ext cx="169232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915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11100100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BC50B4-8CC1-47B8-B8F8-B899528BC77B}"/>
              </a:ext>
            </a:extLst>
          </p:cNvPr>
          <p:cNvSpPr txBox="1"/>
          <p:nvPr/>
        </p:nvSpPr>
        <p:spPr>
          <a:xfrm>
            <a:off x="7260609" y="3137489"/>
            <a:ext cx="169232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915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11100101</a:t>
            </a:r>
          </a:p>
        </p:txBody>
      </p:sp>
    </p:spTree>
    <p:extLst>
      <p:ext uri="{BB962C8B-B14F-4D97-AF65-F5344CB8AC3E}">
        <p14:creationId xmlns:p14="http://schemas.microsoft.com/office/powerpoint/2010/main" val="222603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81926-3863-4B4C-9DC6-4A59DCCAC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Two’s complement exercise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16F73-9D9C-4C04-8E1A-C43AB20B3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55925" cy="4351338"/>
          </a:xfrm>
        </p:spPr>
        <p:txBody>
          <a:bodyPr>
            <a:normAutofit/>
          </a:bodyPr>
          <a:lstStyle/>
          <a:p>
            <a:r>
              <a:rPr lang="en-US" dirty="0"/>
              <a:t>To get the binary for -5 in 8-bit two’s complement</a:t>
            </a:r>
          </a:p>
          <a:p>
            <a:pPr lvl="1"/>
            <a:r>
              <a:rPr lang="en-US" dirty="0"/>
              <a:t>Work out the binary for +5	  		</a:t>
            </a:r>
          </a:p>
          <a:p>
            <a:pPr lvl="1"/>
            <a:r>
              <a:rPr lang="en-US" dirty="0"/>
              <a:t>Take the two’s complement	</a:t>
            </a:r>
          </a:p>
          <a:p>
            <a:pPr lvl="1"/>
            <a:endParaRPr lang="en-US" dirty="0"/>
          </a:p>
          <a:p>
            <a:pPr lvl="1"/>
            <a:endParaRPr lang="en-US" altLang="en-US" dirty="0"/>
          </a:p>
          <a:p>
            <a:pPr lvl="1"/>
            <a:endParaRPr lang="en-US" dirty="0"/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67235E-0259-4EFC-9FF8-29609943AC38}"/>
              </a:ext>
            </a:extLst>
          </p:cNvPr>
          <p:cNvSpPr txBox="1"/>
          <p:nvPr/>
        </p:nvSpPr>
        <p:spPr>
          <a:xfrm>
            <a:off x="7260609" y="2258969"/>
            <a:ext cx="169232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915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00000101</a:t>
            </a:r>
          </a:p>
        </p:txBody>
      </p:sp>
    </p:spTree>
    <p:extLst>
      <p:ext uri="{BB962C8B-B14F-4D97-AF65-F5344CB8AC3E}">
        <p14:creationId xmlns:p14="http://schemas.microsoft.com/office/powerpoint/2010/main" val="1587393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>
            <a:extLst>
              <a:ext uri="{FF2B5EF4-FFF2-40B4-BE49-F238E27FC236}">
                <a16:creationId xmlns:a16="http://schemas.microsoft.com/office/drawing/2014/main" id="{52C684C5-263C-4B75-A889-B3B6BBAB8B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What is the 8-bit two’s complement of the binary number 00000101?</a:t>
            </a:r>
            <a:endParaRPr lang="en-US" altLang="en-US" dirty="0"/>
          </a:p>
        </p:txBody>
      </p:sp>
      <p:sp>
        <p:nvSpPr>
          <p:cNvPr id="220163" name="Rectangle 3" hidden="1">
            <a:extLst>
              <a:ext uri="{FF2B5EF4-FFF2-40B4-BE49-F238E27FC236}">
                <a16:creationId xmlns:a16="http://schemas.microsoft.com/office/drawing/2014/main" id="{834499C8-EDB4-40A9-905F-7AE4203C38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/>
          </a:bodyPr>
          <a:lstStyle/>
          <a:p>
            <a:pPr lvl="1"/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6A552D-13C6-4B97-9744-747C925E1A77}"/>
              </a:ext>
            </a:extLst>
          </p:cNvPr>
          <p:cNvSpPr txBox="1"/>
          <p:nvPr/>
        </p:nvSpPr>
        <p:spPr>
          <a:xfrm>
            <a:off x="404335" y="1928813"/>
            <a:ext cx="247773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dirty="0"/>
              <a:t>To get the two’s complement of a binary number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Invert each of the bits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Add 1 to the result</a:t>
            </a:r>
          </a:p>
          <a:p>
            <a:endParaRPr lang="en-GB" dirty="0"/>
          </a:p>
        </p:txBody>
      </p:sp>
      <p:sp>
        <p:nvSpPr>
          <p:cNvPr id="6" name="TextBox 48">
            <a:extLst>
              <a:ext uri="{FF2B5EF4-FFF2-40B4-BE49-F238E27FC236}">
                <a16:creationId xmlns:a16="http://schemas.microsoft.com/office/drawing/2014/main" id="{3BDFAD15-C955-4B57-8C25-7F8F74B48E1B}"/>
              </a:ext>
            </a:extLst>
          </p:cNvPr>
          <p:cNvSpPr txBox="1"/>
          <p:nvPr/>
        </p:nvSpPr>
        <p:spPr>
          <a:xfrm>
            <a:off x="4118551" y="1773981"/>
            <a:ext cx="395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Give an 8-bit answer</a:t>
            </a:r>
            <a:endParaRPr lang="en-GB" sz="3200" dirty="0"/>
          </a:p>
        </p:txBody>
      </p:sp>
      <p:sp>
        <p:nvSpPr>
          <p:cNvPr id="7" name="MeetingNumber">
            <a:extLst>
              <a:ext uri="{FF2B5EF4-FFF2-40B4-BE49-F238E27FC236}">
                <a16:creationId xmlns:a16="http://schemas.microsoft.com/office/drawing/2014/main" id="{976F3F74-252F-430A-AA26-224622E66A5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594604" y="127000"/>
            <a:ext cx="3207546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GB"/>
              <a:t>Join: </a:t>
            </a:r>
            <a:r>
              <a:rPr lang="en-GB" b="1"/>
              <a:t>vevox.app</a:t>
            </a:r>
            <a:r>
              <a:rPr lang="en-GB"/>
              <a:t> ID: </a:t>
            </a:r>
            <a:r>
              <a:rPr lang="en-GB" b="1"/>
              <a:t>165-289-715</a:t>
            </a:r>
          </a:p>
        </p:txBody>
      </p:sp>
      <p:sp>
        <p:nvSpPr>
          <p:cNvPr id="8" name="VoteNow">
            <a:extLst>
              <a:ext uri="{FF2B5EF4-FFF2-40B4-BE49-F238E27FC236}">
                <a16:creationId xmlns:a16="http://schemas.microsoft.com/office/drawing/2014/main" id="{FC758A06-B899-4222-A327-58C97CB39858}"/>
              </a:ext>
            </a:extLst>
          </p:cNvPr>
          <p:cNvSpPr/>
          <p:nvPr/>
        </p:nvSpPr>
        <p:spPr>
          <a:xfrm>
            <a:off x="10795000" y="127000"/>
            <a:ext cx="1270000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AutoFit/>
          </a:bodyPr>
          <a:lstStyle/>
          <a:p>
            <a:pPr algn="ctr"/>
            <a:r>
              <a:rPr lang="en-US"/>
              <a:t>Enter Text and Press Send</a:t>
            </a:r>
            <a:endParaRPr lang="en-GB"/>
          </a:p>
        </p:txBody>
      </p:sp>
      <p:sp>
        <p:nvSpPr>
          <p:cNvPr id="9" name="OpenQuestion">
            <a:extLst>
              <a:ext uri="{FF2B5EF4-FFF2-40B4-BE49-F238E27FC236}">
                <a16:creationId xmlns:a16="http://schemas.microsoft.com/office/drawing/2014/main" id="{E8D888BB-CCE4-4696-A075-1E7A82EA60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0922000" y="7004278"/>
            <a:ext cx="1270000" cy="215444"/>
          </a:xfrm>
          <a:prstGeom prst="actionButtonSou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800"/>
              <a:t>Vote Trigger</a:t>
            </a:r>
          </a:p>
        </p:txBody>
      </p:sp>
      <p:sp>
        <p:nvSpPr>
          <p:cNvPr id="10" name="TextVoteNoResultDataCaptured">
            <a:extLst>
              <a:ext uri="{FF2B5EF4-FFF2-40B4-BE49-F238E27FC236}">
                <a16:creationId xmlns:a16="http://schemas.microsoft.com/office/drawing/2014/main" id="{9B352237-F03B-45CF-AC92-9188853C6D45}"/>
              </a:ext>
            </a:extLst>
          </p:cNvPr>
          <p:cNvSpPr txBox="1"/>
          <p:nvPr/>
        </p:nvSpPr>
        <p:spPr>
          <a:xfrm>
            <a:off x="3380384" y="2459504"/>
            <a:ext cx="5431231" cy="193899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vert="horz" wrap="none" rtlCol="0">
            <a:spAutoFit/>
          </a:bodyPr>
          <a:lstStyle/>
          <a:p>
            <a:pPr algn="ctr"/>
            <a:r>
              <a:rPr lang="en-GB" sz="2400"/>
              <a:t>The correct answer is</a:t>
            </a:r>
          </a:p>
          <a:p>
            <a:pPr algn="ctr"/>
            <a:endParaRPr lang="en-GB" sz="2400"/>
          </a:p>
          <a:p>
            <a:pPr algn="ctr"/>
            <a:r>
              <a:rPr lang="en-GB" sz="2400"/>
              <a:t>11111011</a:t>
            </a:r>
          </a:p>
          <a:p>
            <a:pPr algn="ctr"/>
            <a:endParaRPr lang="en-GB" sz="2400"/>
          </a:p>
          <a:p>
            <a:pPr algn="ctr"/>
            <a:r>
              <a:rPr lang="en-GB" sz="2400"/>
              <a:t>81.82% of participants answered correctly</a:t>
            </a:r>
          </a:p>
        </p:txBody>
      </p:sp>
      <p:sp>
        <p:nvSpPr>
          <p:cNvPr id="11" name="Lightning Bolt 10" descr="-">
            <a:extLst>
              <a:ext uri="{FF2B5EF4-FFF2-40B4-BE49-F238E27FC236}">
                <a16:creationId xmlns:a16="http://schemas.microsoft.com/office/drawing/2014/main" id="{01343B83-7DF6-4AEB-9507-769C0B88C6CA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Lightning Bolt 11" descr="-">
            <a:extLst>
              <a:ext uri="{FF2B5EF4-FFF2-40B4-BE49-F238E27FC236}">
                <a16:creationId xmlns:a16="http://schemas.microsoft.com/office/drawing/2014/main" id="{CC904508-9A1A-409C-BBCB-28E2FCC347D2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94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81926-3863-4B4C-9DC6-4A59DCCAC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Two’s complement exercise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16F73-9D9C-4C04-8E1A-C43AB20B3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55925" cy="4351338"/>
          </a:xfrm>
        </p:spPr>
        <p:txBody>
          <a:bodyPr>
            <a:normAutofit/>
          </a:bodyPr>
          <a:lstStyle/>
          <a:p>
            <a:r>
              <a:rPr lang="en-US" dirty="0"/>
              <a:t>To get the binary for -5 in 8-bit two’s complement</a:t>
            </a:r>
          </a:p>
          <a:p>
            <a:pPr lvl="1"/>
            <a:r>
              <a:rPr lang="en-US" dirty="0"/>
              <a:t>Work out the binary for +5	  		</a:t>
            </a:r>
          </a:p>
          <a:p>
            <a:pPr lvl="1"/>
            <a:r>
              <a:rPr lang="en-US" dirty="0"/>
              <a:t>Invert all the bits                                     		</a:t>
            </a:r>
          </a:p>
          <a:p>
            <a:pPr lvl="1"/>
            <a:r>
              <a:rPr lang="en-US" dirty="0"/>
              <a:t>Add 1 to give the representation for -5	</a:t>
            </a:r>
          </a:p>
          <a:p>
            <a:pPr lvl="1"/>
            <a:endParaRPr lang="en-US" dirty="0"/>
          </a:p>
          <a:p>
            <a:pPr lvl="1"/>
            <a:endParaRPr lang="en-US" altLang="en-US" dirty="0"/>
          </a:p>
          <a:p>
            <a:pPr lvl="1"/>
            <a:endParaRPr lang="en-US" dirty="0"/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67235E-0259-4EFC-9FF8-29609943AC38}"/>
              </a:ext>
            </a:extLst>
          </p:cNvPr>
          <p:cNvSpPr txBox="1"/>
          <p:nvPr/>
        </p:nvSpPr>
        <p:spPr>
          <a:xfrm>
            <a:off x="7260609" y="2258969"/>
            <a:ext cx="169232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91540"/>
                </a:solidFill>
                <a:effectLst/>
                <a:uLnTx/>
                <a:uFillTx/>
                <a:latin typeface="Consolas" panose="020B0609020204030204" pitchFamily="49" charset="0"/>
              </a:rPr>
              <a:t>00000101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31FE30-2F42-4D89-86EE-059C8430F2E9}"/>
              </a:ext>
            </a:extLst>
          </p:cNvPr>
          <p:cNvSpPr txBox="1"/>
          <p:nvPr/>
        </p:nvSpPr>
        <p:spPr>
          <a:xfrm>
            <a:off x="7260609" y="2683701"/>
            <a:ext cx="169232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91540"/>
                </a:solidFill>
                <a:effectLst/>
                <a:uLnTx/>
                <a:uFillTx/>
                <a:latin typeface="Consolas" panose="020B0609020204030204" pitchFamily="49" charset="0"/>
                <a:cs typeface="Calibri" panose="020F0502020204030204" pitchFamily="34" charset="0"/>
              </a:rPr>
              <a:t>11111010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BC50B4-8CC1-47B8-B8F8-B899528BC77B}"/>
              </a:ext>
            </a:extLst>
          </p:cNvPr>
          <p:cNvSpPr txBox="1"/>
          <p:nvPr/>
        </p:nvSpPr>
        <p:spPr>
          <a:xfrm>
            <a:off x="7260609" y="3137489"/>
            <a:ext cx="169232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91540"/>
                </a:solidFill>
                <a:effectLst/>
                <a:uLnTx/>
                <a:uFillTx/>
                <a:latin typeface="Consolas" panose="020B0609020204030204" pitchFamily="49" charset="0"/>
              </a:rPr>
              <a:t>11111011</a:t>
            </a:r>
          </a:p>
        </p:txBody>
      </p:sp>
    </p:spTree>
    <p:extLst>
      <p:ext uri="{BB962C8B-B14F-4D97-AF65-F5344CB8AC3E}">
        <p14:creationId xmlns:p14="http://schemas.microsoft.com/office/powerpoint/2010/main" val="325418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81926-3863-4B4C-9DC6-4A59DCCAC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Two’s complement – binary to decimal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16F73-9D9C-4C04-8E1A-C43AB20B3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To get the decimal equivalent of </a:t>
            </a:r>
            <a:r>
              <a:rPr lang="en-US" dirty="0">
                <a:latin typeface="Consolas" panose="020B0609020204030204" pitchFamily="49" charset="0"/>
              </a:rPr>
              <a:t>11110010</a:t>
            </a:r>
            <a:r>
              <a:rPr lang="en-US" dirty="0"/>
              <a:t> which represents a number in 8-bit two’s complement</a:t>
            </a:r>
          </a:p>
          <a:p>
            <a:r>
              <a:rPr lang="en-US" dirty="0"/>
              <a:t>The most significant bit is a 1, so we know it’s a negative number</a:t>
            </a:r>
          </a:p>
          <a:p>
            <a:pPr lvl="1"/>
            <a:r>
              <a:rPr lang="en-US" dirty="0"/>
              <a:t>Take the two’s complement then convert to decimal and add a minus sign</a:t>
            </a:r>
          </a:p>
          <a:p>
            <a:pPr lvl="1"/>
            <a:r>
              <a:rPr lang="en-US" dirty="0"/>
              <a:t>Flip all bits 	</a:t>
            </a:r>
          </a:p>
          <a:p>
            <a:pPr lvl="1"/>
            <a:r>
              <a:rPr lang="en-US" dirty="0"/>
              <a:t>Add 1		</a:t>
            </a:r>
          </a:p>
          <a:p>
            <a:pPr lvl="1"/>
            <a:r>
              <a:rPr lang="en-US" dirty="0"/>
              <a:t>Convert 1110 to decimal</a:t>
            </a:r>
          </a:p>
          <a:p>
            <a:pPr lvl="2"/>
            <a:r>
              <a:rPr lang="en-US" dirty="0"/>
              <a:t>Is 8 + 4 + 2</a:t>
            </a:r>
          </a:p>
          <a:p>
            <a:pPr lvl="2"/>
            <a:r>
              <a:rPr lang="en-US" dirty="0"/>
              <a:t>gives 14</a:t>
            </a:r>
          </a:p>
          <a:p>
            <a:r>
              <a:rPr lang="en-US" dirty="0"/>
              <a:t>The original number 11110010 was -14</a:t>
            </a:r>
          </a:p>
          <a:p>
            <a:pPr lvl="1"/>
            <a:endParaRPr lang="en-US" dirty="0"/>
          </a:p>
          <a:p>
            <a:pPr lvl="1"/>
            <a:endParaRPr lang="en-US" altLang="en-US" dirty="0"/>
          </a:p>
          <a:p>
            <a:pPr lvl="1"/>
            <a:endParaRPr lang="en-US" dirty="0"/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27771B-6380-4CC6-84E0-18E370B933BB}"/>
              </a:ext>
            </a:extLst>
          </p:cNvPr>
          <p:cNvSpPr txBox="1"/>
          <p:nvPr/>
        </p:nvSpPr>
        <p:spPr>
          <a:xfrm>
            <a:off x="3701953" y="3624948"/>
            <a:ext cx="1552433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915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00001101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A22D17-49CE-4875-9AA1-171403E0918A}"/>
              </a:ext>
            </a:extLst>
          </p:cNvPr>
          <p:cNvSpPr txBox="1"/>
          <p:nvPr/>
        </p:nvSpPr>
        <p:spPr>
          <a:xfrm>
            <a:off x="3701953" y="4049680"/>
            <a:ext cx="1552433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915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00001110</a:t>
            </a:r>
          </a:p>
        </p:txBody>
      </p:sp>
    </p:spTree>
    <p:extLst>
      <p:ext uri="{BB962C8B-B14F-4D97-AF65-F5344CB8AC3E}">
        <p14:creationId xmlns:p14="http://schemas.microsoft.com/office/powerpoint/2010/main" val="399876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81926-3863-4B4C-9DC6-4A59DCCAC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Two’s complement – binary to decimal – alternative approach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16F73-9D9C-4C04-8E1A-C43AB20B3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To get the decimal equivalent of </a:t>
            </a:r>
            <a:r>
              <a:rPr lang="en-US" dirty="0">
                <a:latin typeface="Consolas" panose="020B0609020204030204" pitchFamily="49" charset="0"/>
              </a:rPr>
              <a:t>11110010</a:t>
            </a:r>
            <a:r>
              <a:rPr lang="en-US" dirty="0"/>
              <a:t> which represents a number in 8-bit two’s complement</a:t>
            </a:r>
          </a:p>
          <a:p>
            <a:r>
              <a:rPr lang="en-US" dirty="0"/>
              <a:t>Alternative approach – change the column heading for the rightmost bit to be negative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Convert to decimal as normal by adding up the column headings where a 1 appears</a:t>
            </a:r>
          </a:p>
          <a:p>
            <a:pPr marL="457200" lvl="1" indent="0">
              <a:buNone/>
            </a:pPr>
            <a:r>
              <a:rPr lang="en-US" dirty="0"/>
              <a:t>	-128 + 64 + 32 +16 + 2</a:t>
            </a:r>
          </a:p>
          <a:p>
            <a:r>
              <a:rPr lang="en-US" dirty="0"/>
              <a:t>The original number 11110010 was -14</a:t>
            </a:r>
          </a:p>
          <a:p>
            <a:pPr lvl="1"/>
            <a:endParaRPr lang="en-US" dirty="0"/>
          </a:p>
          <a:p>
            <a:pPr lvl="1"/>
            <a:endParaRPr lang="en-US" altLang="en-US" dirty="0"/>
          </a:p>
          <a:p>
            <a:pPr lvl="1"/>
            <a:endParaRPr lang="en-US" dirty="0"/>
          </a:p>
          <a:p>
            <a:endParaRPr lang="en-GB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A4EED4C-4B86-4504-B490-150622DF70C6}"/>
              </a:ext>
            </a:extLst>
          </p:cNvPr>
          <p:cNvGraphicFramePr>
            <a:graphicFrameLocks noGrp="1"/>
          </p:cNvGraphicFramePr>
          <p:nvPr/>
        </p:nvGraphicFramePr>
        <p:xfrm>
          <a:off x="3352473" y="3793490"/>
          <a:ext cx="5136231" cy="7315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72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5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1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71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71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71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3752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b="1" dirty="0">
                          <a:effectLst/>
                        </a:rPr>
                        <a:t>-128</a:t>
                      </a:r>
                      <a:endParaRPr lang="en-GB" sz="11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b="1" dirty="0">
                          <a:effectLst/>
                        </a:rPr>
                        <a:t>64</a:t>
                      </a:r>
                      <a:endParaRPr lang="en-GB" sz="11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b="1" dirty="0">
                          <a:effectLst/>
                        </a:rPr>
                        <a:t>32</a:t>
                      </a:r>
                      <a:endParaRPr lang="en-GB" sz="11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b="1" dirty="0">
                          <a:effectLst/>
                        </a:rPr>
                        <a:t>16</a:t>
                      </a:r>
                      <a:endParaRPr lang="en-GB" sz="11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b="1" dirty="0">
                          <a:effectLst/>
                        </a:rPr>
                        <a:t>8</a:t>
                      </a:r>
                      <a:endParaRPr lang="en-GB" sz="11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b="1">
                          <a:effectLst/>
                        </a:rPr>
                        <a:t>4</a:t>
                      </a:r>
                      <a:endParaRPr lang="en-GB" sz="11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b="1">
                          <a:effectLst/>
                        </a:rPr>
                        <a:t>2</a:t>
                      </a:r>
                      <a:endParaRPr lang="en-GB" sz="11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b="1" dirty="0">
                          <a:effectLst/>
                        </a:rPr>
                        <a:t>1</a:t>
                      </a:r>
                      <a:endParaRPr lang="en-GB" sz="11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1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1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1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1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0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0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1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0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383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CD442-EF79-43D7-B67A-A386BEAB2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92794" cy="1325563"/>
          </a:xfrm>
        </p:spPr>
        <p:txBody>
          <a:bodyPr/>
          <a:lstStyle/>
          <a:p>
            <a:r>
              <a:rPr lang="en-US" dirty="0"/>
              <a:t>Using online tools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F61EF-C2D5-4A81-9616-FCDE99DC7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503" y="1851947"/>
            <a:ext cx="3931439" cy="4351338"/>
          </a:xfrm>
        </p:spPr>
        <p:txBody>
          <a:bodyPr/>
          <a:lstStyle/>
          <a:p>
            <a:r>
              <a:rPr lang="en-US" dirty="0"/>
              <a:t>For this unit, you need to be aware of two’s complement but can use any online tools to do </a:t>
            </a:r>
            <a:r>
              <a:rPr lang="en-US"/>
              <a:t>the conversion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AC8926-2BDA-4246-A508-3A539D7159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45" t="7658" r="38078" b="19870"/>
          <a:stretch/>
        </p:blipFill>
        <p:spPr>
          <a:xfrm>
            <a:off x="4226228" y="0"/>
            <a:ext cx="5579263" cy="58895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615A9D-61F5-42CD-8FC1-0B5A2C85D9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27" t="7599" r="32532" b="44730"/>
          <a:stretch/>
        </p:blipFill>
        <p:spPr>
          <a:xfrm>
            <a:off x="6612737" y="3588750"/>
            <a:ext cx="5579263" cy="326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4436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8231B-430F-43B1-91B7-471E7F83F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Two’s complement - range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6C6DC-6CDF-4793-AA8C-790354D0A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Using 4-bit representation</a:t>
            </a:r>
          </a:p>
          <a:p>
            <a:pPr lvl="1"/>
            <a:r>
              <a:rPr lang="en-US" dirty="0"/>
              <a:t>All possible binary values are 0000 … 1111</a:t>
            </a:r>
          </a:p>
          <a:p>
            <a:pPr lvl="1"/>
            <a:r>
              <a:rPr lang="en-US" dirty="0"/>
              <a:t>Remember that gives us 16 different values</a:t>
            </a:r>
          </a:p>
          <a:p>
            <a:r>
              <a:rPr lang="en-US" dirty="0"/>
              <a:t>All numbers starting with 1 are negative</a:t>
            </a:r>
          </a:p>
          <a:p>
            <a:r>
              <a:rPr lang="en-US" dirty="0"/>
              <a:t>All the positive numbers we can make are</a:t>
            </a:r>
          </a:p>
          <a:p>
            <a:pPr lvl="1"/>
            <a:r>
              <a:rPr lang="en-US" dirty="0"/>
              <a:t>000 to 111 (that is 0 to 7 in decimal)</a:t>
            </a:r>
          </a:p>
          <a:p>
            <a:r>
              <a:rPr lang="en-US" dirty="0"/>
              <a:t>All the negative numbers we can make are</a:t>
            </a:r>
          </a:p>
          <a:p>
            <a:pPr lvl="1"/>
            <a:r>
              <a:rPr lang="en-US" dirty="0"/>
              <a:t>1000 to 1111 (-8 to -1 respectively in decimal)</a:t>
            </a:r>
          </a:p>
          <a:p>
            <a:r>
              <a:rPr lang="en-US" dirty="0"/>
              <a:t>We have 16 different values from decimal -8 to +7</a:t>
            </a:r>
          </a:p>
          <a:p>
            <a:pPr lvl="1"/>
            <a:r>
              <a:rPr lang="en-US" dirty="0"/>
              <a:t>Note that if we add 1 to 111 (decimal 7) we get 1000 (decimal -8)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779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B2C94-EB56-4B4A-B35B-056117C6E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Components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EEDAD-378B-4E01-B8C9-904FF184C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75206" cy="4351338"/>
          </a:xfrm>
        </p:spPr>
        <p:txBody>
          <a:bodyPr/>
          <a:lstStyle/>
          <a:p>
            <a:r>
              <a:rPr lang="en-US" dirty="0"/>
              <a:t>CPU: </a:t>
            </a:r>
            <a:r>
              <a:rPr lang="en-US" altLang="en-US" dirty="0"/>
              <a:t>Central Processing Unit</a:t>
            </a:r>
            <a:endParaRPr lang="en-US" dirty="0"/>
          </a:p>
          <a:p>
            <a:pPr lvl="1"/>
            <a:r>
              <a:rPr lang="en-US" dirty="0"/>
              <a:t>The part of the computer that carries out instructions</a:t>
            </a:r>
          </a:p>
          <a:p>
            <a:pPr lvl="1"/>
            <a:r>
              <a:rPr lang="en-US" dirty="0"/>
              <a:t>Different makes of CPU will have different instructions they can do</a:t>
            </a:r>
          </a:p>
          <a:p>
            <a:pPr lvl="1"/>
            <a:endParaRPr lang="en-US" dirty="0"/>
          </a:p>
          <a:p>
            <a:r>
              <a:rPr lang="en-US" dirty="0"/>
              <a:t>Considered to contain</a:t>
            </a:r>
          </a:p>
          <a:p>
            <a:pPr lvl="1"/>
            <a:r>
              <a:rPr lang="en-US" dirty="0"/>
              <a:t>ALU: arithmetic/logic unit</a:t>
            </a:r>
          </a:p>
          <a:p>
            <a:pPr lvl="1"/>
            <a:r>
              <a:rPr lang="en-US" dirty="0"/>
              <a:t>Control unit</a:t>
            </a:r>
          </a:p>
          <a:p>
            <a:pPr lvl="1"/>
            <a:endParaRPr lang="en-US" dirty="0"/>
          </a:p>
          <a:p>
            <a:endParaRPr lang="en-GB" dirty="0"/>
          </a:p>
        </p:txBody>
      </p:sp>
      <p:pic>
        <p:nvPicPr>
          <p:cNvPr id="4" name="Picture 2" descr="http://www.digitalworldtokyo.com/entryimages/2008/01/080130_CPU.jpg">
            <a:extLst>
              <a:ext uri="{FF2B5EF4-FFF2-40B4-BE49-F238E27FC236}">
                <a16:creationId xmlns:a16="http://schemas.microsoft.com/office/drawing/2014/main" id="{AC2661D7-C1E4-4437-BFC6-975553720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49453" y="365125"/>
            <a:ext cx="5242547" cy="39319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631445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Subtraction by adding a negative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BBF7CF-E68F-4E2C-A05F-94DABD33F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want to work out the decimal calculation 48 - 19</a:t>
            </a:r>
          </a:p>
          <a:p>
            <a:r>
              <a:rPr lang="en-US" dirty="0"/>
              <a:t>We can treat it as 			48 + (-19)</a:t>
            </a:r>
          </a:p>
          <a:p>
            <a:endParaRPr lang="en-US" dirty="0"/>
          </a:p>
          <a:p>
            <a:r>
              <a:rPr lang="en-US" dirty="0"/>
              <a:t>We have seen that we can create a component for addition and can use a gate to invert a value</a:t>
            </a:r>
          </a:p>
          <a:p>
            <a:r>
              <a:rPr lang="en-US" dirty="0"/>
              <a:t>This might be easier or cheaper than building a separate component for subtraction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960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Subtraction by adding a negative: 48 + (-19)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BBF7CF-E68F-4E2C-A05F-94DABD33F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064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Using 8-bit two’s complement</a:t>
            </a:r>
          </a:p>
          <a:p>
            <a:pPr lvl="1"/>
            <a:r>
              <a:rPr lang="en-US" dirty="0"/>
              <a:t> 48 is binary 00110000	</a:t>
            </a:r>
          </a:p>
          <a:p>
            <a:pPr lvl="1"/>
            <a:r>
              <a:rPr lang="en-US" dirty="0"/>
              <a:t>+19 is binary 00010011</a:t>
            </a:r>
          </a:p>
          <a:p>
            <a:r>
              <a:rPr lang="en-US" dirty="0"/>
              <a:t>Two’s complement of 00010011   </a:t>
            </a:r>
          </a:p>
          <a:p>
            <a:pPr lvl="1"/>
            <a:r>
              <a:rPr lang="en-US" dirty="0"/>
              <a:t>Invert gives 	11101100</a:t>
            </a:r>
          </a:p>
          <a:p>
            <a:pPr lvl="1"/>
            <a:r>
              <a:rPr lang="en-US" dirty="0"/>
              <a:t>Add 1 		11101101</a:t>
            </a:r>
          </a:p>
          <a:p>
            <a:r>
              <a:rPr lang="en-US" dirty="0"/>
              <a:t>Add the two numbers and ignore the overflow:</a:t>
            </a:r>
          </a:p>
          <a:p>
            <a:pPr marL="457200" lvl="1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00110000</a:t>
            </a:r>
          </a:p>
          <a:p>
            <a:pPr marL="457200" lvl="1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11101101 +</a:t>
            </a:r>
          </a:p>
          <a:p>
            <a:pPr marL="457200" lvl="1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--------- </a:t>
            </a:r>
          </a:p>
          <a:p>
            <a:pPr marL="457200" lvl="1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00011101</a:t>
            </a:r>
          </a:p>
          <a:p>
            <a:r>
              <a:rPr lang="en-US" dirty="0"/>
              <a:t>Convert back to decimal to check </a:t>
            </a:r>
          </a:p>
          <a:p>
            <a:pPr lvl="1"/>
            <a:r>
              <a:rPr lang="en-US" dirty="0"/>
              <a:t>Binary 11101 is decimal 29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283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726C1-47BD-49FC-9945-B46A1BF00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B5170-BA4F-488F-AE97-ED5A2A799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ALU is a component that can carry out multiple operations on two inputs. The opcode determines which result will be output.</a:t>
            </a:r>
          </a:p>
          <a:p>
            <a:r>
              <a:rPr lang="en-US" dirty="0"/>
              <a:t>Two’s complement is the most common way to represent negative numbers in binary</a:t>
            </a:r>
          </a:p>
          <a:p>
            <a:r>
              <a:rPr lang="en-US" dirty="0"/>
              <a:t>In next week’s lab</a:t>
            </a:r>
          </a:p>
          <a:p>
            <a:pPr lvl="1"/>
            <a:r>
              <a:rPr lang="en-US" dirty="0"/>
              <a:t>We will look at further components – decoder and bit shifter</a:t>
            </a:r>
          </a:p>
          <a:p>
            <a:pPr lvl="1"/>
            <a:r>
              <a:rPr lang="en-US" dirty="0"/>
              <a:t>We will build an ALU in Logisim Evolution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702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20F53-CDCB-4125-A40A-9505D538E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ALU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56296-301F-4401-A844-444954312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computer processor families will have different operations available and could include:</a:t>
            </a:r>
          </a:p>
          <a:p>
            <a:pPr lvl="1"/>
            <a:r>
              <a:rPr lang="en-US" dirty="0"/>
              <a:t>Arithmetic operations (add, subtract, multiply)</a:t>
            </a:r>
          </a:p>
          <a:p>
            <a:pPr lvl="1"/>
            <a:r>
              <a:rPr lang="en-US" dirty="0"/>
              <a:t>Bitwise AND, OR, NOT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Shift all the bits in an input</a:t>
            </a:r>
          </a:p>
          <a:p>
            <a:pPr lvl="1"/>
            <a:r>
              <a:rPr lang="en-US" dirty="0"/>
              <a:t>Compare inputs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2439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structionSlideTitle" descr="Joining Instructions">
            <a:extLst>
              <a:ext uri="{FF2B5EF4-FFF2-40B4-BE49-F238E27FC236}">
                <a16:creationId xmlns:a16="http://schemas.microsoft.com/office/drawing/2014/main" id="{D447D436-3A3A-E5D4-852A-5D8B43605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05000"/>
            <a:ext cx="10515600" cy="1325563"/>
          </a:xfrm>
        </p:spPr>
        <p:txBody>
          <a:bodyPr/>
          <a:lstStyle/>
          <a:p>
            <a:r>
              <a:rPr lang="en-GB"/>
              <a:t>Joining Instructions</a:t>
            </a:r>
          </a:p>
        </p:txBody>
      </p:sp>
      <p:grpSp>
        <p:nvGrpSpPr>
          <p:cNvPr id="12" name="Group 11" descr="Instructions for participating in the polling session">
            <a:extLst>
              <a:ext uri="{FF2B5EF4-FFF2-40B4-BE49-F238E27FC236}">
                <a16:creationId xmlns:a16="http://schemas.microsoft.com/office/drawing/2014/main" id="{828166FE-3676-491B-14DE-9203234C3654}"/>
              </a:ext>
            </a:extLst>
          </p:cNvPr>
          <p:cNvGrpSpPr/>
          <p:nvPr/>
        </p:nvGrpSpPr>
        <p:grpSpPr>
          <a:xfrm>
            <a:off x="0" y="127000"/>
            <a:ext cx="12065000" cy="5721918"/>
            <a:chOff x="0" y="635000"/>
            <a:chExt cx="12065000" cy="5605145"/>
          </a:xfrm>
        </p:grpSpPr>
        <p:pic>
          <p:nvPicPr>
            <p:cNvPr id="5" name="InstructionHeader" descr="Vevox">
              <a:extLst>
                <a:ext uri="{FF2B5EF4-FFF2-40B4-BE49-F238E27FC236}">
                  <a16:creationId xmlns:a16="http://schemas.microsoft.com/office/drawing/2014/main" id="{376E12C0-DFBE-8B83-7CAE-BD722CF2A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1402" y="635000"/>
              <a:ext cx="4749196" cy="1329043"/>
            </a:xfrm>
            <a:prstGeom prst="rect">
              <a:avLst/>
            </a:prstGeom>
          </p:spPr>
        </p:pic>
        <p:sp>
          <p:nvSpPr>
            <p:cNvPr id="7" name="InstructionContentPara1">
              <a:extLst>
                <a:ext uri="{FF2B5EF4-FFF2-40B4-BE49-F238E27FC236}">
                  <a16:creationId xmlns:a16="http://schemas.microsoft.com/office/drawing/2014/main" id="{383F5A13-B1BC-B451-F417-009E7B718136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127000" y="2218043"/>
              <a:ext cx="11938000" cy="646331"/>
            </a:xfrm>
            <a:prstGeom prst="rect">
              <a:avLst/>
            </a:prstGeom>
            <a:noFill/>
          </p:spPr>
          <p:txBody>
            <a:bodyPr vert="horz" wrap="square" rtlCol="0">
              <a:normAutofit/>
            </a:bodyPr>
            <a:lstStyle/>
            <a:p>
              <a:pPr algn="ctr"/>
              <a:r>
                <a:rPr lang="en-GB" sz="3600"/>
                <a:t>Join at </a:t>
              </a:r>
              <a:r>
                <a:rPr lang="en-GB" sz="3600">
                  <a:solidFill>
                    <a:srgbClr val="00AEEF"/>
                  </a:solidFill>
                </a:rPr>
                <a:t>vevox.app</a:t>
              </a:r>
            </a:p>
          </p:txBody>
        </p:sp>
        <p:sp>
          <p:nvSpPr>
            <p:cNvPr id="8" name="InstructionContentPara2">
              <a:extLst>
                <a:ext uri="{FF2B5EF4-FFF2-40B4-BE49-F238E27FC236}">
                  <a16:creationId xmlns:a16="http://schemas.microsoft.com/office/drawing/2014/main" id="{C44984B7-A7C0-4A6E-E5B1-579E93614BA5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0" y="5593814"/>
              <a:ext cx="11938000" cy="64633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GB" sz="3600"/>
                <a:t>Or search </a:t>
              </a:r>
              <a:r>
                <a:rPr lang="en-GB" sz="3600">
                  <a:solidFill>
                    <a:srgbClr val="00AEEF"/>
                  </a:solidFill>
                </a:rPr>
                <a:t>Vevox</a:t>
              </a:r>
              <a:r>
                <a:rPr lang="en-GB" sz="3600"/>
                <a:t> in the app store</a:t>
              </a:r>
              <a:endParaRPr lang="en-GB" sz="3600" dirty="0"/>
            </a:p>
          </p:txBody>
        </p:sp>
        <p:sp>
          <p:nvSpPr>
            <p:cNvPr id="9" name="InstructionContentMeetingId" descr="Session ID">
              <a:extLst>
                <a:ext uri="{FF2B5EF4-FFF2-40B4-BE49-F238E27FC236}">
                  <a16:creationId xmlns:a16="http://schemas.microsoft.com/office/drawing/2014/main" id="{AFBF5CD8-9FB3-087F-D062-1E47AA9F1B1E}"/>
                </a:ext>
              </a:extLst>
            </p:cNvPr>
            <p:cNvSpPr txBox="1"/>
            <p:nvPr/>
          </p:nvSpPr>
          <p:spPr>
            <a:xfrm>
              <a:off x="127000" y="3638994"/>
              <a:ext cx="11938000" cy="646331"/>
            </a:xfrm>
            <a:prstGeom prst="rect">
              <a:avLst/>
            </a:prstGeom>
            <a:noFill/>
          </p:spPr>
          <p:txBody>
            <a:bodyPr vert="horz" wrap="square" rtlCol="0">
              <a:normAutofit/>
            </a:bodyPr>
            <a:lstStyle/>
            <a:p>
              <a:pPr algn="ctr"/>
              <a:r>
                <a:rPr lang="en-GB" sz="3600" b="1"/>
                <a:t>ID: 165-289-715</a:t>
              </a:r>
              <a:endParaRPr lang="en-GB" sz="3600" b="1" dirty="0"/>
            </a:p>
          </p:txBody>
        </p:sp>
      </p:grpSp>
      <p:pic>
        <p:nvPicPr>
          <p:cNvPr id="3" name="MeetingNumberQrCode" descr="QR code">
            <a:extLst>
              <a:ext uri="{FF2B5EF4-FFF2-40B4-BE49-F238E27FC236}">
                <a16:creationId xmlns:a16="http://schemas.microsoft.com/office/drawing/2014/main" id="{5950006A-D991-1E20-450B-F084BAD5630E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180" y="1521406"/>
            <a:ext cx="2938620" cy="299984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60773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90815-3640-2A00-09F0-436548ABB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the result of a bitwise AND between 1001 and 1110?</a:t>
            </a:r>
            <a:endParaRPr lang="en-GB" dirty="0"/>
          </a:p>
        </p:txBody>
      </p:sp>
      <p:sp>
        <p:nvSpPr>
          <p:cNvPr id="4" name="Text Placeholder 3" hidden="1">
            <a:extLst>
              <a:ext uri="{FF2B5EF4-FFF2-40B4-BE49-F238E27FC236}">
                <a16:creationId xmlns:a16="http://schemas.microsoft.com/office/drawing/2014/main" id="{466704F9-F5F6-3618-1671-5122497C4F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eetingNumber">
            <a:extLst>
              <a:ext uri="{FF2B5EF4-FFF2-40B4-BE49-F238E27FC236}">
                <a16:creationId xmlns:a16="http://schemas.microsoft.com/office/drawing/2014/main" id="{3201BBA3-2082-1957-FB15-1D69BEFD1EA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594601" y="127000"/>
            <a:ext cx="3207546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GB"/>
              <a:t>Join: </a:t>
            </a:r>
            <a:r>
              <a:rPr lang="en-GB" b="1"/>
              <a:t>vevox.app</a:t>
            </a:r>
            <a:r>
              <a:rPr lang="en-GB"/>
              <a:t> ID: </a:t>
            </a:r>
            <a:r>
              <a:rPr lang="en-GB" b="1"/>
              <a:t>165-289-715</a:t>
            </a:r>
          </a:p>
        </p:txBody>
      </p:sp>
      <p:sp>
        <p:nvSpPr>
          <p:cNvPr id="8" name="VoteNow">
            <a:extLst>
              <a:ext uri="{FF2B5EF4-FFF2-40B4-BE49-F238E27FC236}">
                <a16:creationId xmlns:a16="http://schemas.microsoft.com/office/drawing/2014/main" id="{F5208E62-3D89-D3D8-1E06-C5B6E6CCBD06}"/>
              </a:ext>
            </a:extLst>
          </p:cNvPr>
          <p:cNvSpPr/>
          <p:nvPr/>
        </p:nvSpPr>
        <p:spPr>
          <a:xfrm>
            <a:off x="10795000" y="127000"/>
            <a:ext cx="1270000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AutoFit/>
          </a:bodyPr>
          <a:lstStyle/>
          <a:p>
            <a:pPr algn="ctr"/>
            <a:r>
              <a:rPr lang="en-GB"/>
              <a:t>Enter Text and Press Send</a:t>
            </a:r>
          </a:p>
        </p:txBody>
      </p:sp>
      <p:sp>
        <p:nvSpPr>
          <p:cNvPr id="9" name="OpenQuestion">
            <a:extLst>
              <a:ext uri="{FF2B5EF4-FFF2-40B4-BE49-F238E27FC236}">
                <a16:creationId xmlns:a16="http://schemas.microsoft.com/office/drawing/2014/main" id="{164AEFD0-0FBD-6F22-6E21-8C2FEB4848E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0922000" y="7004278"/>
            <a:ext cx="1270000" cy="215444"/>
          </a:xfrm>
          <a:prstGeom prst="actionButtonSou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800"/>
              <a:t>Vote Trigger</a:t>
            </a:r>
          </a:p>
        </p:txBody>
      </p:sp>
      <p:sp>
        <p:nvSpPr>
          <p:cNvPr id="10" name="TextVoteNoResultDataCaptured">
            <a:extLst>
              <a:ext uri="{FF2B5EF4-FFF2-40B4-BE49-F238E27FC236}">
                <a16:creationId xmlns:a16="http://schemas.microsoft.com/office/drawing/2014/main" id="{152637D4-0E6C-F120-3C15-AEA1CD82443F}"/>
              </a:ext>
            </a:extLst>
          </p:cNvPr>
          <p:cNvSpPr txBox="1"/>
          <p:nvPr/>
        </p:nvSpPr>
        <p:spPr>
          <a:xfrm>
            <a:off x="3380384" y="2459504"/>
            <a:ext cx="5431231" cy="193899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vert="horz" wrap="none" rtlCol="0">
            <a:spAutoFit/>
          </a:bodyPr>
          <a:lstStyle/>
          <a:p>
            <a:pPr algn="ctr"/>
            <a:r>
              <a:rPr lang="en-GB" sz="2400"/>
              <a:t>The correct answer is</a:t>
            </a:r>
          </a:p>
          <a:p>
            <a:pPr algn="ctr"/>
            <a:endParaRPr lang="en-GB" sz="2400"/>
          </a:p>
          <a:p>
            <a:pPr algn="ctr"/>
            <a:r>
              <a:rPr lang="en-GB" sz="2400"/>
              <a:t>1000</a:t>
            </a:r>
          </a:p>
          <a:p>
            <a:pPr algn="ctr"/>
            <a:endParaRPr lang="en-GB" sz="2400"/>
          </a:p>
          <a:p>
            <a:pPr algn="ctr"/>
            <a:r>
              <a:rPr lang="en-GB" sz="2400"/>
              <a:t>79.03% of participants answered correctly</a:t>
            </a:r>
          </a:p>
        </p:txBody>
      </p:sp>
      <p:sp>
        <p:nvSpPr>
          <p:cNvPr id="11" name="Lightning Bolt 10" descr="-">
            <a:extLst>
              <a:ext uri="{FF2B5EF4-FFF2-40B4-BE49-F238E27FC236}">
                <a16:creationId xmlns:a16="http://schemas.microsoft.com/office/drawing/2014/main" id="{FEBCA686-CF5C-B396-8F09-8C0F8F264E6C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Lightning Bolt 11" descr="-">
            <a:extLst>
              <a:ext uri="{FF2B5EF4-FFF2-40B4-BE49-F238E27FC236}">
                <a16:creationId xmlns:a16="http://schemas.microsoft.com/office/drawing/2014/main" id="{ED9A59FD-1D2A-D311-60EF-1B52287E1A42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713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E8D0C55E-20D9-4C21-9CE5-FCD710322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ALU: common features</a:t>
            </a:r>
          </a:p>
        </p:txBody>
      </p:sp>
      <p:pic>
        <p:nvPicPr>
          <p:cNvPr id="5" name="Content Placeholder 4" descr="Symbol often used for an ALU">
            <a:extLst>
              <a:ext uri="{FF2B5EF4-FFF2-40B4-BE49-F238E27FC236}">
                <a16:creationId xmlns:a16="http://schemas.microsoft.com/office/drawing/2014/main" id="{2082FEC4-2AD6-4933-939A-4B910A120E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661" y="365125"/>
            <a:ext cx="4627355" cy="2552276"/>
          </a:xfrm>
          <a:noFill/>
        </p:spPr>
      </p:pic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F772D9F4-FEAC-4F13-A399-48F3163D35ED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597723" y="2208809"/>
            <a:ext cx="11087595" cy="3883955"/>
          </a:xfrm>
          <a:ln>
            <a:noFill/>
          </a:ln>
        </p:spPr>
        <p:txBody>
          <a:bodyPr/>
          <a:lstStyle/>
          <a:p>
            <a:r>
              <a:rPr lang="en-US" dirty="0"/>
              <a:t>The ALU takes two operands (A and B)</a:t>
            </a:r>
          </a:p>
          <a:p>
            <a:pPr lvl="1"/>
            <a:r>
              <a:rPr lang="en-US" dirty="0"/>
              <a:t>Binary signals to carry out an operation on</a:t>
            </a:r>
          </a:p>
          <a:p>
            <a:r>
              <a:rPr lang="en-US" dirty="0"/>
              <a:t>There is an input Opcode</a:t>
            </a:r>
          </a:p>
          <a:p>
            <a:pPr lvl="1"/>
            <a:r>
              <a:rPr lang="en-US" dirty="0"/>
              <a:t>A code for which operation is needed</a:t>
            </a:r>
          </a:p>
          <a:p>
            <a:r>
              <a:rPr lang="en-US" dirty="0"/>
              <a:t>The output is the result of carrying out the required operation on A and B</a:t>
            </a:r>
          </a:p>
          <a:p>
            <a:r>
              <a:rPr lang="en-US" dirty="0"/>
              <a:t>There may be output status / condition code indicators</a:t>
            </a:r>
          </a:p>
          <a:p>
            <a:r>
              <a:rPr lang="en-US" dirty="0"/>
              <a:t>Often all the available instructions will be done at the same time (</a:t>
            </a:r>
            <a:r>
              <a:rPr lang="en-US" b="1" dirty="0"/>
              <a:t>in parallel</a:t>
            </a:r>
            <a:r>
              <a:rPr lang="en-US" dirty="0"/>
              <a:t>) and the relevant result selected to pass to the output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400CE1-4A5D-48D3-B39A-7991376CB2BA}"/>
              </a:ext>
            </a:extLst>
          </p:cNvPr>
          <p:cNvSpPr txBox="1"/>
          <p:nvPr/>
        </p:nvSpPr>
        <p:spPr>
          <a:xfrm>
            <a:off x="8328561" y="6092765"/>
            <a:ext cx="3488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 credit: By </a:t>
            </a:r>
            <a:r>
              <a:rPr lang="en-US" sz="1000" dirty="0" err="1"/>
              <a:t>Lambtron</a:t>
            </a:r>
            <a:r>
              <a:rPr lang="en-US" sz="1000" dirty="0"/>
              <a:t> - Own work, CC BY-SA 4.0, </a:t>
            </a:r>
          </a:p>
          <a:p>
            <a:r>
              <a:rPr lang="en-US" sz="1000" dirty="0"/>
              <a:t>https://commons.wikimedia.org/w/index.php?curid=36975996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656504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3C12E-E282-D59E-F83F-078F85FB7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component can we use to select one from a number of inputs?</a:t>
            </a:r>
            <a:endParaRPr lang="en-GB" dirty="0"/>
          </a:p>
        </p:txBody>
      </p:sp>
      <p:sp>
        <p:nvSpPr>
          <p:cNvPr id="3" name="Content Placeholder 2" hidden="1">
            <a:extLst>
              <a:ext uri="{FF2B5EF4-FFF2-40B4-BE49-F238E27FC236}">
                <a16:creationId xmlns:a16="http://schemas.microsoft.com/office/drawing/2014/main" id="{898F89AB-30E2-CA33-F8F4-F6917622AF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4" name="MeetingNumber">
            <a:extLst>
              <a:ext uri="{FF2B5EF4-FFF2-40B4-BE49-F238E27FC236}">
                <a16:creationId xmlns:a16="http://schemas.microsoft.com/office/drawing/2014/main" id="{500B338D-7989-7026-0246-752FDC7A888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594601" y="127000"/>
            <a:ext cx="3207546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GB"/>
              <a:t>Join: </a:t>
            </a:r>
            <a:r>
              <a:rPr lang="en-GB" b="1"/>
              <a:t>vevox.app</a:t>
            </a:r>
            <a:r>
              <a:rPr lang="en-GB"/>
              <a:t> ID: </a:t>
            </a:r>
            <a:r>
              <a:rPr lang="en-GB" b="1"/>
              <a:t>165-289-715</a:t>
            </a:r>
          </a:p>
        </p:txBody>
      </p:sp>
      <p:sp>
        <p:nvSpPr>
          <p:cNvPr id="27" name="VoteNow">
            <a:extLst>
              <a:ext uri="{FF2B5EF4-FFF2-40B4-BE49-F238E27FC236}">
                <a16:creationId xmlns:a16="http://schemas.microsoft.com/office/drawing/2014/main" id="{6B7710D2-72DE-4876-D683-E749EF332AC4}"/>
              </a:ext>
            </a:extLst>
          </p:cNvPr>
          <p:cNvSpPr/>
          <p:nvPr/>
        </p:nvSpPr>
        <p:spPr>
          <a:xfrm>
            <a:off x="10795000" y="127000"/>
            <a:ext cx="12700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AutoFit/>
          </a:bodyPr>
          <a:lstStyle/>
          <a:p>
            <a:pPr algn="ctr"/>
            <a:r>
              <a:rPr lang="en-GB"/>
              <a:t>POLL OPEN</a:t>
            </a:r>
          </a:p>
        </p:txBody>
      </p:sp>
      <p:sp>
        <p:nvSpPr>
          <p:cNvPr id="28" name="OpenQuestion">
            <a:extLst>
              <a:ext uri="{FF2B5EF4-FFF2-40B4-BE49-F238E27FC236}">
                <a16:creationId xmlns:a16="http://schemas.microsoft.com/office/drawing/2014/main" id="{624F9B0B-EA2F-1FC1-1CDB-8A21BA92B50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0922000" y="7004278"/>
            <a:ext cx="1270000" cy="215444"/>
          </a:xfrm>
          <a:prstGeom prst="actionButtonSou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800"/>
              <a:t>Vote Trigger</a:t>
            </a:r>
          </a:p>
        </p:txBody>
      </p:sp>
      <p:sp>
        <p:nvSpPr>
          <p:cNvPr id="47" name="Tick_2">
            <a:extLst>
              <a:ext uri="{FF2B5EF4-FFF2-40B4-BE49-F238E27FC236}">
                <a16:creationId xmlns:a16="http://schemas.microsoft.com/office/drawing/2014/main" id="{7AC8327B-44DB-1EEA-9034-8ECD7683EA0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38200" y="2637128"/>
            <a:ext cx="423193" cy="646331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r>
              <a:rPr lang="en-GB" sz="4200" b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Wingdings" panose="05000000000000000000" pitchFamily="2" charset="2"/>
              </a:rPr>
              <a:t>ü</a:t>
            </a:r>
          </a:p>
        </p:txBody>
      </p:sp>
      <p:sp>
        <p:nvSpPr>
          <p:cNvPr id="50" name="Lightning Bolt 49" descr="-">
            <a:extLst>
              <a:ext uri="{FF2B5EF4-FFF2-40B4-BE49-F238E27FC236}">
                <a16:creationId xmlns:a16="http://schemas.microsoft.com/office/drawing/2014/main" id="{6F667265-F39E-ADC2-C40C-D1AC28AB777C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" name="Chart" descr="Polling results chart">
            <a:extLst>
              <a:ext uri="{FF2B5EF4-FFF2-40B4-BE49-F238E27FC236}">
                <a16:creationId xmlns:a16="http://schemas.microsoft.com/office/drawing/2014/main" id="{08840C50-74B6-C968-2F8F-45A790B42FBF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261393" y="1825625"/>
            <a:ext cx="10159734" cy="3561610"/>
            <a:chOff x="1261393" y="1825625"/>
            <a:chExt cx="10159734" cy="3561610"/>
          </a:xfrm>
        </p:grpSpPr>
        <p:sp>
          <p:nvSpPr>
            <p:cNvPr id="29" name="Key_1">
              <a:extLst>
                <a:ext uri="{FF2B5EF4-FFF2-40B4-BE49-F238E27FC236}">
                  <a16:creationId xmlns:a16="http://schemas.microsoft.com/office/drawing/2014/main" id="{8900626A-1858-9636-6E58-432538B88583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1261393" y="1825625"/>
              <a:ext cx="484107" cy="482183"/>
            </a:xfrm>
            <a:prstGeom prst="rect">
              <a:avLst/>
            </a:prstGeom>
            <a:noFill/>
          </p:spPr>
          <p:txBody>
            <a:bodyPr vert="horz" wrap="none" lIns="95250" tIns="50800" rIns="203200" bIns="0" rtlCol="0" anchor="t">
              <a:spAutoFit/>
            </a:bodyPr>
            <a:lstStyle/>
            <a:p>
              <a:pPr algn="r"/>
              <a:r>
                <a:rPr lang="en-GB" sz="2800">
                  <a:solidFill>
                    <a:srgbClr val="091540"/>
                  </a:solidFill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30" name="Description_1">
              <a:extLst>
                <a:ext uri="{FF2B5EF4-FFF2-40B4-BE49-F238E27FC236}">
                  <a16:creationId xmlns:a16="http://schemas.microsoft.com/office/drawing/2014/main" id="{428DCB84-BCFA-97D8-D272-907297A05602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1745500" y="1825625"/>
              <a:ext cx="9608300" cy="507831"/>
            </a:xfrm>
            <a:prstGeom prst="rect">
              <a:avLst/>
            </a:prstGeom>
            <a:noFill/>
          </p:spPr>
          <p:txBody>
            <a:bodyPr vert="horz" wrap="square" lIns="0" tIns="50800" rIns="0" bIns="25400" rtlCol="0" anchor="t">
              <a:spAutoFit/>
            </a:bodyPr>
            <a:lstStyle/>
            <a:p>
              <a:r>
                <a:rPr lang="en-GB" sz="2800">
                  <a:solidFill>
                    <a:srgbClr val="091540"/>
                  </a:solidFill>
                  <a:latin typeface="Calibri" panose="020F0502020204030204" pitchFamily="34" charset="0"/>
                </a:rPr>
                <a:t>Decoder</a:t>
              </a:r>
            </a:p>
          </p:txBody>
        </p:sp>
        <p:sp>
          <p:nvSpPr>
            <p:cNvPr id="31" name="Value_1">
              <a:extLst>
                <a:ext uri="{FF2B5EF4-FFF2-40B4-BE49-F238E27FC236}">
                  <a16:creationId xmlns:a16="http://schemas.microsoft.com/office/drawing/2014/main" id="{AC56E8FE-7B9C-11C8-A7D2-7F9D0E5FB032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383373" y="2364747"/>
              <a:ext cx="745397" cy="323165"/>
            </a:xfrm>
            <a:prstGeom prst="rect">
              <a:avLst/>
            </a:prstGeom>
            <a:noFill/>
          </p:spPr>
          <p:txBody>
            <a:bodyPr vert="horz" wrap="none" lIns="76200" tIns="0" rIns="0" bIns="0" rtlCol="0" anchor="t">
              <a:spAutoFit/>
            </a:bodyPr>
            <a:lstStyle/>
            <a:p>
              <a:r>
                <a:rPr lang="en-GB" sz="2100">
                  <a:solidFill>
                    <a:srgbClr val="091540"/>
                  </a:solidFill>
                  <a:latin typeface="Calibri" panose="020F0502020204030204" pitchFamily="34" charset="0"/>
                </a:rPr>
                <a:t>5.81%</a:t>
              </a:r>
            </a:p>
          </p:txBody>
        </p:sp>
        <p:sp>
          <p:nvSpPr>
            <p:cNvPr id="32" name="Bar_1">
              <a:extLst>
                <a:ext uri="{FF2B5EF4-FFF2-40B4-BE49-F238E27FC236}">
                  <a16:creationId xmlns:a16="http://schemas.microsoft.com/office/drawing/2014/main" id="{1C6D4F66-05CD-D82F-2F12-46E7029438D3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1745500" y="2346156"/>
              <a:ext cx="637873" cy="360346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Key_2">
              <a:extLst>
                <a:ext uri="{FF2B5EF4-FFF2-40B4-BE49-F238E27FC236}">
                  <a16:creationId xmlns:a16="http://schemas.microsoft.com/office/drawing/2014/main" id="{3D374A3E-5D8A-54ED-11FD-6A3B7818972B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1261393" y="2719202"/>
              <a:ext cx="484107" cy="482183"/>
            </a:xfrm>
            <a:prstGeom prst="rect">
              <a:avLst/>
            </a:prstGeom>
            <a:noFill/>
          </p:spPr>
          <p:txBody>
            <a:bodyPr vert="horz" wrap="none" lIns="95250" tIns="50800" rIns="203200" bIns="0" rtlCol="0" anchor="t">
              <a:spAutoFit/>
            </a:bodyPr>
            <a:lstStyle/>
            <a:p>
              <a:pPr algn="r"/>
              <a:r>
                <a:rPr lang="en-GB" sz="2800">
                  <a:solidFill>
                    <a:srgbClr val="091540"/>
                  </a:solidFill>
                  <a:latin typeface="Calibri" panose="020F0502020204030204" pitchFamily="34" charset="0"/>
                </a:rPr>
                <a:t>2</a:t>
              </a:r>
            </a:p>
          </p:txBody>
        </p:sp>
        <p:sp>
          <p:nvSpPr>
            <p:cNvPr id="34" name="Description_2">
              <a:extLst>
                <a:ext uri="{FF2B5EF4-FFF2-40B4-BE49-F238E27FC236}">
                  <a16:creationId xmlns:a16="http://schemas.microsoft.com/office/drawing/2014/main" id="{882F1E7E-2C45-2818-36C5-CF17607F7A53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1745500" y="2719202"/>
              <a:ext cx="9608300" cy="507831"/>
            </a:xfrm>
            <a:prstGeom prst="rect">
              <a:avLst/>
            </a:prstGeom>
            <a:noFill/>
          </p:spPr>
          <p:txBody>
            <a:bodyPr vert="horz" wrap="square" lIns="0" tIns="50800" rIns="0" bIns="25400" rtlCol="0" anchor="t">
              <a:spAutoFit/>
            </a:bodyPr>
            <a:lstStyle/>
            <a:p>
              <a:r>
                <a:rPr lang="en-GB" sz="2800">
                  <a:solidFill>
                    <a:srgbClr val="091540"/>
                  </a:solidFill>
                  <a:latin typeface="Calibri" panose="020F0502020204030204" pitchFamily="34" charset="0"/>
                </a:rPr>
                <a:t>Multiplexer</a:t>
              </a:r>
            </a:p>
          </p:txBody>
        </p:sp>
        <p:sp>
          <p:nvSpPr>
            <p:cNvPr id="35" name="Value_2">
              <a:extLst>
                <a:ext uri="{FF2B5EF4-FFF2-40B4-BE49-F238E27FC236}">
                  <a16:creationId xmlns:a16="http://schemas.microsoft.com/office/drawing/2014/main" id="{4F940650-6D84-CB09-03F4-822C8950E447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10675730" y="3258324"/>
              <a:ext cx="745397" cy="323165"/>
            </a:xfrm>
            <a:prstGeom prst="rect">
              <a:avLst/>
            </a:prstGeom>
            <a:noFill/>
          </p:spPr>
          <p:txBody>
            <a:bodyPr vert="horz" wrap="none" lIns="76200" tIns="0" rIns="0" bIns="0" rtlCol="0" anchor="t">
              <a:spAutoFit/>
            </a:bodyPr>
            <a:lstStyle/>
            <a:p>
              <a:r>
                <a:rPr lang="en-GB" sz="2100">
                  <a:solidFill>
                    <a:srgbClr val="091540"/>
                  </a:solidFill>
                  <a:latin typeface="Calibri" panose="020F0502020204030204" pitchFamily="34" charset="0"/>
                </a:rPr>
                <a:t>81.4%</a:t>
              </a:r>
            </a:p>
          </p:txBody>
        </p:sp>
        <p:sp>
          <p:nvSpPr>
            <p:cNvPr id="36" name="Bar_2">
              <a:extLst>
                <a:ext uri="{FF2B5EF4-FFF2-40B4-BE49-F238E27FC236}">
                  <a16:creationId xmlns:a16="http://schemas.microsoft.com/office/drawing/2014/main" id="{655DD860-BFC7-4F2F-6658-81FC4459E7BA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1745500" y="3239733"/>
              <a:ext cx="8930229" cy="360346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Key_3">
              <a:extLst>
                <a:ext uri="{FF2B5EF4-FFF2-40B4-BE49-F238E27FC236}">
                  <a16:creationId xmlns:a16="http://schemas.microsoft.com/office/drawing/2014/main" id="{594AF60E-5002-18B6-FE60-ADC957756B01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1261393" y="3612780"/>
              <a:ext cx="484107" cy="482183"/>
            </a:xfrm>
            <a:prstGeom prst="rect">
              <a:avLst/>
            </a:prstGeom>
            <a:noFill/>
          </p:spPr>
          <p:txBody>
            <a:bodyPr vert="horz" wrap="none" lIns="95250" tIns="50800" rIns="203200" bIns="0" rtlCol="0" anchor="t">
              <a:spAutoFit/>
            </a:bodyPr>
            <a:lstStyle/>
            <a:p>
              <a:pPr algn="r"/>
              <a:r>
                <a:rPr lang="en-GB" sz="2800">
                  <a:solidFill>
                    <a:srgbClr val="091540"/>
                  </a:solidFill>
                  <a:latin typeface="Calibri" panose="020F0502020204030204" pitchFamily="34" charset="0"/>
                </a:rPr>
                <a:t>3</a:t>
              </a:r>
            </a:p>
          </p:txBody>
        </p:sp>
        <p:sp>
          <p:nvSpPr>
            <p:cNvPr id="38" name="Description_3">
              <a:extLst>
                <a:ext uri="{FF2B5EF4-FFF2-40B4-BE49-F238E27FC236}">
                  <a16:creationId xmlns:a16="http://schemas.microsoft.com/office/drawing/2014/main" id="{43CF5EC2-BA7E-9AD7-C1FD-D784E2A1132A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1745500" y="3612780"/>
              <a:ext cx="9608300" cy="507831"/>
            </a:xfrm>
            <a:prstGeom prst="rect">
              <a:avLst/>
            </a:prstGeom>
            <a:noFill/>
          </p:spPr>
          <p:txBody>
            <a:bodyPr vert="horz" wrap="square" lIns="0" tIns="50800" rIns="0" bIns="25400" rtlCol="0" anchor="t">
              <a:spAutoFit/>
            </a:bodyPr>
            <a:lstStyle/>
            <a:p>
              <a:r>
                <a:rPr lang="en-GB" sz="2800">
                  <a:solidFill>
                    <a:srgbClr val="091540"/>
                  </a:solidFill>
                  <a:latin typeface="Calibri" panose="020F0502020204030204" pitchFamily="34" charset="0"/>
                </a:rPr>
                <a:t>Comparator</a:t>
              </a:r>
            </a:p>
          </p:txBody>
        </p:sp>
        <p:sp>
          <p:nvSpPr>
            <p:cNvPr id="39" name="Value_3">
              <a:extLst>
                <a:ext uri="{FF2B5EF4-FFF2-40B4-BE49-F238E27FC236}">
                  <a16:creationId xmlns:a16="http://schemas.microsoft.com/office/drawing/2014/main" id="{48A53E13-C4FB-8C01-8685-944783C67AFB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3021247" y="4151902"/>
              <a:ext cx="881652" cy="323165"/>
            </a:xfrm>
            <a:prstGeom prst="rect">
              <a:avLst/>
            </a:prstGeom>
            <a:noFill/>
          </p:spPr>
          <p:txBody>
            <a:bodyPr vert="horz" wrap="none" lIns="76200" tIns="0" rIns="0" bIns="0" rtlCol="0" anchor="t">
              <a:spAutoFit/>
            </a:bodyPr>
            <a:lstStyle/>
            <a:p>
              <a:r>
                <a:rPr lang="en-GB" sz="2100">
                  <a:solidFill>
                    <a:srgbClr val="091540"/>
                  </a:solidFill>
                  <a:latin typeface="Calibri" panose="020F0502020204030204" pitchFamily="34" charset="0"/>
                </a:rPr>
                <a:t>11.63%</a:t>
              </a:r>
            </a:p>
          </p:txBody>
        </p:sp>
        <p:sp>
          <p:nvSpPr>
            <p:cNvPr id="40" name="Bar_3">
              <a:extLst>
                <a:ext uri="{FF2B5EF4-FFF2-40B4-BE49-F238E27FC236}">
                  <a16:creationId xmlns:a16="http://schemas.microsoft.com/office/drawing/2014/main" id="{22477B95-918B-2516-3E61-CBAF4C1AA681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1745500" y="4133311"/>
              <a:ext cx="1275747" cy="360346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Key_4">
              <a:extLst>
                <a:ext uri="{FF2B5EF4-FFF2-40B4-BE49-F238E27FC236}">
                  <a16:creationId xmlns:a16="http://schemas.microsoft.com/office/drawing/2014/main" id="{44B0EECF-FE4D-5563-93E6-B6340AA576E9}"/>
                </a:ext>
              </a:extLst>
            </p:cNvPr>
            <p:cNvSpPr txBox="1"/>
            <p:nvPr>
              <p:custDataLst>
                <p:tags r:id="rId18"/>
              </p:custDataLst>
            </p:nvPr>
          </p:nvSpPr>
          <p:spPr>
            <a:xfrm>
              <a:off x="1261393" y="4506357"/>
              <a:ext cx="484107" cy="482183"/>
            </a:xfrm>
            <a:prstGeom prst="rect">
              <a:avLst/>
            </a:prstGeom>
            <a:noFill/>
          </p:spPr>
          <p:txBody>
            <a:bodyPr vert="horz" wrap="none" lIns="95250" tIns="50800" rIns="203200" bIns="0" rtlCol="0" anchor="t">
              <a:spAutoFit/>
            </a:bodyPr>
            <a:lstStyle/>
            <a:p>
              <a:pPr algn="r"/>
              <a:r>
                <a:rPr lang="en-GB" sz="2800">
                  <a:solidFill>
                    <a:srgbClr val="091540"/>
                  </a:solidFill>
                  <a:latin typeface="Calibri" panose="020F0502020204030204" pitchFamily="34" charset="0"/>
                </a:rPr>
                <a:t>4</a:t>
              </a:r>
            </a:p>
          </p:txBody>
        </p:sp>
        <p:sp>
          <p:nvSpPr>
            <p:cNvPr id="42" name="Description_4">
              <a:extLst>
                <a:ext uri="{FF2B5EF4-FFF2-40B4-BE49-F238E27FC236}">
                  <a16:creationId xmlns:a16="http://schemas.microsoft.com/office/drawing/2014/main" id="{C7AED015-98C7-92F0-5D27-D20CC1006E46}"/>
                </a:ext>
              </a:extLst>
            </p:cNvPr>
            <p:cNvSpPr txBox="1"/>
            <p:nvPr>
              <p:custDataLst>
                <p:tags r:id="rId19"/>
              </p:custDataLst>
            </p:nvPr>
          </p:nvSpPr>
          <p:spPr>
            <a:xfrm>
              <a:off x="1745500" y="4506357"/>
              <a:ext cx="9608300" cy="507831"/>
            </a:xfrm>
            <a:prstGeom prst="rect">
              <a:avLst/>
            </a:prstGeom>
            <a:noFill/>
          </p:spPr>
          <p:txBody>
            <a:bodyPr vert="horz" wrap="square" lIns="0" tIns="50800" rIns="0" bIns="25400" rtlCol="0" anchor="t">
              <a:spAutoFit/>
            </a:bodyPr>
            <a:lstStyle/>
            <a:p>
              <a:r>
                <a:rPr lang="en-GB" sz="2800">
                  <a:solidFill>
                    <a:srgbClr val="091540"/>
                  </a:solidFill>
                  <a:latin typeface="Calibri" panose="020F0502020204030204" pitchFamily="34" charset="0"/>
                </a:rPr>
                <a:t>Ripple-carry adder</a:t>
              </a:r>
            </a:p>
          </p:txBody>
        </p:sp>
        <p:sp>
          <p:nvSpPr>
            <p:cNvPr id="43" name="Value_4">
              <a:extLst>
                <a:ext uri="{FF2B5EF4-FFF2-40B4-BE49-F238E27FC236}">
                  <a16:creationId xmlns:a16="http://schemas.microsoft.com/office/drawing/2014/main" id="{D68AA4CB-461B-86D9-962D-22AC31EB3EC3}"/>
                </a:ext>
              </a:extLst>
            </p:cNvPr>
            <p:cNvSpPr txBox="1"/>
            <p:nvPr>
              <p:custDataLst>
                <p:tags r:id="rId20"/>
              </p:custDataLst>
            </p:nvPr>
          </p:nvSpPr>
          <p:spPr>
            <a:xfrm>
              <a:off x="1873075" y="5045479"/>
              <a:ext cx="745397" cy="323165"/>
            </a:xfrm>
            <a:prstGeom prst="rect">
              <a:avLst/>
            </a:prstGeom>
            <a:noFill/>
          </p:spPr>
          <p:txBody>
            <a:bodyPr vert="horz" wrap="none" lIns="76200" tIns="0" rIns="0" bIns="0" rtlCol="0" anchor="t">
              <a:spAutoFit/>
            </a:bodyPr>
            <a:lstStyle/>
            <a:p>
              <a:r>
                <a:rPr lang="en-GB" sz="2100">
                  <a:solidFill>
                    <a:srgbClr val="091540"/>
                  </a:solidFill>
                  <a:latin typeface="Calibri" panose="020F0502020204030204" pitchFamily="34" charset="0"/>
                </a:rPr>
                <a:t>1.16%</a:t>
              </a:r>
            </a:p>
          </p:txBody>
        </p:sp>
        <p:sp>
          <p:nvSpPr>
            <p:cNvPr id="44" name="Bar_4">
              <a:extLst>
                <a:ext uri="{FF2B5EF4-FFF2-40B4-BE49-F238E27FC236}">
                  <a16:creationId xmlns:a16="http://schemas.microsoft.com/office/drawing/2014/main" id="{A0180832-4FF3-81B7-9060-E96637C042AC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1745500" y="5026889"/>
              <a:ext cx="127575" cy="360346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Canvas" hidden="1">
              <a:extLst>
                <a:ext uri="{FF2B5EF4-FFF2-40B4-BE49-F238E27FC236}">
                  <a16:creationId xmlns:a16="http://schemas.microsoft.com/office/drawing/2014/main" id="{CD03F460-E890-D45B-BE86-F2CEF6DF1DFD}"/>
                </a:ext>
              </a:extLst>
            </p:cNvPr>
            <p:cNvSpPr/>
            <p:nvPr/>
          </p:nvSpPr>
          <p:spPr>
            <a:xfrm>
              <a:off x="1745500" y="1825625"/>
              <a:ext cx="8930230" cy="3561610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3" name="Lightning Bolt 52" descr="-">
            <a:extLst>
              <a:ext uri="{FF2B5EF4-FFF2-40B4-BE49-F238E27FC236}">
                <a16:creationId xmlns:a16="http://schemas.microsoft.com/office/drawing/2014/main" id="{5C0B7381-DF5E-5BE7-E9F5-880D39F40EF7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8868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92E13-3644-22DD-CD85-9CEC5CF4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ALU from last year’s 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F070B-AFBD-7ED4-03D9-DDD6A2F3F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" y="1820862"/>
            <a:ext cx="2734561" cy="4351338"/>
          </a:xfrm>
        </p:spPr>
        <p:txBody>
          <a:bodyPr/>
          <a:lstStyle/>
          <a:p>
            <a:r>
              <a:rPr lang="en-GB" dirty="0"/>
              <a:t>Pins show hexadecimal values</a:t>
            </a:r>
          </a:p>
          <a:p>
            <a:r>
              <a:rPr lang="en-GB" dirty="0"/>
              <a:t>One task was to amend the ALU so that operation 3 multiplies the two inputs.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 descr="A diagram of a circuit&#10;&#10;Description automatically generated">
            <a:extLst>
              <a:ext uri="{FF2B5EF4-FFF2-40B4-BE49-F238E27FC236}">
                <a16:creationId xmlns:a16="http://schemas.microsoft.com/office/drawing/2014/main" id="{C87439EC-6AC4-E269-7455-36EAD34CA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761" y="1460500"/>
            <a:ext cx="8274161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121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ON" val="5.0"/>
  <p:tag name="PERSONS" val="&lt;?xml version=&quot;1.0&quot; encoding=&quot;utf-8&quot;?&gt;&lt;ArrayOfPerson xmlns:xsd=&quot;http://www.w3.org/2001/XMLSchema&quot; xmlns:xsi=&quot;http://www.w3.org/2001/XMLSchema-instance&quot; /&gt;"/>
  <p:tag name="EDITION" val="Meetoo"/>
  <p:tag name="PRESGUID" val="a1f1dd1b-e872-49a2-988b-97a711459f3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ETINGNUMBER" val="165-289-7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ARTANIMATION" val="OpenQuestion"/>
  <p:tag name="QUESTIONGUID" val="9dbf2bee-6e52-4ac8-a698-45ac911da07c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QUESTIONGUID" val="9dbf2bee-6e52-4ac8-a698-45ac911da07c"/>
  <p:tag name="SHAPEDETAILS" val="&lt;?xml version=&quot;1.0&quot; encoding=&quot;utf-8&quot;?&gt;&lt;ShapeDetails xmlns:xsd=&quot;http://www.w3.org/2001/XMLSchema&quot; xmlns:xsi=&quot;http://www.w3.org/2001/XMLSchema-instance&quot;&gt;&lt;GUID&gt;bd88b479-948e-4f2f-b5df-a3ce16c724ef&lt;/GUID&gt;&lt;Name /&gt;&lt;ScreenPosition&gt;BottomRight&lt;/ScreenPosition&gt;&lt;BorderThickness&gt;10&lt;/BorderThickness&gt;&lt;Top&gt;207.647873&lt;/Top&gt;&lt;Left&gt;66&lt;/Left&gt;&lt;Height&gt;50.8922043&lt;/Height&gt;&lt;Width&gt;33.3222847&lt;/Width&gt;&lt;/ShapeDetails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QUESTIONGUID" val="9dbf2bee-6e52-4ac8-a698-45ac911da07c"/>
  <p:tag name="DESELECT" val="&lt;?xml version=&quot;1.0&quot; encoding=&quot;utf-8&quot;?&gt;&lt;ShapeEvent xmlns:xsd=&quot;http://www.w3.org/2001/XMLSchema&quot; xmlns:xsi=&quot;http://www.w3.org/2001/XMLSchema-instance&quot;&gt;&lt;Event&gt;SizePlaceholder&lt;/Event&gt;&lt;Arguments /&gt;&lt;/ShapeEvent&gt;"/>
  <p:tag name="SHAPEDETAILS" val="&lt;?xml version=&quot;1.0&quot; encoding=&quot;utf-8&quot;?&gt;&lt;ShapeDetails xmlns:xsd=&quot;http://www.w3.org/2001/XMLSchema&quot; xmlns:xsi=&quot;http://www.w3.org/2001/XMLSchema-instance&quot;&gt;&lt;GUID&gt;062a6deb-3b14-4278-bf53-fd61d6c4e969&lt;/GUID&gt;&lt;Name /&gt;&lt;ScreenPosition&gt;BottomRight&lt;/ScreenPosition&gt;&lt;BorderThickness&gt;10&lt;/BorderThickness&gt;&lt;Top&gt;143.75&lt;/Top&gt;&lt;Left&gt;99.32228&lt;/Left&gt;&lt;Height&gt;280.441742&lt;/Height&gt;&lt;Width&gt;799.979065&lt;/Width&gt;&lt;/ShapeDetails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VotingKey"/>
  <p:tag name="QUESTIONGUID" val="9dbf2bee-6e52-4ac8-a698-45ac911da07c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hoiceText"/>
  <p:tag name="QUESTIONGUID" val="9dbf2bee-6e52-4ac8-a698-45ac911da07c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DataLabel"/>
  <p:tag name="QUESTIONGUID" val="9dbf2bee-6e52-4ac8-a698-45ac911da07c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Bars"/>
  <p:tag name="QUESTIONGUID" val="9dbf2bee-6e52-4ac8-a698-45ac911da07c"/>
  <p:tag name="SHAPEDETAILS" val="&lt;?xml version=&quot;1.0&quot; encoding=&quot;utf-8&quot;?&gt;&lt;ShapeDetails xmlns:xsd=&quot;http://www.w3.org/2001/XMLSchema&quot; xmlns:xsi=&quot;http://www.w3.org/2001/XMLSchema-instance&quot;&gt;&lt;GUID&gt;6868ecdb-baa3-40dd-b2f0-5bfd9794aba8&lt;/GUID&gt;&lt;Name /&gt;&lt;ScreenPosition&gt;BottomRight&lt;/ScreenPosition&gt;&lt;BorderThickness&gt;10&lt;/BorderThickness&gt;&lt;Top&gt;184.7367&lt;/Top&gt;&lt;Left&gt;111.313309&lt;/Left&gt;&lt;Height&gt;28.3737011&lt;/Height&gt;&lt;Width&gt;703.167664&lt;/Width&gt;&lt;/ShapeDetails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VotingKey"/>
  <p:tag name="QUESTIONGUID" val="9dbf2bee-6e52-4ac8-a698-45ac911da07c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hoiceText"/>
  <p:tag name="QUESTIONGUID" val="9dbf2bee-6e52-4ac8-a698-45ac911da07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STMODE" val="&lt;?xml version=&quot;1.0&quot; encoding=&quot;utf-8&quot;?&gt;&lt;int&gt;0&lt;/int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DataLabel"/>
  <p:tag name="QUESTIONGUID" val="9dbf2bee-6e52-4ac8-a698-45ac911da07c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Bars"/>
  <p:tag name="QUESTIONGUID" val="9dbf2bee-6e52-4ac8-a698-45ac911da07c"/>
  <p:tag name="SHAPEDETAILS" val="&lt;?xml version=&quot;1.0&quot; encoding=&quot;utf-8&quot;?&gt;&lt;ShapeDetails xmlns:xsd=&quot;http://www.w3.org/2001/XMLSchema&quot; xmlns:xsi=&quot;http://www.w3.org/2001/XMLSchema-instance&quot;&gt;&lt;GUID&gt;52a8870a-9cc1-4e00-8e18-e268a36b9bf1&lt;/GUID&gt;&lt;Name /&gt;&lt;ScreenPosition&gt;BottomRight&lt;/ScreenPosition&gt;&lt;BorderThickness&gt;10&lt;/BorderThickness&gt;&lt;Top&gt;255.097092&lt;/Top&gt;&lt;Left&gt;111.313309&lt;/Left&gt;&lt;Height&gt;28.3737011&lt;/Height&gt;&lt;Width&gt;703.167664&lt;/Width&gt;&lt;/ShapeDetails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VotingKey"/>
  <p:tag name="QUESTIONGUID" val="9dbf2bee-6e52-4ac8-a698-45ac911da07c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hoiceText"/>
  <p:tag name="QUESTIONGUID" val="9dbf2bee-6e52-4ac8-a698-45ac911da07c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DataLabel"/>
  <p:tag name="QUESTIONGUID" val="9dbf2bee-6e52-4ac8-a698-45ac911da07c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Bars"/>
  <p:tag name="QUESTIONGUID" val="9dbf2bee-6e52-4ac8-a698-45ac911da07c"/>
  <p:tag name="SHAPEDETAILS" val="&lt;?xml version=&quot;1.0&quot; encoding=&quot;utf-8&quot;?&gt;&lt;ShapeDetails xmlns:xsd=&quot;http://www.w3.org/2001/XMLSchema&quot; xmlns:xsi=&quot;http://www.w3.org/2001/XMLSchema-instance&quot;&gt;&lt;GUID&gt;cc08b237-de1a-455d-b9cd-dabcaa2ca6fe&lt;/GUID&gt;&lt;Name /&gt;&lt;ScreenPosition&gt;BottomRight&lt;/ScreenPosition&gt;&lt;BorderThickness&gt;10&lt;/BorderThickness&gt;&lt;Top&gt;325.45755&lt;/Top&gt;&lt;Left&gt;111.313309&lt;/Left&gt;&lt;Height&gt;28.3737011&lt;/Height&gt;&lt;Width&gt;703.167664&lt;/Width&gt;&lt;/ShapeDetails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VotingKey"/>
  <p:tag name="QUESTIONGUID" val="9dbf2bee-6e52-4ac8-a698-45ac911da07c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hoiceText"/>
  <p:tag name="QUESTIONGUID" val="9dbf2bee-6e52-4ac8-a698-45ac911da07c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DataLabel"/>
  <p:tag name="QUESTIONGUID" val="9dbf2bee-6e52-4ac8-a698-45ac911da07c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Bars"/>
  <p:tag name="QUESTIONGUID" val="9dbf2bee-6e52-4ac8-a698-45ac911da07c"/>
  <p:tag name="SHAPEDETAILS" val="&lt;?xml version=&quot;1.0&quot; encoding=&quot;utf-8&quot;?&gt;&lt;ShapeDetails xmlns:xsd=&quot;http://www.w3.org/2001/XMLSchema&quot; xmlns:xsi=&quot;http://www.w3.org/2001/XMLSchema-instance&quot;&gt;&lt;GUID&gt;3b72678c-4ba5-48a4-b896-ace7cff98b1c&lt;/GUID&gt;&lt;Name /&gt;&lt;ScreenPosition&gt;BottomRight&lt;/ScreenPosition&gt;&lt;BorderThickness&gt;10&lt;/BorderThickness&gt;&lt;Top&gt;395.818024&lt;/Top&gt;&lt;Left&gt;111.313309&lt;/Left&gt;&lt;Height&gt;28.3737011&lt;/Height&gt;&lt;Width&gt;703.167664&lt;/Width&gt;&lt;/ShapeDetails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STRUCTIONSLIDE" val="InstructionSlid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STMODE" val="&lt;?xml version=&quot;1.0&quot; encoding=&quot;utf-8&quot;?&gt;&lt;int&gt;0&lt;/int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&lt;?xml version=&quot;1.0&quot; encoding=&quot;utf-8&quot;?&gt;&lt;SlideType&gt;Question&lt;/SlideType&gt;"/>
  <p:tag name="RESULTRENDERING" val="&lt;?xml version=&quot;1.0&quot; encoding=&quot;utf-8&quot;?&gt;&lt;DataRendering xmlns:xsd=&quot;http://www.w3.org/2001/XMLSchema&quot; xmlns:xsi=&quot;http://www.w3.org/2001/XMLSchema-instance&quot;&gt;&lt;GUID&gt;3e029c02-8d85-483f-8a73-ce0367d98f00&lt;/GUID&gt;&lt;Name /&gt;&lt;ShowAverage&gt;false&lt;/ShowAverage&gt;&lt;DisplayType&gt;NoResultShown&lt;/DisplayType&gt;&lt;DisplayNumbersAs&gt;Percentages&lt;/DisplayNumbersAs&gt;&lt;DecimalPlaces&gt;0&lt;/DecimalPlaces&gt;&lt;ShowResultsAxis&gt;false&lt;/ShowResultsAxis&gt;&lt;ShowRangeAxis&gt;true&lt;/ShowRangeAxis&gt;&lt;ShowTotal&gt;false&lt;/ShowTotal&gt;&lt;ShowResults&gt;true&lt;/ShowResults&gt;&lt;CalculatePercentageAs&gt;PercentagesOfVoters&lt;/CalculatePercentageAs&gt;&lt;IsBreakdown&gt;false&lt;/IsBreakdown&gt;&lt;ShowOverall&gt;true&lt;/ShowOverall&gt;&lt;AdjustDecimalPlacesIfNecessary&gt;true&lt;/AdjustDecimalPlacesIfNecessary&gt;&lt;AddDecimalPlaceIfRequired&gt;true&lt;/AddDecimalPlaceIfRequired&gt;&lt;NumberOfChoicesToDisplay&gt;10&lt;/NumberOfChoicesToDisplay&gt;&lt;/DataRendering&gt;"/>
  <p:tag name="SOUNDOPTIONS" val="&lt;?xml version=&quot;1.0&quot; encoding=&quot;utf-8&quot;?&gt;&lt;SoundOptions xmlns:xsd=&quot;http://www.w3.org/2001/XMLSchema&quot; xmlns:xsi=&quot;http://www.w3.org/2001/XMLSchema-instance&quot;&gt;&lt;GUID&gt;0e3dc50f-2161-45f3-aa00-f3350c5a9214&lt;/GUID&gt;&lt;Name /&gt;&lt;PlaySound&gt;false&lt;/PlaySound&gt;&lt;CountdownSoundTag&gt;SOUND5048106112113789048858212267122791194343688811210411778721021077387908281705665479797697149868110361&lt;/CountdownSoundTag&gt;&lt;PlayTimesUpSound&gt;false&lt;/PlayTimesUpSound&gt;&lt;TimesUpSoundTag&gt;SOUND78559777531211121158510385529866107431017273103999057109117571068712285765090109816511543112828412211961&lt;/TimesUpSoundTag&gt;&lt;Loop&gt;true&lt;/Loop&gt;&lt;/SoundOptions&gt;"/>
  <p:tag name="VOTENOWOPTIONS" val="&lt;?xml version=&quot;1.0&quot; encoding=&quot;utf-8&quot;?&gt;&lt;VoteNowOptions xmlns:xsd=&quot;http://www.w3.org/2001/XMLSchema&quot; xmlns:xsi=&quot;http://www.w3.org/2001/XMLSchema-instance&quot;&gt;&lt;GUID&gt;81bf11a9-e926-4c0b-a1ed-0c385f3915a2&lt;/GUID&gt;&lt;HasVoteNow&gt;true&lt;/HasVoteNow&gt;&lt;TextSingleDigit&gt;POLL OPEN&lt;/TextSingleDigit&gt;&lt;TextMultiDigit&gt;Enter Number(s) and Press Send&lt;/TextMultiDigit&gt;&lt;TextTextVote&gt;Enter Text and Press Send&lt;/TextTextVote&gt;&lt;LocationSingleDigit&gt;&lt;GUID&gt;00000000-0000-0000-0000-000000000000&lt;/GUID&gt;&lt;ScreenPosition&gt;TopRight&lt;/ScreenPosition&gt;&lt;BorderThickness&gt;10&lt;/BorderThickness&gt;&lt;Top&gt;0&lt;/Top&gt;&lt;Left&gt;0&lt;/Left&gt;&lt;Height&gt;35&lt;/Height&gt;&lt;Width&gt;100&lt;/Width&gt;&lt;/LocationSingleDigit&gt;&lt;LocationMultiDigit&gt;&lt;GUID&gt;00000000-0000-0000-0000-000000000000&lt;/GUID&gt;&lt;ScreenPosition&gt;TopRight&lt;/ScreenPosition&gt;&lt;BorderThickness&gt;10&lt;/BorderThickness&gt;&lt;Top&gt;0&lt;/Top&gt;&lt;Left&gt;0&lt;/Left&gt;&lt;Height&gt;35&lt;/Height&gt;&lt;Width&gt;100&lt;/Width&gt;&lt;/LocationMultiDigit&gt;&lt;LocationTextVote&gt;&lt;GUID&gt;00000000-0000-0000-0000-000000000000&lt;/GUID&gt;&lt;ScreenPosition&gt;TopRight&lt;/ScreenPosition&gt;&lt;BorderThickness&gt;10&lt;/BorderThickness&gt;&lt;Top&gt;0&lt;/Top&gt;&lt;Left&gt;0&lt;/Left&gt;&lt;Height&gt;35&lt;/Height&gt;&lt;Width&gt;100&lt;/Width&gt;&lt;/LocationTextVote&gt;&lt;Shape&gt;msoShapeRectangle&lt;/Shape&gt;&lt;/VoteNowOptions&gt;"/>
  <p:tag name="SCORINGOPTIONS" val="&lt;?xml version=&quot;1.0&quot; encoding=&quot;utf-8&quot;?&gt;&lt;ScoringOptions xmlns:xsd=&quot;http://www.w3.org/2001/XMLSchema&quot; xmlns:xsi=&quot;http://www.w3.org/2001/XMLSchema-instance&quot;&gt;&lt;GUID&gt;09b11007-8171-4745-8e6e-bbf8109f8603&lt;/GUID&gt;&lt;Name /&gt;&lt;EnableScoring&gt;true&lt;/EnableScoring&gt;&lt;RevealAnswer&gt;true&lt;/RevealAnswer&gt;&lt;PointsForCorrectAnswer&gt;10&lt;/PointsForCorrectAnswer&gt;&lt;SpeedScoring&gt;false&lt;/SpeedScoring&gt;&lt;IsNumberOfCorrectAnswersShown&gt;false&lt;/IsNumberOfCorrectAnswersShown&gt;&lt;/ScoringOptions&gt;"/>
  <p:tag name="JOININSTRUCTIONS" val="&lt;?xml version=&quot;1.0&quot; encoding=&quot;utf-8&quot;?&gt;&lt;JoinInstructions xmlns:xsd=&quot;http://www.w3.org/2001/XMLSchema&quot; xmlns:xsi=&quot;http://www.w3.org/2001/XMLSchema-instance&quot;&gt;&lt;GUID&gt;5ecae9f5-e5e0-40a9-a490-486a2d4ed1d7&lt;/GUID&gt;&lt;Name /&gt;&lt;Position&gt;&lt;GUID&gt;8c70bffe-1a87-409b-b6f2-2193fffab042&lt;/GUID&gt;&lt;Name /&gt;&lt;ScreenPosition&gt;BottomRight&lt;/ScreenPosition&gt;&lt;BorderThickness&gt;10&lt;/BorderThickness&gt;&lt;Top&gt;10&lt;/Top&gt;&lt;Left&gt;598.000061&lt;/Left&gt;&lt;Height&gt;29.08126&lt;/Height&gt;&lt;Width&gt;252.562683&lt;/Width&gt;&lt;/Position&gt;&lt;/JoinInstructions&gt;"/>
  <p:tag name="RAWRESULTS" val="&lt;?xml version=&quot;1.0&quot; encoding=&quot;utf-8&quot;?&gt;&lt;ArrayOfResponse xmlns:xsd=&quot;http://www.w3.org/2001/XMLSchema&quot; xmlns:xsi=&quot;http://www.w3.org/2001/XMLSchema-instance&quot; /&gt;"/>
  <p:tag name="COUNTDOWNOPTIONS" val="&lt;?xml version=&quot;1.0&quot; encoding=&quot;utf-8&quot;?&gt;&lt;CountdownOptions xmlns:xsd=&quot;http://www.w3.org/2001/XMLSchema&quot; xmlns:xsi=&quot;http://www.w3.org/2001/XMLSchema-instance&quot;&gt;&lt;GUID&gt;ae8b2de9-c0a4-48af-9a34-6f1ed065b0d6&lt;/GUID&gt;&lt;Name /&gt;&lt;HasCountdown&gt;false&lt;/HasCountdown&gt;&lt;DoesCountdownClosePoll&gt;false&lt;/DoesCountdownClosePoll&gt;&lt;Length&gt;10&lt;/Length&gt;&lt;Value&gt;10&lt;/Value&gt;&lt;CountdownType&gt;Analogue&lt;/CountdownType&gt;&lt;Location&gt;&lt;GUID&gt;00000000-0000-0000-0000-000000000000&lt;/GUID&gt;&lt;Name /&gt;&lt;ScreenPosition&gt;BottomRight&lt;/ScreenPosition&gt;&lt;BorderThickness&gt;10&lt;/BorderThickness&gt;&lt;Top&gt;0&lt;/Top&gt;&lt;Left&gt;0&lt;/Left&gt;&lt;Height&gt;35&lt;/Height&gt;&lt;Width&gt;50&lt;/Width&gt;&lt;/Location&gt;&lt;/CountdownOptions&gt;"/>
  <p:tag name="SCORES" val="&lt;?xml version=&quot;1.0&quot; encoding=&quot;utf-8&quot;?&gt;&lt;ArrayOfScore xmlns:xsd=&quot;http://www.w3.org/2001/XMLSchema&quot; xmlns:xsi=&quot;http://www.w3.org/2001/XMLSchema-instance&quot; /&gt;"/>
  <p:tag name="QUESTIONDEFINITION" val="&lt;?xml version=&quot;1.0&quot; encoding=&quot;utf-8&quot;?&gt;&lt;TextVoteQuestionNoResult xmlns:xsd=&quot;http://www.w3.org/2001/XMLSchema&quot; xmlns:xsi=&quot;http://www.w3.org/2001/XMLSchema-instance&quot;&gt;&lt;GUID&gt;bb4ef254-db1c-4f77-b93b-c3c27dfafa58&lt;/GUID&gt;&lt;Name /&gt;&lt;ReactorQuestionId&gt;3283034&lt;/ReactorQuestionId&gt;&lt;Text&gt;What do you get if you do a bitwise NOT operation on 00001101?&lt;/Text&gt;&lt;SubChoiceDefinitions&gt;&lt;SubChoiceDefinition&gt;&lt;Name&gt;_default&lt;/Name&gt;&lt;SubChoiceSourceReferences /&gt;&lt;/SubChoiceDefinition&gt;&lt;/SubChoiceDefinitions&gt;&lt;SubText /&gt;&lt;IndividualWeightingText /&gt;&lt;QuestionType&gt;TextVoteNoResult&lt;/QuestionType&gt;&lt;Source&gt;Handsets&lt;/Source&gt;&lt;Choices /&gt;&lt;HasData&gt;true&lt;/HasData&gt;&lt;MasterQuestionNumSubChoices&gt;0&lt;/MasterQuestionNumSubChoices&gt;&lt;TimeOpenMS&gt;69663&lt;/TimeOpenMS&gt;&lt;IsQuestionWeighted&gt;false&lt;/IsQuestionWeighted&gt;&lt;CorrectAnswerVotesNumber&gt;0&lt;/CorrectAnswerVotesNumber&gt;&lt;CorrectAnswerVotesPercent&gt;94.29&lt;/CorrectAnswerVotesPercent&gt;&lt;ReactorPollDetails&gt;&lt;MeetingId&gt;498002&lt;/MeetingId&gt;&lt;SessionId&gt;501953&lt;/SessionId&gt;&lt;TenancyId&gt;4977&lt;/TenancyId&gt;&lt;LatestPollId&gt;10&lt;/LatestPollId&gt;&lt;/ReactorPollDetails&gt;&lt;TextVoteScores&gt;&lt;TextVoteScore&gt;&lt;GUID&gt;444d7523-92ba-49ac-a481-c4d21def2a0b&lt;/GUID&gt;&lt;Name /&gt;&lt;IsAnswer&gt;true&lt;/IsAnswer&gt;&lt;Score&gt;1&lt;/Score&gt;&lt;Response&gt;11110010&lt;/Response&gt;&lt;/TextVoteScore&gt;&lt;/TextVoteScores&gt;&lt;/TextVoteQuestionNoResult&gt;"/>
  <p:tag name="LASTMODE" val="&lt;?xml version=&quot;1.0&quot; encoding=&quot;utf-8&quot;?&gt;&lt;int&gt;7&lt;/int&gt;"/>
  <p:tag name="SEQUENCECOUNT" val="&lt;?xml version=&quot;1.0&quot; encoding=&quot;utf-8&quot;?&gt;&lt;int&gt;18&lt;/int&gt;"/>
  <p:tag name="MEETOO" val="a1f1dd1b-e872-49a2-988b-97a711459f3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ETINGNUMBER" val="165-289-71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ARTANIMATION" val="OpenQuestion"/>
  <p:tag name="QUESTIONGUID" val="bb4ef254-db1c-4f77-b93b-c3c27dfafa5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&lt;?xml version=&quot;1.0&quot; encoding=&quot;utf-8&quot;?&gt;&lt;SlideType&gt;Question&lt;/SlideType&gt;"/>
  <p:tag name="RESULTRENDERING" val="&lt;?xml version=&quot;1.0&quot; encoding=&quot;utf-8&quot;?&gt;&lt;DataRendering xmlns:xsd=&quot;http://www.w3.org/2001/XMLSchema&quot; xmlns:xsi=&quot;http://www.w3.org/2001/XMLSchema-instance&quot;&gt;&lt;GUID&gt;164722dc-452a-44a5-9b7f-7bb2b9dcb988&lt;/GUID&gt;&lt;Name /&gt;&lt;ShowAverage&gt;false&lt;/ShowAverage&gt;&lt;DisplayType&gt;NoResultShown&lt;/DisplayType&gt;&lt;DisplayNumbersAs&gt;Percentages&lt;/DisplayNumbersAs&gt;&lt;DecimalPlaces&gt;0&lt;/DecimalPlaces&gt;&lt;ShowResultsAxis&gt;false&lt;/ShowResultsAxis&gt;&lt;ShowRangeAxis&gt;true&lt;/ShowRangeAxis&gt;&lt;ShowTotal&gt;false&lt;/ShowTotal&gt;&lt;ShowResults&gt;true&lt;/ShowResults&gt;&lt;CalculatePercentageAs&gt;PercentagesOfVoters&lt;/CalculatePercentageAs&gt;&lt;IsBreakdown&gt;false&lt;/IsBreakdown&gt;&lt;ShowOverall&gt;true&lt;/ShowOverall&gt;&lt;AdjustDecimalPlacesIfNecessary&gt;true&lt;/AdjustDecimalPlacesIfNecessary&gt;&lt;AddDecimalPlaceIfRequired&gt;true&lt;/AddDecimalPlaceIfRequired&gt;&lt;NumberOfChoicesToDisplay&gt;10&lt;/NumberOfChoicesToDisplay&gt;&lt;/DataRendering&gt;"/>
  <p:tag name="SOUNDOPTIONS" val="&lt;?xml version=&quot;1.0&quot; encoding=&quot;utf-8&quot;?&gt;&lt;SoundOptions xmlns:xsd=&quot;http://www.w3.org/2001/XMLSchema&quot; xmlns:xsi=&quot;http://www.w3.org/2001/XMLSchema-instance&quot;&gt;&lt;GUID&gt;0ee59bd7-1dc4-4f2e-84ce-f44be443703b&lt;/GUID&gt;&lt;Name /&gt;&lt;PlaySound&gt;false&lt;/PlaySound&gt;&lt;CountdownSoundTag&gt;SOUND5048106112113789048858212267122791194343688811210411778721021077387908281705665479797697149868110361&lt;/CountdownSoundTag&gt;&lt;PlayTimesUpSound&gt;false&lt;/PlayTimesUpSound&gt;&lt;TimesUpSoundTag&gt;SOUND78559777531211121158510385529866107431017273103999057109117571068712285765090109816511543112828412211961&lt;/TimesUpSoundTag&gt;&lt;Loop&gt;true&lt;/Loop&gt;&lt;/SoundOptions&gt;"/>
  <p:tag name="VOTENOWOPTIONS" val="&lt;?xml version=&quot;1.0&quot; encoding=&quot;utf-8&quot;?&gt;&lt;VoteNowOptions xmlns:xsd=&quot;http://www.w3.org/2001/XMLSchema&quot; xmlns:xsi=&quot;http://www.w3.org/2001/XMLSchema-instance&quot;&gt;&lt;GUID&gt;81bf11a9-e926-4c0b-a1ed-0c385f3915a2&lt;/GUID&gt;&lt;HasVoteNow&gt;true&lt;/HasVoteNow&gt;&lt;TextSingleDigit&gt;POLL OPEN&lt;/TextSingleDigit&gt;&lt;TextMultiDigit&gt;Enter Number(s) and Press Send&lt;/TextMultiDigit&gt;&lt;TextTextVote&gt;Enter Text and Press Send&lt;/TextTextVote&gt;&lt;LocationSingleDigit&gt;&lt;GUID&gt;00000000-0000-0000-0000-000000000000&lt;/GUID&gt;&lt;ScreenPosition&gt;TopRight&lt;/ScreenPosition&gt;&lt;BorderThickness&gt;10&lt;/BorderThickness&gt;&lt;Top&gt;0&lt;/Top&gt;&lt;Left&gt;0&lt;/Left&gt;&lt;Height&gt;35&lt;/Height&gt;&lt;Width&gt;100&lt;/Width&gt;&lt;/LocationSingleDigit&gt;&lt;LocationMultiDigit&gt;&lt;GUID&gt;00000000-0000-0000-0000-000000000000&lt;/GUID&gt;&lt;ScreenPosition&gt;TopRight&lt;/ScreenPosition&gt;&lt;BorderThickness&gt;10&lt;/BorderThickness&gt;&lt;Top&gt;0&lt;/Top&gt;&lt;Left&gt;0&lt;/Left&gt;&lt;Height&gt;35&lt;/Height&gt;&lt;Width&gt;100&lt;/Width&gt;&lt;/LocationMultiDigit&gt;&lt;LocationTextVote&gt;&lt;GUID&gt;00000000-0000-0000-0000-000000000000&lt;/GUID&gt;&lt;ScreenPosition&gt;TopRight&lt;/ScreenPosition&gt;&lt;BorderThickness&gt;10&lt;/BorderThickness&gt;&lt;Top&gt;0&lt;/Top&gt;&lt;Left&gt;0&lt;/Left&gt;&lt;Height&gt;35&lt;/Height&gt;&lt;Width&gt;100&lt;/Width&gt;&lt;/LocationTextVote&gt;&lt;Shape&gt;msoShapeRectangle&lt;/Shape&gt;&lt;/VoteNowOptions&gt;"/>
  <p:tag name="SCORINGOPTIONS" val="&lt;?xml version=&quot;1.0&quot; encoding=&quot;utf-8&quot;?&gt;&lt;ScoringOptions xmlns:xsd=&quot;http://www.w3.org/2001/XMLSchema&quot; xmlns:xsi=&quot;http://www.w3.org/2001/XMLSchema-instance&quot;&gt;&lt;GUID&gt;09b11007-8171-4745-8e6e-bbf8109f8603&lt;/GUID&gt;&lt;Name /&gt;&lt;EnableScoring&gt;true&lt;/EnableScoring&gt;&lt;RevealAnswer&gt;true&lt;/RevealAnswer&gt;&lt;PointsForCorrectAnswer&gt;10&lt;/PointsForCorrectAnswer&gt;&lt;SpeedScoring&gt;false&lt;/SpeedScoring&gt;&lt;IsNumberOfCorrectAnswersShown&gt;false&lt;/IsNumberOfCorrectAnswersShown&gt;&lt;/ScoringOptions&gt;"/>
  <p:tag name="JOININSTRUCTIONS" val="&lt;?xml version=&quot;1.0&quot; encoding=&quot;utf-8&quot;?&gt;&lt;JoinInstructions xmlns:xsd=&quot;http://www.w3.org/2001/XMLSchema&quot; xmlns:xsi=&quot;http://www.w3.org/2001/XMLSchema-instance&quot;&gt;&lt;GUID&gt;ec4a71ae-e31c-4b31-9856-cd9a1850b7cb&lt;/GUID&gt;&lt;Name /&gt;&lt;Position&gt;&lt;GUID&gt;ad5b6c4f-b6b8-40ce-9f88-0a31efe0e3cd&lt;/GUID&gt;&lt;Name /&gt;&lt;ScreenPosition&gt;BottomRight&lt;/ScreenPosition&gt;&lt;BorderThickness&gt;10&lt;/BorderThickness&gt;&lt;Top&gt;10&lt;/Top&gt;&lt;Left&gt;598.000061&lt;/Left&gt;&lt;Height&gt;29.08126&lt;/Height&gt;&lt;Width&gt;252.562683&lt;/Width&gt;&lt;/Position&gt;&lt;/JoinInstructions&gt;"/>
  <p:tag name="RAWRESULTS" val="&lt;?xml version=&quot;1.0&quot; encoding=&quot;utf-8&quot;?&gt;&lt;ArrayOfResponse xmlns:xsd=&quot;http://www.w3.org/2001/XMLSchema&quot; xmlns:xsi=&quot;http://www.w3.org/2001/XMLSchema-instance&quot; /&gt;"/>
  <p:tag name="COUNTDOWNOPTIONS" val="&lt;?xml version=&quot;1.0&quot; encoding=&quot;utf-8&quot;?&gt;&lt;CountdownOptions xmlns:xsd=&quot;http://www.w3.org/2001/XMLSchema&quot; xmlns:xsi=&quot;http://www.w3.org/2001/XMLSchema-instance&quot;&gt;&lt;GUID&gt;ae8b2de9-c0a4-48af-9a34-6f1ed065b0d6&lt;/GUID&gt;&lt;Name /&gt;&lt;HasCountdown&gt;false&lt;/HasCountdown&gt;&lt;DoesCountdownClosePoll&gt;false&lt;/DoesCountdownClosePoll&gt;&lt;Length&gt;10&lt;/Length&gt;&lt;Value&gt;10&lt;/Value&gt;&lt;CountdownType&gt;Analogue&lt;/CountdownType&gt;&lt;Location&gt;&lt;GUID&gt;00000000-0000-0000-0000-000000000000&lt;/GUID&gt;&lt;Name /&gt;&lt;ScreenPosition&gt;BottomRight&lt;/ScreenPosition&gt;&lt;BorderThickness&gt;10&lt;/BorderThickness&gt;&lt;Top&gt;0&lt;/Top&gt;&lt;Left&gt;0&lt;/Left&gt;&lt;Height&gt;35&lt;/Height&gt;&lt;Width&gt;50&lt;/Width&gt;&lt;/Location&gt;&lt;/CountdownOptions&gt;"/>
  <p:tag name="SCORES" val="&lt;?xml version=&quot;1.0&quot; encoding=&quot;utf-8&quot;?&gt;&lt;ArrayOfScore xmlns:xsd=&quot;http://www.w3.org/2001/XMLSchema&quot; xmlns:xsi=&quot;http://www.w3.org/2001/XMLSchema-instance&quot; /&gt;"/>
  <p:tag name="QUESTIONDEFINITION" val="&lt;?xml version=&quot;1.0&quot; encoding=&quot;utf-8&quot;?&gt;&lt;TextVoteQuestionNoResult xmlns:xsd=&quot;http://www.w3.org/2001/XMLSchema&quot; xmlns:xsi=&quot;http://www.w3.org/2001/XMLSchema-instance&quot;&gt;&lt;GUID&gt;3b4703e0-6d2e-46f5-a0c9-30a8ef3ea8ef&lt;/GUID&gt;&lt;Name /&gt;&lt;ReactorQuestionId&gt;3283060&lt;/ReactorQuestionId&gt;&lt;Text&gt;What do we get if we add 1 to the binary number 0100?&lt;/Text&gt;&lt;SubChoiceDefinitions&gt;&lt;SubChoiceDefinition&gt;&lt;Name&gt;_default&lt;/Name&gt;&lt;SubChoiceSourceReferences /&gt;&lt;/SubChoiceDefinition&gt;&lt;/SubChoiceDefinitions&gt;&lt;SubText /&gt;&lt;IndividualWeightingText /&gt;&lt;QuestionType&gt;TextVoteNoResult&lt;/QuestionType&gt;&lt;Source&gt;Handsets&lt;/Source&gt;&lt;Choices /&gt;&lt;HasData&gt;true&lt;/HasData&gt;&lt;MasterQuestionNumSubChoices&gt;0&lt;/MasterQuestionNumSubChoices&gt;&lt;TimeOpenMS&gt;97671&lt;/TimeOpenMS&gt;&lt;IsQuestionWeighted&gt;false&lt;/IsQuestionWeighted&gt;&lt;CorrectAnswerVotesNumber&gt;0&lt;/CorrectAnswerVotesNumber&gt;&lt;CorrectAnswerVotesPercent&gt;85.9&lt;/CorrectAnswerVotesPercent&gt;&lt;ReactorPollDetails&gt;&lt;MeetingId&gt;498002&lt;/MeetingId&gt;&lt;SessionId&gt;501953&lt;/SessionId&gt;&lt;TenancyId&gt;4977&lt;/TenancyId&gt;&lt;LatestPollId&gt;11&lt;/LatestPollId&gt;&lt;/ReactorPollDetails&gt;&lt;TextVoteScores&gt;&lt;TextVoteScore&gt;&lt;GUID&gt;8233bfc1-d350-4927-971d-1fb0cd375a28&lt;/GUID&gt;&lt;Name /&gt;&lt;IsAnswer&gt;true&lt;/IsAnswer&gt;&lt;Score&gt;1&lt;/Score&gt;&lt;Response&gt;0101&lt;/Response&gt;&lt;/TextVoteScore&gt;&lt;/TextVoteScores&gt;&lt;/TextVoteQuestionNoResult&gt;"/>
  <p:tag name="LASTMODE" val="&lt;?xml version=&quot;1.0&quot; encoding=&quot;utf-8&quot;?&gt;&lt;int&gt;7&lt;/int&gt;"/>
  <p:tag name="SEQUENCECOUNT" val="&lt;?xml version=&quot;1.0&quot; encoding=&quot;utf-8&quot;?&gt;&lt;int&gt;24&lt;/int&gt;"/>
  <p:tag name="MEETOO" val="a1f1dd1b-e872-49a2-988b-97a711459f3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ETINGNUMBER" val="165-289-71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ARTANIMATION" val="OpenQuestion"/>
  <p:tag name="QUESTIONGUID" val="3b4703e0-6d2e-46f5-a0c9-30a8ef3ea8ef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&lt;?xml version=&quot;1.0&quot; encoding=&quot;utf-8&quot;?&gt;&lt;SlideType&gt;Question&lt;/SlideType&gt;"/>
  <p:tag name="VOTENOWOPTIONS" val="&lt;?xml version=&quot;1.0&quot; encoding=&quot;utf-8&quot;?&gt;&lt;VoteNowOptions xmlns:xsi=&quot;http://www.w3.org/2001/XMLSchema-instance&quot; xmlns:xsd=&quot;http://www.w3.org/2001/XMLSchema&quot;&gt;&lt;GUID&gt;ef8c3439-2d5c-443c-901c-2a4b3482e2d9&lt;/GUID&gt;&lt;HasVoteNow&gt;true&lt;/HasVoteNow&gt;&lt;TextSingleDigit&gt;POLL OPEN&lt;/TextSingleDigit&gt;&lt;TextMultiDigit&gt;Enter Number(s) and Press Send&lt;/TextMultiDigit&gt;&lt;TextTextVote&gt;Enter Text and Press Send&lt;/TextTextVote&gt;&lt;LocationSingleDigit&gt;&lt;GUID&gt;00000000-0000-0000-0000-000000000000&lt;/GUID&gt;&lt;ScreenPosition&gt;TopRight&lt;/ScreenPosition&gt;&lt;BorderThickness&gt;10&lt;/BorderThickness&gt;&lt;Top&gt;0&lt;/Top&gt;&lt;Left&gt;0&lt;/Left&gt;&lt;Height&gt;35&lt;/Height&gt;&lt;Width&gt;100&lt;/Width&gt;&lt;/LocationSingleDigit&gt;&lt;LocationMultiDigit&gt;&lt;GUID&gt;00000000-0000-0000-0000-000000000000&lt;/GUID&gt;&lt;ScreenPosition&gt;TopRight&lt;/ScreenPosition&gt;&lt;BorderThickness&gt;10&lt;/BorderThickness&gt;&lt;Top&gt;0&lt;/Top&gt;&lt;Left&gt;0&lt;/Left&gt;&lt;Height&gt;35&lt;/Height&gt;&lt;Width&gt;100&lt;/Width&gt;&lt;/LocationMultiDigit&gt;&lt;LocationTextVote&gt;&lt;GUID&gt;00000000-0000-0000-0000-000000000000&lt;/GUID&gt;&lt;ScreenPosition&gt;TopRight&lt;/ScreenPosition&gt;&lt;BorderThickness&gt;10&lt;/BorderThickness&gt;&lt;Top&gt;0&lt;/Top&gt;&lt;Left&gt;0&lt;/Left&gt;&lt;Height&gt;35&lt;/Height&gt;&lt;Width&gt;100&lt;/Width&gt;&lt;/LocationTextVote&gt;&lt;Shape&gt;msoShapeRectangle&lt;/Shape&gt;&lt;/VoteNowOptions&gt;"/>
  <p:tag name="COUNTDOWNOPTIONS" val="&lt;?xml version=&quot;1.0&quot; encoding=&quot;utf-8&quot;?&gt;&lt;CountdownOptions xmlns:xsd=&quot;http://www.w3.org/2001/XMLSchema&quot; xmlns:xsi=&quot;http://www.w3.org/2001/XMLSchema-instance&quot;&gt;&lt;GUID&gt;a5152451-ce1d-4e87-9cd4-84756dec9857&lt;/GUID&gt;&lt;Name /&gt;&lt;HasCountdown&gt;false&lt;/HasCountdown&gt;&lt;DoesCountdownClosePoll&gt;false&lt;/DoesCountdownClosePoll&gt;&lt;Length&gt;10&lt;/Length&gt;&lt;Value&gt;10&lt;/Value&gt;&lt;CountdownType&gt;Analogue&lt;/CountdownType&gt;&lt;Location&gt;&lt;GUID&gt;00000000-0000-0000-0000-000000000000&lt;/GUID&gt;&lt;Name /&gt;&lt;ScreenPosition&gt;BottomRight&lt;/ScreenPosition&gt;&lt;BorderThickness&gt;10&lt;/BorderThickness&gt;&lt;Top&gt;0&lt;/Top&gt;&lt;Left&gt;0&lt;/Left&gt;&lt;Height&gt;35&lt;/Height&gt;&lt;Width&gt;50&lt;/Width&gt;&lt;/Location&gt;&lt;/CountdownOptions&gt;"/>
  <p:tag name="SOUNDOPTIONS" val="&lt;?xml version=&quot;1.0&quot; encoding=&quot;utf-8&quot;?&gt;&lt;SoundOptions xmlns:xsd=&quot;http://www.w3.org/2001/XMLSchema&quot; xmlns:xsi=&quot;http://www.w3.org/2001/XMLSchema-instance&quot;&gt;&lt;GUID&gt;e8abe83a-961b-4b9a-beb0-3eaadbe64763&lt;/GUID&gt;&lt;Name /&gt;&lt;PlaySound&gt;false&lt;/PlaySound&gt;&lt;CountdownSoundTag&gt;SOUND5048106112113789048858212267122791194343688811210411778721021077387908281705665479797697149868110361&lt;/CountdownSoundTag&gt;&lt;PlayTimesUpSound&gt;false&lt;/PlayTimesUpSound&gt;&lt;TimesUpSoundTag&gt;SOUND78559777531211121158510385529866107431017273103999057109117571068712285765090109816511543112828412211961&lt;/TimesUpSoundTag&gt;&lt;Loop&gt;true&lt;/Loop&gt;&lt;/SoundOptions&gt;"/>
  <p:tag name="RESULTRENDERING" val="&lt;?xml version=&quot;1.0&quot; encoding=&quot;utf-8&quot;?&gt;&lt;DataRendering xmlns:xsd=&quot;http://www.w3.org/2001/XMLSchema&quot; xmlns:xsi=&quot;http://www.w3.org/2001/XMLSchema-instance&quot;&gt;&lt;GUID&gt;dc69b2ff-7071-4fdc-8079-a3ec0fdf8d54&lt;/GUID&gt;&lt;Name /&gt;&lt;ShowAverage&gt;false&lt;/ShowAverage&gt;&lt;DisplayType&gt;NoResultShown&lt;/DisplayType&gt;&lt;DisplayNumbersAs&gt;Percentages&lt;/DisplayNumbersAs&gt;&lt;DecimalPlaces&gt;0&lt;/DecimalPlaces&gt;&lt;ShowResultsAxis&gt;false&lt;/ShowResultsAxis&gt;&lt;ShowRangeAxis&gt;true&lt;/ShowRangeAxis&gt;&lt;ShowTotal&gt;false&lt;/ShowTotal&gt;&lt;ShowResults&gt;true&lt;/ShowResults&gt;&lt;CalculatePercentageAs&gt;PercentageOfVotesCast&lt;/CalculatePercentageAs&gt;&lt;IsBreakdown&gt;false&lt;/IsBreakdown&gt;&lt;ShowOverall&gt;true&lt;/ShowOverall&gt;&lt;AdjustDecimalPlacesIfNecessary&gt;true&lt;/AdjustDecimalPlacesIfNecessary&gt;&lt;AddDecimalPlaceIfRequired&gt;true&lt;/AddDecimalPlaceIfRequired&gt;&lt;NumberOfChoicesToDisplay&gt;10&lt;/NumberOfChoicesToDisplay&gt;&lt;/DataRendering&gt;"/>
  <p:tag name="SCORINGOPTIONS" val="&lt;?xml version=&quot;1.0&quot; encoding=&quot;utf-8&quot;?&gt;&lt;ScoringOptions xmlns:xsd=&quot;http://www.w3.org/2001/XMLSchema&quot; xmlns:xsi=&quot;http://www.w3.org/2001/XMLSchema-instance&quot;&gt;&lt;GUID&gt;54239bd3-2396-46b4-bdee-4b590a2fb506&lt;/GUID&gt;&lt;Name /&gt;&lt;EnableScoring&gt;true&lt;/EnableScoring&gt;&lt;RevealAnswer&gt;true&lt;/RevealAnswer&gt;&lt;PointsForCorrectAnswer&gt;10&lt;/PointsForCorrectAnswer&gt;&lt;SpeedScoring&gt;false&lt;/SpeedScoring&gt;&lt;IsNumberOfCorrectAnswersShown&gt;false&lt;/IsNumberOfCorrectAnswersShown&gt;&lt;/ScoringOptions&gt;"/>
  <p:tag name="SCORES" val="&lt;?xml version=&quot;1.0&quot; encoding=&quot;utf-8&quot;?&gt;&lt;ArrayOfScore xmlns:xsd=&quot;http://www.w3.org/2001/XMLSchema&quot; xmlns:xsi=&quot;http://www.w3.org/2001/XMLSchema-instance&quot; /&gt;"/>
  <p:tag name="JOININSTRUCTIONS" val="&lt;?xml version=&quot;1.0&quot; encoding=&quot;utf-8&quot;?&gt;&lt;JoinInstructions xmlns:xsd=&quot;http://www.w3.org/2001/XMLSchema&quot; xmlns:xsi=&quot;http://www.w3.org/2001/XMLSchema-instance&quot;&gt;&lt;GUID&gt;f6e0260f-b639-4b96-b972-ce193e783ad2&lt;/GUID&gt;&lt;Name /&gt;&lt;Position&gt;&lt;GUID&gt;9631f27f-004b-4aa6-9c0b-778fecbbe743&lt;/GUID&gt;&lt;Name /&gt;&lt;ScreenPosition&gt;BottomRight&lt;/ScreenPosition&gt;&lt;BorderThickness&gt;10&lt;/BorderThickness&gt;&lt;Top&gt;10&lt;/Top&gt;&lt;Left&gt;598.0003&lt;/Left&gt;&lt;Height&gt;29.08126&lt;/Height&gt;&lt;Width&gt;252.562683&lt;/Width&gt;&lt;/Position&gt;&lt;/JoinInstructions&gt;"/>
  <p:tag name="RAWRESULTS" val="&lt;?xml version=&quot;1.0&quot; encoding=&quot;utf-8&quot;?&gt;&lt;ArrayOfResponse xmlns:xsd=&quot;http://www.w3.org/2001/XMLSchema&quot; xmlns:xsi=&quot;http://www.w3.org/2001/XMLSchema-instance&quot; /&gt;"/>
  <p:tag name="QUESTIONDEFINITION" val="&lt;?xml version=&quot;1.0&quot; encoding=&quot;utf-8&quot;?&gt;&lt;TextVoteQuestionNoResult xmlns:xsd=&quot;http://www.w3.org/2001/XMLSchema&quot; xmlns:xsi=&quot;http://www.w3.org/2001/XMLSchema-instance&quot;&gt;&lt;GUID&gt;9750ea41-0e9c-4580-8731-64771718fd0b&lt;/GUID&gt;&lt;Name /&gt;&lt;ReactorQuestionId&gt;3283073&lt;/ReactorQuestionId&gt;&lt;Text&gt;What is the 8-bit two’s complement of the binary number 00011011?&lt;/Text&gt;&lt;SubChoiceDefinitions&gt;&lt;SubChoiceDefinition&gt;&lt;Name&gt;_default&lt;/Name&gt;&lt;SubChoiceSourceReferences /&gt;&lt;/SubChoiceDefinition&gt;&lt;/SubChoiceDefinitions&gt;&lt;SubText /&gt;&lt;IndividualWeightingText /&gt;&lt;QuestionType&gt;TextVoteNoResult&lt;/QuestionType&gt;&lt;Source&gt;Handsets&lt;/Source&gt;&lt;Choices /&gt;&lt;HasData&gt;true&lt;/HasData&gt;&lt;MasterQuestionNumSubChoices&gt;0&lt;/MasterQuestionNumSubChoices&gt;&lt;TimeOpenMS&gt;111607&lt;/TimeOpenMS&gt;&lt;IsQuestionWeighted&gt;false&lt;/IsQuestionWeighted&gt;&lt;CorrectAnswerVotesNumber&gt;0&lt;/CorrectAnswerVotesNumber&gt;&lt;CorrectAnswerVotesPercent&gt;88.31&lt;/CorrectAnswerVotesPercent&gt;&lt;ReactorPollDetails&gt;&lt;MeetingId&gt;498002&lt;/MeetingId&gt;&lt;SessionId&gt;501953&lt;/SessionId&gt;&lt;TenancyId&gt;4977&lt;/TenancyId&gt;&lt;LatestPollId&gt;12&lt;/LatestPollId&gt;&lt;/ReactorPollDetails&gt;&lt;TextVoteScores&gt;&lt;TextVoteScore&gt;&lt;GUID&gt;e3bf6294-f9bb-4b6b-a390-aa8a99fe5033&lt;/GUID&gt;&lt;Name /&gt;&lt;IsAnswer&gt;true&lt;/IsAnswer&gt;&lt;Score&gt;1&lt;/Score&gt;&lt;Response&gt;11100101&lt;/Response&gt;&lt;/TextVoteScore&gt;&lt;/TextVoteScores&gt;&lt;/TextVoteQuestionNoResult&gt;"/>
  <p:tag name="LASTMODE" val="&lt;?xml version=&quot;1.0&quot; encoding=&quot;utf-8&quot;?&gt;&lt;int&gt;7&lt;/int&gt;"/>
  <p:tag name="SEQUENCECOUNT" val="&lt;?xml version=&quot;1.0&quot; encoding=&quot;utf-8&quot;?&gt;&lt;int&gt;250&lt;/int&gt;"/>
  <p:tag name="MEETOO" val="a1f1dd1b-e872-49a2-988b-97a711459f39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ETINGNUMBER" val="165-289-71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ARTANIMATION" val="OpenQuestion"/>
  <p:tag name="QUESTIONGUID" val="9750ea41-0e9c-4580-8731-64771718fd0b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STRUCTIONCONTENTPARA1" val="InstructionContentPara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&lt;?xml version=&quot;1.0&quot; encoding=&quot;utf-8&quot;?&gt;&lt;SlideType&gt;Question&lt;/SlideType&gt;"/>
  <p:tag name="VOTENOWOPTIONS" val="&lt;?xml version=&quot;1.0&quot; encoding=&quot;utf-8&quot;?&gt;&lt;VoteNowOptions xmlns:xsi=&quot;http://www.w3.org/2001/XMLSchema-instance&quot; xmlns:xsd=&quot;http://www.w3.org/2001/XMLSchema&quot;&gt;&lt;GUID&gt;ef8c3439-2d5c-443c-901c-2a4b3482e2d9&lt;/GUID&gt;&lt;HasVoteNow&gt;true&lt;/HasVoteNow&gt;&lt;TextSingleDigit&gt;POLL OPEN&lt;/TextSingleDigit&gt;&lt;TextMultiDigit&gt;Enter Number(s) and Press Send&lt;/TextMultiDigit&gt;&lt;TextTextVote&gt;Enter Text and Press Send&lt;/TextTextVote&gt;&lt;LocationSingleDigit&gt;&lt;GUID&gt;00000000-0000-0000-0000-000000000000&lt;/GUID&gt;&lt;ScreenPosition&gt;TopRight&lt;/ScreenPosition&gt;&lt;BorderThickness&gt;10&lt;/BorderThickness&gt;&lt;Top&gt;0&lt;/Top&gt;&lt;Left&gt;0&lt;/Left&gt;&lt;Height&gt;35&lt;/Height&gt;&lt;Width&gt;100&lt;/Width&gt;&lt;/LocationSingleDigit&gt;&lt;LocationMultiDigit&gt;&lt;GUID&gt;00000000-0000-0000-0000-000000000000&lt;/GUID&gt;&lt;ScreenPosition&gt;TopRight&lt;/ScreenPosition&gt;&lt;BorderThickness&gt;10&lt;/BorderThickness&gt;&lt;Top&gt;0&lt;/Top&gt;&lt;Left&gt;0&lt;/Left&gt;&lt;Height&gt;35&lt;/Height&gt;&lt;Width&gt;100&lt;/Width&gt;&lt;/LocationMultiDigit&gt;&lt;LocationTextVote&gt;&lt;GUID&gt;00000000-0000-0000-0000-000000000000&lt;/GUID&gt;&lt;ScreenPosition&gt;TopRight&lt;/ScreenPosition&gt;&lt;BorderThickness&gt;10&lt;/BorderThickness&gt;&lt;Top&gt;0&lt;/Top&gt;&lt;Left&gt;0&lt;/Left&gt;&lt;Height&gt;35&lt;/Height&gt;&lt;Width&gt;100&lt;/Width&gt;&lt;/LocationTextVote&gt;&lt;Shape&gt;msoShapeRectangle&lt;/Shape&gt;&lt;/VoteNowOptions&gt;"/>
  <p:tag name="HASPERCENTTYPESHAPE" val="true"/>
  <p:tag name="TICKWIDTH" val="&lt;?xml version=&quot;1.0&quot; encoding=&quot;utf-8&quot;?&gt;&lt;float&gt;33.3222847&lt;/float&gt;"/>
  <p:tag name="RESULTRENDERING" val="&lt;?xml version=&quot;1.0&quot; encoding=&quot;utf-8&quot;?&gt;&lt;DataRendering xmlns:xsd=&quot;http://www.w3.org/2001/XMLSchema&quot; xmlns:xsi=&quot;http://www.w3.org/2001/XMLSchema-instance&quot;&gt;&lt;GUID&gt;3fe9f346-ca2a-4b72-b7e8-25b1d316d6a8&lt;/GUID&gt;&lt;Name /&gt;&lt;ShowAverage&gt;false&lt;/ShowAverage&gt;&lt;DisplayType&gt;Bars&lt;/DisplayType&gt;&lt;DisplayNumbersAs&gt;Percentages&lt;/DisplayNumbersAs&gt;&lt;DecimalPlaces&gt;0&lt;/DecimalPlaces&gt;&lt;ShowResultsAxis&gt;false&lt;/ShowResultsAxis&gt;&lt;ShowRangeAxis&gt;true&lt;/ShowRangeAxis&gt;&lt;ShowTotal&gt;true&lt;/ShowTotal&gt;&lt;ShowResults&gt;true&lt;/ShowResults&gt;&lt;CalculatePercentageAs&gt;PercentagesOfVoters&lt;/CalculatePercentageAs&gt;&lt;IsBreakdown&gt;false&lt;/IsBreakdown&gt;&lt;ShowOverall&gt;true&lt;/ShowOverall&gt;&lt;AdjustDecimalPlacesIfNecessary&gt;true&lt;/AdjustDecimalPlacesIfNecessary&gt;&lt;AddDecimalPlaceIfRequired&gt;true&lt;/AddDecimalPlaceIfRequired&gt;&lt;NumberOfChoicesToDisplay&gt;10&lt;/NumberOfChoicesToDisplay&gt;&lt;/DataRendering&gt;"/>
  <p:tag name="COUNTDOWNOPTIONS" val="&lt;?xml version=&quot;1.0&quot; encoding=&quot;utf-8&quot;?&gt;&lt;CountdownOptions xmlns:xsd=&quot;http://www.w3.org/2001/XMLSchema&quot; xmlns:xsi=&quot;http://www.w3.org/2001/XMLSchema-instance&quot;&gt;&lt;GUID&gt;a5152451-ce1d-4e87-9cd4-84756dec9857&lt;/GUID&gt;&lt;Name /&gt;&lt;HasCountdown&gt;false&lt;/HasCountdown&gt;&lt;DoesCountdownClosePoll&gt;false&lt;/DoesCountdownClosePoll&gt;&lt;Length&gt;10&lt;/Length&gt;&lt;Value&gt;10&lt;/Value&gt;&lt;CountdownType&gt;Analogue&lt;/CountdownType&gt;&lt;Location&gt;&lt;GUID&gt;00000000-0000-0000-0000-000000000000&lt;/GUID&gt;&lt;Name /&gt;&lt;ScreenPosition&gt;BottomRight&lt;/ScreenPosition&gt;&lt;BorderThickness&gt;10&lt;/BorderThickness&gt;&lt;Top&gt;0&lt;/Top&gt;&lt;Left&gt;0&lt;/Left&gt;&lt;Height&gt;35&lt;/Height&gt;&lt;Width&gt;50&lt;/Width&gt;&lt;/Location&gt;&lt;/CountdownOptions&gt;"/>
  <p:tag name="SOUNDOPTIONS" val="&lt;?xml version=&quot;1.0&quot; encoding=&quot;utf-8&quot;?&gt;&lt;SoundOptions xmlns:xsd=&quot;http://www.w3.org/2001/XMLSchema&quot; xmlns:xsi=&quot;http://www.w3.org/2001/XMLSchema-instance&quot;&gt;&lt;GUID&gt;8736e484-be93-4ff6-a8cb-963bafd4c750&lt;/GUID&gt;&lt;Name /&gt;&lt;PlaySound&gt;false&lt;/PlaySound&gt;&lt;CountdownSoundTag&gt;SOUND5048106112113789048858212267122791194343688811210411778721021077387908281705665479797697149868110361&lt;/CountdownSoundTag&gt;&lt;PlayTimesUpSound&gt;false&lt;/PlayTimesUpSound&gt;&lt;TimesUpSoundTag&gt;SOUND78559777531211121158510385529866107431017273103999057109117571068712285765090109816511543112828412211961&lt;/TimesUpSoundTag&gt;&lt;Loop&gt;true&lt;/Loop&gt;&lt;/SoundOptions&gt;"/>
  <p:tag name="SCORINGOPTIONS" val="&lt;?xml version=&quot;1.0&quot; encoding=&quot;utf-8&quot;?&gt;&lt;ScoringOptions xmlns:xsd=&quot;http://www.w3.org/2001/XMLSchema&quot; xmlns:xsi=&quot;http://www.w3.org/2001/XMLSchema-instance&quot;&gt;&lt;GUID&gt;54239bd3-2396-46b4-bdee-4b590a2fb506&lt;/GUID&gt;&lt;Name /&gt;&lt;EnableScoring&gt;true&lt;/EnableScoring&gt;&lt;RevealAnswer&gt;true&lt;/RevealAnswer&gt;&lt;PointsForCorrectAnswer&gt;10&lt;/PointsForCorrectAnswer&gt;&lt;SpeedScoring&gt;false&lt;/SpeedScoring&gt;&lt;IsNumberOfCorrectAnswersShown&gt;false&lt;/IsNumberOfCorrectAnswersShown&gt;&lt;/ScoringOptions&gt;"/>
  <p:tag name="JOININSTRUCTIONS" val="&lt;?xml version=&quot;1.0&quot; encoding=&quot;utf-8&quot;?&gt;&lt;JoinInstructions xmlns:xsd=&quot;http://www.w3.org/2001/XMLSchema&quot; xmlns:xsi=&quot;http://www.w3.org/2001/XMLSchema-instance&quot;&gt;&lt;GUID&gt;2a7d1632-55cc-4ff7-b9c7-ec611804acf8&lt;/GUID&gt;&lt;Name /&gt;&lt;Position&gt;&lt;GUID&gt;e4214fcf-44c5-410c-b812-d74e27f4c2bf&lt;/GUID&gt;&lt;Name /&gt;&lt;ScreenPosition&gt;BottomRight&lt;/ScreenPosition&gt;&lt;BorderThickness&gt;10&lt;/BorderThickness&gt;&lt;Top&gt;10&lt;/Top&gt;&lt;Left&gt;598.0003&lt;/Left&gt;&lt;Height&gt;29.08126&lt;/Height&gt;&lt;Width&gt;252.562683&lt;/Width&gt;&lt;/Position&gt;&lt;/JoinInstructions&gt;"/>
  <p:tag name="QUESTIONDEFINITION" val="&lt;?xml version=&quot;1.0&quot; encoding=&quot;utf-8&quot;?&gt;&lt;MultipleChoiceQuestion xmlns:xsd=&quot;http://www.w3.org/2001/XMLSchema&quot; xmlns:xsi=&quot;http://www.w3.org/2001/XMLSchema-instance&quot;&gt;&lt;GUID&gt;bac790bc-048f-49d0-a3ac-5737bef432f5&lt;/GUID&gt;&lt;Name /&gt;&lt;ReactorQuestionId&gt;3283111&lt;/ReactorQuestionId&gt;&lt;Text&gt;Which of the following 8-bit two’s complement numbers are negative?&lt;/Text&gt;&lt;SubChoiceDefinitions&gt;&lt;SubChoiceDefinition&gt;&lt;Name&gt;1st Choice&lt;/Name&gt;&lt;SubChoiceSourceReferences /&gt;&lt;/SubChoiceDefinition&gt;&lt;SubChoiceDefinition&gt;&lt;Name&gt;2nd Choice&lt;/Name&gt;&lt;SubChoiceSourceReferences /&gt;&lt;/SubChoiceDefinition&gt;&lt;/SubChoiceDefinitions&gt;&lt;SubText&gt;Vote for up to 2 choices&lt;/SubText&gt;&lt;IndividualWeightingText /&gt;&lt;QuestionType&gt;MultipleChoice&lt;/QuestionType&gt;&lt;Source&gt;Handsets&lt;/Source&gt;&lt;Choices&gt;&lt;Choice xsi:type=&quot;DiscreteChoice&quot;&gt;&lt;GUID&gt;26acdaf3-4991-4567-a3f2-8f79d74135c7&lt;/GUID&gt;&lt;Name /&gt;&lt;IsSelected&gt;true&lt;/IsSelected&gt;&lt;Description&gt;00101011&lt;/Description&gt;&lt;Key&gt;1&lt;/Key&gt;&lt;IsAnswer&gt;false&lt;/IsAnswer&gt;&lt;SubChoiceData&gt;&lt;SubChoices&gt;&lt;SubChoice&gt;&lt;NumVotes&gt;2&lt;/NumVotes&gt;&lt;PercentageOfVotesCast&gt;2.739726&lt;/PercentageOfVotesCast&gt;&lt;PercentageOfVotesCastAsString&gt;2.74%&lt;/PercentageOfVotesCastAsString&gt;&lt;PercentageOfVoters&gt;2.739726&lt;/PercentageOfVoters&gt;&lt;PercentageOfVotersAsString&gt;2.74%&lt;/PercentageOfVotersAsString&gt;&lt;/SubChoice&gt;&lt;/SubChoices&gt;&lt;/SubChoiceData&gt;&lt;Score&gt;0&lt;/Score&gt;&lt;ChoiceRankings /&gt;&lt;AnswerSequenceNo&gt;0&lt;/AnswerSequenceNo&gt;&lt;/Choice&gt;&lt;Choice xsi:type=&quot;DiscreteChoice&quot;&gt;&lt;GUID&gt;019a3400-a9f7-4965-955d-8d3fc0d6a1da&lt;/GUID&gt;&lt;Name /&gt;&lt;IsSelected&gt;true&lt;/IsSelected&gt;&lt;Description&gt;10110010&lt;/Description&gt;&lt;Key&gt;2&lt;/Key&gt;&lt;IsAnswer&gt;true&lt;/IsAnswer&gt;&lt;SubChoiceData&gt;&lt;SubChoices&gt;&lt;SubChoice&gt;&lt;NumVotes&gt;64&lt;/NumVotes&gt;&lt;PercentageOfVotesCast&gt;87.671234&lt;/PercentageOfVotesCast&gt;&lt;PercentageOfVotesCastAsString&gt;87.67%&lt;/PercentageOfVotesCastAsString&gt;&lt;PercentageOfVoters&gt;87.671234&lt;/PercentageOfVoters&gt;&lt;PercentageOfVotersAsString&gt;87.67%&lt;/PercentageOfVotersAsString&gt;&lt;/SubChoice&gt;&lt;/SubChoices&gt;&lt;/SubChoiceData&gt;&lt;Score&gt;0&lt;/Score&gt;&lt;ChoiceRankings /&gt;&lt;AnswerSequenceNo&gt;0&lt;/AnswerSequenceNo&gt;&lt;/Choice&gt;&lt;Choice xsi:type=&quot;DiscreteChoice&quot;&gt;&lt;GUID&gt;e4bdd631-a6b2-4217-84a7-40579bad34b8&lt;/GUID&gt;&lt;Name /&gt;&lt;IsSelected&gt;true&lt;/IsSelected&gt;&lt;Description&gt;00011111&lt;/Description&gt;&lt;Key&gt;3&lt;/Key&gt;&lt;IsAnswer&gt;false&lt;/IsAnswer&gt;&lt;SubChoiceData&gt;&lt;SubChoices&gt;&lt;SubChoice&gt;&lt;NumVotes&gt;3&lt;/NumVotes&gt;&lt;PercentageOfVotesCast&gt;4.109589&lt;/PercentageOfVotesCast&gt;&lt;PercentageOfVotesCastAsString&gt;4.11%&lt;/PercentageOfVotesCastAsString&gt;&lt;PercentageOfVoters&gt;4.109589&lt;/PercentageOfVoters&gt;&lt;PercentageOfVotersAsString&gt;4.11%&lt;/PercentageOfVotersAsString&gt;&lt;/SubChoice&gt;&lt;/SubChoices&gt;&lt;/SubChoiceData&gt;&lt;Score&gt;0&lt;/Score&gt;&lt;ChoiceRankings /&gt;&lt;AnswerSequenceNo&gt;0&lt;/AnswerSequenceNo&gt;&lt;/Choice&gt;&lt;Choice xsi:type=&quot;DiscreteChoice&quot;&gt;&lt;GUID&gt;7689d2bd-5584-498e-8174-3b4db6049a98&lt;/GUID&gt;&lt;Name /&gt;&lt;IsSelected&gt;true&lt;/IsSelected&gt;&lt;Description&gt;10001001&lt;/Description&gt;&lt;Key&gt;4&lt;/Key&gt;&lt;IsAnswer&gt;true&lt;/IsAnswer&gt;&lt;SubChoiceData&gt;&lt;SubChoices&gt;&lt;SubChoice&gt;&lt;NumVotes&gt;70&lt;/NumVotes&gt;&lt;PercentageOfVotesCast&gt;95.890411&lt;/PercentageOfVotesCast&gt;&lt;PercentageOfVotesCastAsString&gt;95.89%&lt;/PercentageOfVotesCastAsString&gt;&lt;PercentageOfVoters&gt;95.890411&lt;/PercentageOfVoters&gt;&lt;PercentageOfVotersAsString&gt;95.89%&lt;/PercentageOfVotersAsString&gt;&lt;/SubChoice&gt;&lt;/SubChoices&gt;&lt;/SubChoiceData&gt;&lt;Score&gt;0&lt;/Score&gt;&lt;ChoiceRankings /&gt;&lt;AnswerSequenceNo&gt;0&lt;/AnswerSequenceNo&gt;&lt;/Choice&gt;&lt;/Choices&gt;&lt;HasData&gt;true&lt;/HasData&gt;&lt;MasterQuestionNumSubChoices&gt;0&lt;/MasterQuestionNumSubChoices&gt;&lt;TimeOpenMS&gt;58832&lt;/TimeOpenMS&gt;&lt;IsQuestionWeighted&gt;false&lt;/IsQuestionWeighted&gt;&lt;CorrectAnswerVotesNumber&gt;0&lt;/CorrectAnswerVotesNumber&gt;&lt;CorrectAnswerVotesPercent&gt;0&lt;/CorrectAnswerVotesPercent&gt;&lt;ReactorPollDetails&gt;&lt;MeetingId&gt;498002&lt;/MeetingId&gt;&lt;SessionId&gt;501953&lt;/SessionId&gt;&lt;TenancyId&gt;4977&lt;/TenancyId&gt;&lt;LatestPollId&gt;13&lt;/LatestPollId&gt;&lt;/ReactorPollDetails&gt;&lt;Ranking&gt;false&lt;/Ranking&gt;&lt;MaxNumResponses&gt;2&lt;/MaxNumResponses&gt;&lt;MultipleChoiceSubTypeValue&gt;AnyOrder&lt;/MultipleChoiceSubTypeValue&gt;&lt;/MultipleChoiceQuestion&gt;"/>
  <p:tag name="RAWRESULTS" val="&lt;?xml version=&quot;1.0&quot; encoding=&quot;utf-8&quot;?&gt;&lt;ArrayOfResponse xmlns:xsd=&quot;http://www.w3.org/2001/XMLSchema&quot; xmlns:xsi=&quot;http://www.w3.org/2001/XMLSchema-instance&quot;&gt;&lt;Response&gt;&lt;Index&gt;0&lt;/Index&gt;&lt;SmartcardUID&gt;0&lt;/SmartcardUID&gt;&lt;Key&gt;KEY&lt;/Key&gt;&lt;Valid&gt;true&lt;/Valid&gt;&lt;TimeStamp&gt;0001-01-01T00:00:00&lt;/TimeStamp&gt;&lt;Value&gt;2&lt;/Value&gt;&lt;ValueAsPercentage&gt;2.739726&lt;/ValueAsPercentage&gt;&lt;ValueAsPercentageString&gt;2.74%&lt;/ValueAsPercentageString&gt;&lt;PersonId&gt;0&lt;/PersonId&gt;&lt;ResponseDelay&gt;0&lt;/ResponseDelay&gt;&lt;/Response&gt;&lt;Response&gt;&lt;Index&gt;1&lt;/Index&gt;&lt;SmartcardUID&gt;0&lt;/SmartcardUID&gt;&lt;Key&gt;KEY&lt;/Key&gt;&lt;Valid&gt;true&lt;/Valid&gt;&lt;TimeStamp&gt;0001-01-01T00:00:00&lt;/TimeStamp&gt;&lt;Value&gt;64&lt;/Value&gt;&lt;ValueAsPercentage&gt;87.671234&lt;/ValueAsPercentage&gt;&lt;ValueAsPercentageString&gt;87.67%&lt;/ValueAsPercentageString&gt;&lt;PersonId&gt;0&lt;/PersonId&gt;&lt;ResponseDelay&gt;0&lt;/ResponseDelay&gt;&lt;/Response&gt;&lt;Response&gt;&lt;Index&gt;2&lt;/Index&gt;&lt;SmartcardUID&gt;0&lt;/SmartcardUID&gt;&lt;Key&gt;KEY&lt;/Key&gt;&lt;Valid&gt;true&lt;/Valid&gt;&lt;TimeStamp&gt;0001-01-01T00:00:00&lt;/TimeStamp&gt;&lt;Value&gt;3&lt;/Value&gt;&lt;ValueAsPercentage&gt;4.109589&lt;/ValueAsPercentage&gt;&lt;ValueAsPercentageString&gt;4.11%&lt;/ValueAsPercentageString&gt;&lt;PersonId&gt;0&lt;/PersonId&gt;&lt;ResponseDelay&gt;0&lt;/ResponseDelay&gt;&lt;/Response&gt;&lt;Response&gt;&lt;Index&gt;3&lt;/Index&gt;&lt;SmartcardUID&gt;0&lt;/SmartcardUID&gt;&lt;Key&gt;KEY&lt;/Key&gt;&lt;Valid&gt;true&lt;/Valid&gt;&lt;TimeStamp&gt;0001-01-01T00:00:00&lt;/TimeStamp&gt;&lt;Value&gt;70&lt;/Value&gt;&lt;ValueAsPercentage&gt;95.890411&lt;/ValueAsPercentage&gt;&lt;ValueAsPercentageString&gt;95.89%&lt;/ValueAsPercentageString&gt;&lt;PersonId&gt;0&lt;/PersonId&gt;&lt;ResponseDelay&gt;0&lt;/ResponseDelay&gt;&lt;/Response&gt;&lt;/ArrayOfResponse&gt;"/>
  <p:tag name="SCORES" val="&lt;?xml version=&quot;1.0&quot; encoding=&quot;utf-8&quot;?&gt;&lt;ArrayOfScore xmlns:xsd=&quot;http://www.w3.org/2001/XMLSchema&quot; xmlns:xsi=&quot;http://www.w3.org/2001/XMLSchema-instance&quot;&gt;&lt;Score&gt;&lt;GUID&gt;6721d3d4-ca30-4908-b326-bd5da49d3ed5&lt;/GUID&gt;&lt;Name /&gt;&lt;PositionText /&gt;&lt;Position&gt;0&lt;/Position&gt;&lt;InternalPosition&gt;0&lt;/InternalPosition&gt;&lt;Points&gt;0&lt;/Points&gt;&lt;FirstName&gt;Keypad&lt;/FirstName&gt;&lt;DisplayName&gt;Keypad &lt;/DisplayName&gt;&lt;Identified&gt;false&lt;/Identified&gt;&lt;PersonId&gt;0&lt;/PersonId&gt;&lt;ResponseTime&gt;0&lt;/ResponseTime&gt;&lt;Index&gt;0&lt;/Index&gt;&lt;SmartcardId&gt;0&lt;/SmartcardId&gt;&lt;IsCompletelyCorrect&gt;false&lt;/IsCompletelyCorrect&gt;&lt;/Score&gt;&lt;Score&gt;&lt;GUID&gt;6b56bf49-d67a-484d-a3b6-788e96c9b218&lt;/GUID&gt;&lt;Name /&gt;&lt;PositionText /&gt;&lt;Position&gt;0&lt;/Position&gt;&lt;InternalPosition&gt;0&lt;/InternalPosition&gt;&lt;Points&gt;0&lt;/Points&gt;&lt;FirstName&gt;Keypad&lt;/FirstName&gt;&lt;LastName&gt;1&lt;/LastName&gt;&lt;DisplayName&gt;Keypad 1&lt;/DisplayName&gt;&lt;Identified&gt;false&lt;/Identified&gt;&lt;PersonId&gt;0&lt;/PersonId&gt;&lt;ResponseTime&gt;0&lt;/ResponseTime&gt;&lt;Index&gt;1&lt;/Index&gt;&lt;SmartcardId&gt;0&lt;/SmartcardId&gt;&lt;IsCompletelyCorrect&gt;false&lt;/IsCompletelyCorrect&gt;&lt;/Score&gt;&lt;Score&gt;&lt;GUID&gt;9b15c227-ab4c-4ecb-adb7-a275b7662733&lt;/GUID&gt;&lt;Name /&gt;&lt;PositionText /&gt;&lt;Position&gt;0&lt;/Position&gt;&lt;InternalPosition&gt;0&lt;/InternalPosition&gt;&lt;Points&gt;0&lt;/Points&gt;&lt;FirstName&gt;Keypad&lt;/FirstName&gt;&lt;LastName&gt;2&lt;/LastName&gt;&lt;DisplayName&gt;Keypad 2&lt;/DisplayName&gt;&lt;Identified&gt;false&lt;/Identified&gt;&lt;PersonId&gt;0&lt;/PersonId&gt;&lt;ResponseTime&gt;0&lt;/ResponseTime&gt;&lt;Index&gt;2&lt;/Index&gt;&lt;SmartcardId&gt;0&lt;/SmartcardId&gt;&lt;IsCompletelyCorrect&gt;false&lt;/IsCompletelyCorrect&gt;&lt;/Score&gt;&lt;Score&gt;&lt;GUID&gt;142f3bff-2166-4f40-9c05-c495c9ad36a6&lt;/GUID&gt;&lt;Name /&gt;&lt;PositionText /&gt;&lt;Position&gt;0&lt;/Position&gt;&lt;InternalPosition&gt;0&lt;/InternalPosition&gt;&lt;Points&gt;0&lt;/Points&gt;&lt;FirstName&gt;Keypad&lt;/FirstName&gt;&lt;LastName&gt;3&lt;/LastName&gt;&lt;DisplayName&gt;Keypad 3&lt;/DisplayName&gt;&lt;Identified&gt;false&lt;/Identified&gt;&lt;PersonId&gt;0&lt;/PersonId&gt;&lt;ResponseTime&gt;0&lt;/ResponseTime&gt;&lt;Index&gt;3&lt;/Index&gt;&lt;SmartcardId&gt;0&lt;/SmartcardId&gt;&lt;IsCompletelyCorrect&gt;false&lt;/IsCompletelyCorrect&gt;&lt;/Score&gt;&lt;/ArrayOfScore&gt;"/>
  <p:tag name="LASTMODE" val="&lt;?xml version=&quot;1.0&quot; encoding=&quot;utf-8&quot;?&gt;&lt;int&gt;7&lt;/int&gt;"/>
  <p:tag name="SEQUENCECOUNT" val="&lt;?xml version=&quot;1.0&quot; encoding=&quot;utf-8&quot;?&gt;&lt;int&gt;153&lt;/int&gt;"/>
  <p:tag name="MEETOO" val="a1f1dd1b-e872-49a2-988b-97a711459f39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ETINGNUMBER" val="165-289-71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ARTANIMATION" val="OpenQuestion"/>
  <p:tag name="QUESTIONGUID" val="bac790bc-048f-49d0-a3ac-5737bef432f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UBTITLE" val="Subtitle"/>
  <p:tag name="QUESTIONGUID" val="bac790bc-048f-49d0-a3ac-5737bef432f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QUESTIONGUID" val="bac790bc-048f-49d0-a3ac-5737bef432f5"/>
  <p:tag name="ORIGTEXT" val="(% = Percentage of Voters)"/>
  <p:tag name="SHAPEDETAILS" val="&lt;?xml version=&quot;1.0&quot; encoding=&quot;utf-8&quot;?&gt;&lt;ShapeDetails xmlns:xsi=&quot;http://www.w3.org/2001/XMLSchema-instance&quot; xmlns:xsd=&quot;http://www.w3.org/2001/XMLSchema&quot;&gt;&lt;GUID&gt;2f9f9561-327c-497c-86b6-b6e54e4b44ec&lt;/GUID&gt;&lt;Name /&gt;&lt;ScreenPosition&gt;BottomRight&lt;/ScreenPosition&gt;&lt;BorderThickness&gt;10&lt;/BorderThickness&gt;&lt;Top&gt;442.647949&lt;/Top&gt;&lt;Left&gt;137.440948&lt;/Left&gt;&lt;Height&gt;31.5047245&lt;/Height&gt;&lt;Width&gt;703.167664&lt;/Width&gt;&lt;/ShapeDetails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QUESTIONGUID" val="bac790bc-048f-49d0-a3ac-5737bef432f5"/>
  <p:tag name="SHAPEDETAILS" val="&lt;?xml version=&quot;1.0&quot; encoding=&quot;utf-8&quot;?&gt;&lt;ShapeDetails xmlns:xsi=&quot;http://www.w3.org/2001/XMLSchema-instance&quot; xmlns:xsd=&quot;http://www.w3.org/2001/XMLSchema&quot;&gt;&lt;GUID&gt;6350d793-8479-4305-b302-aacdeb8c0939&lt;/GUID&gt;&lt;Name /&gt;&lt;ScreenPosition&gt;BottomRight&lt;/ScreenPosition&gt;&lt;BorderThickness&gt;10&lt;/BorderThickness&gt;&lt;Top&gt;226.104172&lt;/Top&gt;&lt;Left&gt;66&lt;/Left&gt;&lt;Height&gt;50.8922043&lt;/Height&gt;&lt;Width&gt;33.3222847&lt;/Width&gt;&lt;/ShapeDetails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QUESTIONGUID" val="bac790bc-048f-49d0-a3ac-5737bef432f5"/>
  <p:tag name="SHAPEDETAILS" val="&lt;?xml version=&quot;1.0&quot; encoding=&quot;utf-8&quot;?&gt;&lt;ShapeDetails xmlns:xsi=&quot;http://www.w3.org/2001/XMLSchema-instance&quot; xmlns:xsd=&quot;http://www.w3.org/2001/XMLSchema&quot;&gt;&lt;GUID&gt;0489791b-e433-4056-aa10-763c6d4b47eb&lt;/GUID&gt;&lt;Name /&gt;&lt;ScreenPosition&gt;BottomRight&lt;/ScreenPosition&gt;&lt;BorderThickness&gt;10&lt;/BorderThickness&gt;&lt;Top&gt;366.825043&lt;/Top&gt;&lt;Left&gt;66&lt;/Left&gt;&lt;Height&gt;50.8922043&lt;/Height&gt;&lt;Width&gt;33.3222847&lt;/Width&gt;&lt;/ShapeDetails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QUESTIONGUID" val="bac790bc-048f-49d0-a3ac-5737bef432f5"/>
  <p:tag name="DESELECT" val="&lt;?xml version=&quot;1.0&quot; encoding=&quot;utf-8&quot;?&gt;&lt;ShapeEvent xmlns:xsd=&quot;http://www.w3.org/2001/XMLSchema&quot; xmlns:xsi=&quot;http://www.w3.org/2001/XMLSchema-instance&quot;&gt;&lt;Event&gt;SizePlaceholder&lt;/Event&gt;&lt;Arguments /&gt;&lt;/ShapeEvent&gt;"/>
  <p:tag name="SHAPEDETAILS" val="&lt;?xml version=&quot;1.0&quot; encoding=&quot;utf-8&quot;?&gt;&lt;ShapeDetails xmlns:xsd=&quot;http://www.w3.org/2001/XMLSchema&quot; xmlns:xsi=&quot;http://www.w3.org/2001/XMLSchema-instance&quot;&gt;&lt;GUID&gt;8b75df85-3bbd-4f55-96d9-ac64938a1c03&lt;/GUID&gt;&lt;Name /&gt;&lt;ScreenPosition&gt;BottomRight&lt;/ScreenPosition&gt;&lt;BorderThickness&gt;10&lt;/BorderThickness&gt;&lt;Top&gt;162.2063&lt;/Top&gt;&lt;Left&gt;99.32228&lt;/Left&gt;&lt;Height&gt;280.44165&lt;/Height&gt;&lt;Width&gt;810.7078&lt;/Width&gt;&lt;/ShapeDetails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VotingKey"/>
  <p:tag name="QUESTIONGUID" val="bac790bc-048f-49d0-a3ac-5737bef432f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hoiceText"/>
  <p:tag name="QUESTIONGUID" val="bac790bc-048f-49d0-a3ac-5737bef432f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STRUCTIONCONTENTPARA2" val="InstructionContentPara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DataLabel"/>
  <p:tag name="QUESTIONGUID" val="bac790bc-048f-49d0-a3ac-5737bef432f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Bars"/>
  <p:tag name="QUESTIONGUID" val="bac790bc-048f-49d0-a3ac-5737bef432f5"/>
  <p:tag name="SHAPEDETAILS" val="&lt;?xml version=&quot;1.0&quot; encoding=&quot;utf-8&quot;?&gt;&lt;ShapeDetails xmlns:xsi=&quot;http://www.w3.org/2001/XMLSchema-instance&quot; xmlns:xsd=&quot;http://www.w3.org/2001/XMLSchema&quot;&gt;&lt;GUID&gt;e9123578-f126-4421-9bb8-40f69a4f122f&lt;/GUID&gt;&lt;Name /&gt;&lt;ScreenPosition&gt;BottomRight&lt;/ScreenPosition&gt;&lt;BorderThickness&gt;10&lt;/BorderThickness&gt;&lt;Top&gt;203.193&lt;/Top&gt;&lt;Left&gt;111.313309&lt;/Left&gt;&lt;Height&gt;28.3737011&lt;/Height&gt;&lt;Width&gt;703.167664&lt;/Width&gt;&lt;/ShapeDetails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VotingKey"/>
  <p:tag name="QUESTIONGUID" val="bac790bc-048f-49d0-a3ac-5737bef432f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hoiceText"/>
  <p:tag name="QUESTIONGUID" val="bac790bc-048f-49d0-a3ac-5737bef432f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DataLabel"/>
  <p:tag name="QUESTIONGUID" val="bac790bc-048f-49d0-a3ac-5737bef432f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Bars"/>
  <p:tag name="QUESTIONGUID" val="bac790bc-048f-49d0-a3ac-5737bef432f5"/>
  <p:tag name="SHAPEDETAILS" val="&lt;?xml version=&quot;1.0&quot; encoding=&quot;utf-8&quot;?&gt;&lt;ShapeDetails xmlns:xsi=&quot;http://www.w3.org/2001/XMLSchema-instance&quot; xmlns:xsd=&quot;http://www.w3.org/2001/XMLSchema&quot;&gt;&lt;GUID&gt;86e15ef1-3a97-4a05-8f89-aedca90749d2&lt;/GUID&gt;&lt;Name /&gt;&lt;ScreenPosition&gt;BottomRight&lt;/ScreenPosition&gt;&lt;BorderThickness&gt;10&lt;/BorderThickness&gt;&lt;Top&gt;273.553375&lt;/Top&gt;&lt;Left&gt;111.313309&lt;/Left&gt;&lt;Height&gt;28.3737011&lt;/Height&gt;&lt;Width&gt;703.167664&lt;/Width&gt;&lt;/ShapeDetails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VotingKey"/>
  <p:tag name="QUESTIONGUID" val="bac790bc-048f-49d0-a3ac-5737bef432f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hoiceText"/>
  <p:tag name="QUESTIONGUID" val="bac790bc-048f-49d0-a3ac-5737bef432f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DataLabel"/>
  <p:tag name="QUESTIONGUID" val="bac790bc-048f-49d0-a3ac-5737bef432f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Bars"/>
  <p:tag name="QUESTIONGUID" val="bac790bc-048f-49d0-a3ac-5737bef432f5"/>
  <p:tag name="SHAPEDETAILS" val="&lt;?xml version=&quot;1.0&quot; encoding=&quot;utf-8&quot;?&gt;&lt;ShapeDetails xmlns:xsi=&quot;http://www.w3.org/2001/XMLSchema-instance&quot; xmlns:xsd=&quot;http://www.w3.org/2001/XMLSchema&quot;&gt;&lt;GUID&gt;8391c86f-41cc-4b88-899a-bb857894e2cc&lt;/GUID&gt;&lt;Name /&gt;&lt;ScreenPosition&gt;BottomRight&lt;/ScreenPosition&gt;&lt;BorderThickness&gt;10&lt;/BorderThickness&gt;&lt;Top&gt;343.9138&lt;/Top&gt;&lt;Left&gt;111.313309&lt;/Left&gt;&lt;Height&gt;28.3737011&lt;/Height&gt;&lt;Width&gt;703.167664&lt;/Width&gt;&lt;/ShapeDetails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&lt;?xml version=&quot;1.0&quot; encoding=&quot;utf-8&quot;?&gt;&lt;SlideType&gt;Question&lt;/SlideType&gt;"/>
  <p:tag name="RESULTRENDERING" val="&lt;?xml version=&quot;1.0&quot; encoding=&quot;utf-8&quot;?&gt;&lt;DataRendering xmlns:xsd=&quot;http://www.w3.org/2001/XMLSchema&quot; xmlns:xsi=&quot;http://www.w3.org/2001/XMLSchema-instance&quot;&gt;&lt;GUID&gt;5e4d26f1-712c-4a2b-ba80-e991c81015f2&lt;/GUID&gt;&lt;Name /&gt;&lt;ShowAverage&gt;false&lt;/ShowAverage&gt;&lt;DisplayType&gt;NoResultShown&lt;/DisplayType&gt;&lt;DisplayNumbersAs&gt;Percentages&lt;/DisplayNumbersAs&gt;&lt;DecimalPlaces&gt;0&lt;/DecimalPlaces&gt;&lt;ShowResultsAxis&gt;false&lt;/ShowResultsAxis&gt;&lt;ShowRangeAxis&gt;true&lt;/ShowRangeAxis&gt;&lt;ShowTotal&gt;false&lt;/ShowTotal&gt;&lt;ShowResults&gt;true&lt;/ShowResults&gt;&lt;CalculatePercentageAs&gt;PercentagesOfVoters&lt;/CalculatePercentageAs&gt;&lt;IsBreakdown&gt;false&lt;/IsBreakdown&gt;&lt;ShowOverall&gt;true&lt;/ShowOverall&gt;&lt;AdjustDecimalPlacesIfNecessary&gt;true&lt;/AdjustDecimalPlacesIfNecessary&gt;&lt;AddDecimalPlaceIfRequired&gt;true&lt;/AddDecimalPlaceIfRequired&gt;&lt;NumberOfChoicesToDisplay&gt;10&lt;/NumberOfChoicesToDisplay&gt;&lt;/DataRendering&gt;"/>
  <p:tag name="SOUNDOPTIONS" val="&lt;?xml version=&quot;1.0&quot; encoding=&quot;utf-8&quot;?&gt;&lt;SoundOptions xmlns:xsd=&quot;http://www.w3.org/2001/XMLSchema&quot; xmlns:xsi=&quot;http://www.w3.org/2001/XMLSchema-instance&quot;&gt;&lt;GUID&gt;d55e4ee5-4623-48ae-9c70-f6eff30444e5&lt;/GUID&gt;&lt;Name /&gt;&lt;PlaySound&gt;false&lt;/PlaySound&gt;&lt;CountdownSoundTag&gt;SOUND5048106112113789048858212267122791194343688811210411778721021077387908281705665479797697149868110361&lt;/CountdownSoundTag&gt;&lt;PlayTimesUpSound&gt;false&lt;/PlayTimesUpSound&gt;&lt;TimesUpSoundTag&gt;SOUND78559777531211121158510385529866107431017273103999057109117571068712285765090109816511543112828412211961&lt;/TimesUpSoundTag&gt;&lt;Loop&gt;true&lt;/Loop&gt;&lt;/SoundOptions&gt;"/>
  <p:tag name="VOTENOWOPTIONS" val="&lt;?xml version=&quot;1.0&quot; encoding=&quot;utf-8&quot;?&gt;&lt;VoteNowOptions xmlns:xsd=&quot;http://www.w3.org/2001/XMLSchema&quot; xmlns:xsi=&quot;http://www.w3.org/2001/XMLSchema-instance&quot;&gt;&lt;GUID&gt;81bf11a9-e926-4c0b-a1ed-0c385f3915a2&lt;/GUID&gt;&lt;HasVoteNow&gt;true&lt;/HasVoteNow&gt;&lt;TextSingleDigit&gt;POLL OPEN&lt;/TextSingleDigit&gt;&lt;TextMultiDigit&gt;Enter Number(s) and Press Send&lt;/TextMultiDigit&gt;&lt;TextTextVote&gt;Enter Text and Press Send&lt;/TextTextVote&gt;&lt;LocationSingleDigit&gt;&lt;GUID&gt;00000000-0000-0000-0000-000000000000&lt;/GUID&gt;&lt;ScreenPosition&gt;TopRight&lt;/ScreenPosition&gt;&lt;BorderThickness&gt;10&lt;/BorderThickness&gt;&lt;Top&gt;0&lt;/Top&gt;&lt;Left&gt;0&lt;/Left&gt;&lt;Height&gt;35&lt;/Height&gt;&lt;Width&gt;100&lt;/Width&gt;&lt;/LocationSingleDigit&gt;&lt;LocationMultiDigit&gt;&lt;GUID&gt;00000000-0000-0000-0000-000000000000&lt;/GUID&gt;&lt;ScreenPosition&gt;TopRight&lt;/ScreenPosition&gt;&lt;BorderThickness&gt;10&lt;/BorderThickness&gt;&lt;Top&gt;0&lt;/Top&gt;&lt;Left&gt;0&lt;/Left&gt;&lt;Height&gt;35&lt;/Height&gt;&lt;Width&gt;100&lt;/Width&gt;&lt;/LocationMultiDigit&gt;&lt;LocationTextVote&gt;&lt;GUID&gt;00000000-0000-0000-0000-000000000000&lt;/GUID&gt;&lt;ScreenPosition&gt;TopRight&lt;/ScreenPosition&gt;&lt;BorderThickness&gt;10&lt;/BorderThickness&gt;&lt;Top&gt;0&lt;/Top&gt;&lt;Left&gt;0&lt;/Left&gt;&lt;Height&gt;35&lt;/Height&gt;&lt;Width&gt;100&lt;/Width&gt;&lt;/LocationTextVote&gt;&lt;Shape&gt;msoShapeRectangle&lt;/Shape&gt;&lt;/VoteNowOptions&gt;"/>
  <p:tag name="SCORINGOPTIONS" val="&lt;?xml version=&quot;1.0&quot; encoding=&quot;utf-8&quot;?&gt;&lt;ScoringOptions xmlns:xsd=&quot;http://www.w3.org/2001/XMLSchema&quot; xmlns:xsi=&quot;http://www.w3.org/2001/XMLSchema-instance&quot;&gt;&lt;GUID&gt;09b11007-8171-4745-8e6e-bbf8109f8603&lt;/GUID&gt;&lt;Name /&gt;&lt;EnableScoring&gt;true&lt;/EnableScoring&gt;&lt;RevealAnswer&gt;true&lt;/RevealAnswer&gt;&lt;PointsForCorrectAnswer&gt;10&lt;/PointsForCorrectAnswer&gt;&lt;SpeedScoring&gt;false&lt;/SpeedScoring&gt;&lt;IsNumberOfCorrectAnswersShown&gt;false&lt;/IsNumberOfCorrectAnswersShown&gt;&lt;/ScoringOptions&gt;"/>
  <p:tag name="JOININSTRUCTIONS" val="&lt;?xml version=&quot;1.0&quot; encoding=&quot;utf-8&quot;?&gt;&lt;JoinInstructions xmlns:xsd=&quot;http://www.w3.org/2001/XMLSchema&quot; xmlns:xsi=&quot;http://www.w3.org/2001/XMLSchema-instance&quot;&gt;&lt;GUID&gt;05bc2feb-3f62-4348-96ce-854e733cf1c3&lt;/GUID&gt;&lt;Name /&gt;&lt;Position&gt;&lt;GUID&gt;3f9b9750-5080-4eb6-b95d-e24d1a2d96ca&lt;/GUID&gt;&lt;Name /&gt;&lt;ScreenPosition&gt;BottomRight&lt;/ScreenPosition&gt;&lt;BorderThickness&gt;10&lt;/BorderThickness&gt;&lt;Top&gt;10&lt;/Top&gt;&lt;Left&gt;598.000061&lt;/Left&gt;&lt;Height&gt;29.08126&lt;/Height&gt;&lt;Width&gt;252.562683&lt;/Width&gt;&lt;/Position&gt;&lt;/JoinInstructions&gt;"/>
  <p:tag name="RAWRESULTS" val="&lt;?xml version=&quot;1.0&quot; encoding=&quot;utf-8&quot;?&gt;&lt;ArrayOfResponse xmlns:xsd=&quot;http://www.w3.org/2001/XMLSchema&quot; xmlns:xsi=&quot;http://www.w3.org/2001/XMLSchema-instance&quot; /&gt;"/>
  <p:tag name="COUNTDOWNOPTIONS" val="&lt;?xml version=&quot;1.0&quot; encoding=&quot;utf-8&quot;?&gt;&lt;CountdownOptions xmlns:xsd=&quot;http://www.w3.org/2001/XMLSchema&quot; xmlns:xsi=&quot;http://www.w3.org/2001/XMLSchema-instance&quot;&gt;&lt;GUID&gt;ae8b2de9-c0a4-48af-9a34-6f1ed065b0d6&lt;/GUID&gt;&lt;Name /&gt;&lt;HasCountdown&gt;false&lt;/HasCountdown&gt;&lt;DoesCountdownClosePoll&gt;false&lt;/DoesCountdownClosePoll&gt;&lt;Length&gt;10&lt;/Length&gt;&lt;Value&gt;10&lt;/Value&gt;&lt;CountdownType&gt;Analogue&lt;/CountdownType&gt;&lt;Location&gt;&lt;GUID&gt;00000000-0000-0000-0000-000000000000&lt;/GUID&gt;&lt;Name /&gt;&lt;ScreenPosition&gt;BottomRight&lt;/ScreenPosition&gt;&lt;BorderThickness&gt;10&lt;/BorderThickness&gt;&lt;Top&gt;0&lt;/Top&gt;&lt;Left&gt;0&lt;/Left&gt;&lt;Height&gt;35&lt;/Height&gt;&lt;Width&gt;50&lt;/Width&gt;&lt;/Location&gt;&lt;/CountdownOptions&gt;"/>
  <p:tag name="SCORES" val="&lt;?xml version=&quot;1.0&quot; encoding=&quot;utf-8&quot;?&gt;&lt;ArrayOfScore xmlns:xsd=&quot;http://www.w3.org/2001/XMLSchema&quot; xmlns:xsi=&quot;http://www.w3.org/2001/XMLSchema-instance&quot; /&gt;"/>
  <p:tag name="QUESTIONDEFINITION" val="&lt;?xml version=&quot;1.0&quot; encoding=&quot;utf-8&quot;?&gt;&lt;TextVoteQuestionNoResult xmlns:xsd=&quot;http://www.w3.org/2001/XMLSchema&quot; xmlns:xsi=&quot;http://www.w3.org/2001/XMLSchema-instance&quot;&gt;&lt;GUID&gt;18684952-5af4-43b3-8aa6-71fbdf160cd2&lt;/GUID&gt;&lt;Name /&gt;&lt;ReactorQuestionId&gt;3282975&lt;/ReactorQuestionId&gt;&lt;Text&gt;What is the result of a bitwise AND between 1001 and 1110?&lt;/Text&gt;&lt;SubChoiceDefinitions&gt;&lt;SubChoiceDefinition&gt;&lt;Name&gt;_default&lt;/Name&gt;&lt;SubChoiceSourceReferences /&gt;&lt;/SubChoiceDefinition&gt;&lt;/SubChoiceDefinitions&gt;&lt;SubText /&gt;&lt;IndividualWeightingText /&gt;&lt;QuestionType&gt;TextVoteNoResult&lt;/QuestionType&gt;&lt;Source&gt;Handsets&lt;/Source&gt;&lt;Choices /&gt;&lt;HasData&gt;true&lt;/HasData&gt;&lt;MasterQuestionNumSubChoices&gt;0&lt;/MasterQuestionNumSubChoices&gt;&lt;TimeOpenMS&gt;86305&lt;/TimeOpenMS&gt;&lt;IsQuestionWeighted&gt;false&lt;/IsQuestionWeighted&gt;&lt;CorrectAnswerVotesNumber&gt;0&lt;/CorrectAnswerVotesNumber&gt;&lt;CorrectAnswerVotesPercent&gt;79.03&lt;/CorrectAnswerVotesPercent&gt;&lt;ReactorPollDetails&gt;&lt;MeetingId&gt;498002&lt;/MeetingId&gt;&lt;SessionId&gt;501953&lt;/SessionId&gt;&lt;TenancyId&gt;4977&lt;/TenancyId&gt;&lt;LatestPollId&gt;8&lt;/LatestPollId&gt;&lt;/ReactorPollDetails&gt;&lt;TextVoteScores&gt;&lt;TextVoteScore&gt;&lt;GUID&gt;ec24e29b-a1b9-4e26-abf3-f207fbcec002&lt;/GUID&gt;&lt;Name /&gt;&lt;IsAnswer&gt;true&lt;/IsAnswer&gt;&lt;Score&gt;1&lt;/Score&gt;&lt;Response&gt;1000&lt;/Response&gt;&lt;/TextVoteScore&gt;&lt;/TextVoteScores&gt;&lt;/TextVoteQuestionNoResult&gt;"/>
  <p:tag name="LASTMODE" val="&lt;?xml version=&quot;1.0&quot; encoding=&quot;utf-8&quot;?&gt;&lt;int&gt;7&lt;/int&gt;"/>
  <p:tag name="SEQUENCECOUNT" val="&lt;?xml version=&quot;1.0&quot; encoding=&quot;utf-8&quot;?&gt;&lt;int&gt;18&lt;/int&gt;"/>
  <p:tag name="MEETOO" val="a1f1dd1b-e872-49a2-988b-97a711459f39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VotingKey"/>
  <p:tag name="QUESTIONGUID" val="bac790bc-048f-49d0-a3ac-5737bef432f5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hoiceText"/>
  <p:tag name="QUESTIONGUID" val="bac790bc-048f-49d0-a3ac-5737bef432f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DataLabel"/>
  <p:tag name="QUESTIONGUID" val="bac790bc-048f-49d0-a3ac-5737bef432f5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Bars"/>
  <p:tag name="QUESTIONGUID" val="bac790bc-048f-49d0-a3ac-5737bef432f5"/>
  <p:tag name="SHAPEDETAILS" val="&lt;?xml version=&quot;1.0&quot; encoding=&quot;utf-8&quot;?&gt;&lt;ShapeDetails xmlns:xsi=&quot;http://www.w3.org/2001/XMLSchema-instance&quot; xmlns:xsd=&quot;http://www.w3.org/2001/XMLSchema&quot;&gt;&lt;GUID&gt;e6fe734f-2f3d-4e35-86e1-0b3f42c90f59&lt;/GUID&gt;&lt;Name /&gt;&lt;ScreenPosition&gt;BottomRight&lt;/ScreenPosition&gt;&lt;BorderThickness&gt;10&lt;/BorderThickness&gt;&lt;Top&gt;414.274261&lt;/Top&gt;&lt;Left&gt;111.313309&lt;/Left&gt;&lt;Height&gt;28.3737011&lt;/Height&gt;&lt;Width&gt;703.167664&lt;/Width&gt;&lt;/ShapeDetails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&lt;?xml version=&quot;1.0&quot; encoding=&quot;utf-8&quot;?&gt;&lt;SlideType&gt;Question&lt;/SlideType&gt;"/>
  <p:tag name="VOTENOWOPTIONS" val="&lt;?xml version=&quot;1.0&quot; encoding=&quot;utf-8&quot;?&gt;&lt;VoteNowOptions xmlns:xsi=&quot;http://www.w3.org/2001/XMLSchema-instance&quot; xmlns:xsd=&quot;http://www.w3.org/2001/XMLSchema&quot;&gt;&lt;GUID&gt;ef8c3439-2d5c-443c-901c-2a4b3482e2d9&lt;/GUID&gt;&lt;HasVoteNow&gt;true&lt;/HasVoteNow&gt;&lt;TextSingleDigit&gt;POLL OPEN&lt;/TextSingleDigit&gt;&lt;TextMultiDigit&gt;Enter Number(s) and Press Send&lt;/TextMultiDigit&gt;&lt;TextTextVote&gt;Enter Text and Press Send&lt;/TextTextVote&gt;&lt;LocationSingleDigit&gt;&lt;GUID&gt;00000000-0000-0000-0000-000000000000&lt;/GUID&gt;&lt;ScreenPosition&gt;TopRight&lt;/ScreenPosition&gt;&lt;BorderThickness&gt;10&lt;/BorderThickness&gt;&lt;Top&gt;0&lt;/Top&gt;&lt;Left&gt;0&lt;/Left&gt;&lt;Height&gt;35&lt;/Height&gt;&lt;Width&gt;100&lt;/Width&gt;&lt;/LocationSingleDigit&gt;&lt;LocationMultiDigit&gt;&lt;GUID&gt;00000000-0000-0000-0000-000000000000&lt;/GUID&gt;&lt;ScreenPosition&gt;TopRight&lt;/ScreenPosition&gt;&lt;BorderThickness&gt;10&lt;/BorderThickness&gt;&lt;Top&gt;0&lt;/Top&gt;&lt;Left&gt;0&lt;/Left&gt;&lt;Height&gt;35&lt;/Height&gt;&lt;Width&gt;100&lt;/Width&gt;&lt;/LocationMultiDigit&gt;&lt;LocationTextVote&gt;&lt;GUID&gt;00000000-0000-0000-0000-000000000000&lt;/GUID&gt;&lt;ScreenPosition&gt;TopRight&lt;/ScreenPosition&gt;&lt;BorderThickness&gt;10&lt;/BorderThickness&gt;&lt;Top&gt;0&lt;/Top&gt;&lt;Left&gt;0&lt;/Left&gt;&lt;Height&gt;35&lt;/Height&gt;&lt;Width&gt;100&lt;/Width&gt;&lt;/LocationTextVote&gt;&lt;Shape&gt;msoShapeRectangle&lt;/Shape&gt;&lt;/VoteNowOptions&gt;"/>
  <p:tag name="COUNTDOWNOPTIONS" val="&lt;?xml version=&quot;1.0&quot; encoding=&quot;utf-8&quot;?&gt;&lt;CountdownOptions xmlns:xsd=&quot;http://www.w3.org/2001/XMLSchema&quot; xmlns:xsi=&quot;http://www.w3.org/2001/XMLSchema-instance&quot;&gt;&lt;GUID&gt;a5152451-ce1d-4e87-9cd4-84756dec9857&lt;/GUID&gt;&lt;Name /&gt;&lt;HasCountdown&gt;false&lt;/HasCountdown&gt;&lt;DoesCountdownClosePoll&gt;false&lt;/DoesCountdownClosePoll&gt;&lt;Length&gt;10&lt;/Length&gt;&lt;Value&gt;10&lt;/Value&gt;&lt;CountdownType&gt;Analogue&lt;/CountdownType&gt;&lt;Location&gt;&lt;GUID&gt;00000000-0000-0000-0000-000000000000&lt;/GUID&gt;&lt;Name /&gt;&lt;ScreenPosition&gt;BottomRight&lt;/ScreenPosition&gt;&lt;BorderThickness&gt;10&lt;/BorderThickness&gt;&lt;Top&gt;0&lt;/Top&gt;&lt;Left&gt;0&lt;/Left&gt;&lt;Height&gt;35&lt;/Height&gt;&lt;Width&gt;50&lt;/Width&gt;&lt;/Location&gt;&lt;/CountdownOptions&gt;"/>
  <p:tag name="SOUNDOPTIONS" val="&lt;?xml version=&quot;1.0&quot; encoding=&quot;utf-8&quot;?&gt;&lt;SoundOptions xmlns:xsd=&quot;http://www.w3.org/2001/XMLSchema&quot; xmlns:xsi=&quot;http://www.w3.org/2001/XMLSchema-instance&quot;&gt;&lt;GUID&gt;39489f41-6f41-45ae-918e-b04269a9fc9b&lt;/GUID&gt;&lt;Name /&gt;&lt;PlaySound&gt;false&lt;/PlaySound&gt;&lt;CountdownSoundTag&gt;SOUND5048106112113789048858212267122791194343688811210411778721021077387908281705665479797697149868110361&lt;/CountdownSoundTag&gt;&lt;PlayTimesUpSound&gt;false&lt;/PlayTimesUpSound&gt;&lt;TimesUpSoundTag&gt;SOUND78559777531211121158510385529866107431017273103999057109117571068712285765090109816511543112828412211961&lt;/TimesUpSoundTag&gt;&lt;Loop&gt;true&lt;/Loop&gt;&lt;/SoundOptions&gt;"/>
  <p:tag name="RESULTRENDERING" val="&lt;?xml version=&quot;1.0&quot; encoding=&quot;utf-8&quot;?&gt;&lt;DataRendering xmlns:xsd=&quot;http://www.w3.org/2001/XMLSchema&quot; xmlns:xsi=&quot;http://www.w3.org/2001/XMLSchema-instance&quot;&gt;&lt;GUID&gt;c2024adf-27ca-4224-b5d0-ac6876018fbd&lt;/GUID&gt;&lt;Name /&gt;&lt;ShowAverage&gt;false&lt;/ShowAverage&gt;&lt;DisplayType&gt;NoResultShown&lt;/DisplayType&gt;&lt;DisplayNumbersAs&gt;Percentages&lt;/DisplayNumbersAs&gt;&lt;DecimalPlaces&gt;0&lt;/DecimalPlaces&gt;&lt;ShowResultsAxis&gt;false&lt;/ShowResultsAxis&gt;&lt;ShowRangeAxis&gt;true&lt;/ShowRangeAxis&gt;&lt;ShowTotal&gt;false&lt;/ShowTotal&gt;&lt;ShowResults&gt;true&lt;/ShowResults&gt;&lt;CalculatePercentageAs&gt;PercentageOfVotesCast&lt;/CalculatePercentageAs&gt;&lt;IsBreakdown&gt;false&lt;/IsBreakdown&gt;&lt;ShowOverall&gt;true&lt;/ShowOverall&gt;&lt;AdjustDecimalPlacesIfNecessary&gt;true&lt;/AdjustDecimalPlacesIfNecessary&gt;&lt;AddDecimalPlaceIfRequired&gt;true&lt;/AddDecimalPlaceIfRequired&gt;&lt;NumberOfChoicesToDisplay&gt;10&lt;/NumberOfChoicesToDisplay&gt;&lt;/DataRendering&gt;"/>
  <p:tag name="SCORINGOPTIONS" val="&lt;?xml version=&quot;1.0&quot; encoding=&quot;utf-8&quot;?&gt;&lt;ScoringOptions xmlns:xsd=&quot;http://www.w3.org/2001/XMLSchema&quot; xmlns:xsi=&quot;http://www.w3.org/2001/XMLSchema-instance&quot;&gt;&lt;GUID&gt;54239bd3-2396-46b4-bdee-4b590a2fb506&lt;/GUID&gt;&lt;Name /&gt;&lt;EnableScoring&gt;true&lt;/EnableScoring&gt;&lt;RevealAnswer&gt;true&lt;/RevealAnswer&gt;&lt;PointsForCorrectAnswer&gt;10&lt;/PointsForCorrectAnswer&gt;&lt;SpeedScoring&gt;false&lt;/SpeedScoring&gt;&lt;IsNumberOfCorrectAnswersShown&gt;false&lt;/IsNumberOfCorrectAnswersShown&gt;&lt;/ScoringOptions&gt;"/>
  <p:tag name="SCORES" val="&lt;?xml version=&quot;1.0&quot; encoding=&quot;utf-8&quot;?&gt;&lt;ArrayOfScore xmlns:xsd=&quot;http://www.w3.org/2001/XMLSchema&quot; xmlns:xsi=&quot;http://www.w3.org/2001/XMLSchema-instance&quot; /&gt;"/>
  <p:tag name="JOININSTRUCTIONS" val="&lt;?xml version=&quot;1.0&quot; encoding=&quot;utf-8&quot;?&gt;&lt;JoinInstructions xmlns:xsd=&quot;http://www.w3.org/2001/XMLSchema&quot; xmlns:xsi=&quot;http://www.w3.org/2001/XMLSchema-instance&quot;&gt;&lt;GUID&gt;49e3dfff-80d6-418e-a315-f877d43a6069&lt;/GUID&gt;&lt;Name /&gt;&lt;Position&gt;&lt;GUID&gt;5a9c39a9-0802-4d75-b517-f843d7e56d07&lt;/GUID&gt;&lt;Name /&gt;&lt;ScreenPosition&gt;BottomRight&lt;/ScreenPosition&gt;&lt;BorderThickness&gt;10&lt;/BorderThickness&gt;&lt;Top&gt;10&lt;/Top&gt;&lt;Left&gt;598.0003&lt;/Left&gt;&lt;Height&gt;29.08126&lt;/Height&gt;&lt;Width&gt;252.562683&lt;/Width&gt;&lt;/Position&gt;&lt;/JoinInstructions&gt;"/>
  <p:tag name="RAWRESULTS" val="&lt;?xml version=&quot;1.0&quot; encoding=&quot;utf-8&quot;?&gt;&lt;ArrayOfResponse xmlns:xsd=&quot;http://www.w3.org/2001/XMLSchema&quot; xmlns:xsi=&quot;http://www.w3.org/2001/XMLSchema-instance&quot; /&gt;"/>
  <p:tag name="QUESTIONDEFINITION" val="&lt;?xml version=&quot;1.0&quot; encoding=&quot;utf-8&quot;?&gt;&lt;TextVoteQuestionNoResult xmlns:xsd=&quot;http://www.w3.org/2001/XMLSchema&quot; xmlns:xsi=&quot;http://www.w3.org/2001/XMLSchema-instance&quot;&gt;&lt;GUID&gt;7633cc2e-964a-47e2-90a0-9a427ce5420f&lt;/GUID&gt;&lt;Name /&gt;&lt;ReactorQuestionId&gt;3283125&lt;/ReactorQuestionId&gt;&lt;Text&gt;What is the 8-bit two’s complement of the binary number 00000101?&lt;/Text&gt;&lt;SubChoiceDefinitions&gt;&lt;SubChoiceDefinition&gt;&lt;Name&gt;_default&lt;/Name&gt;&lt;SubChoiceSourceReferences /&gt;&lt;/SubChoiceDefinition&gt;&lt;/SubChoiceDefinitions&gt;&lt;SubText /&gt;&lt;IndividualWeightingText /&gt;&lt;QuestionType&gt;TextVoteNoResult&lt;/QuestionType&gt;&lt;Source&gt;Handsets&lt;/Source&gt;&lt;Choices /&gt;&lt;HasData&gt;true&lt;/HasData&gt;&lt;MasterQuestionNumSubChoices&gt;0&lt;/MasterQuestionNumSubChoices&gt;&lt;TimeOpenMS&gt;97393&lt;/TimeOpenMS&gt;&lt;IsQuestionWeighted&gt;false&lt;/IsQuestionWeighted&gt;&lt;CorrectAnswerVotesNumber&gt;0&lt;/CorrectAnswerVotesNumber&gt;&lt;CorrectAnswerVotesPercent&gt;81.82&lt;/CorrectAnswerVotesPercent&gt;&lt;ReactorPollDetails&gt;&lt;MeetingId&gt;498002&lt;/MeetingId&gt;&lt;SessionId&gt;501953&lt;/SessionId&gt;&lt;TenancyId&gt;4977&lt;/TenancyId&gt;&lt;LatestPollId&gt;14&lt;/LatestPollId&gt;&lt;/ReactorPollDetails&gt;&lt;TextVoteScores&gt;&lt;TextVoteScore&gt;&lt;GUID&gt;58322ed3-884d-4de9-b822-75467a8a1e68&lt;/GUID&gt;&lt;Name /&gt;&lt;IsAnswer&gt;true&lt;/IsAnswer&gt;&lt;Score&gt;1&lt;/Score&gt;&lt;Response&gt;11111011&lt;/Response&gt;&lt;/TextVoteScore&gt;&lt;/TextVoteScores&gt;&lt;/TextVoteQuestionNoResult&gt;"/>
  <p:tag name="LASTMODE" val="&lt;?xml version=&quot;1.0&quot; encoding=&quot;utf-8&quot;?&gt;&lt;int&gt;7&lt;/int&gt;"/>
  <p:tag name="SEQUENCECOUNT" val="&lt;?xml version=&quot;1.0&quot; encoding=&quot;utf-8&quot;?&gt;&lt;int&gt;121&lt;/int&gt;"/>
  <p:tag name="MEETOO" val="a1f1dd1b-e872-49a2-988b-97a711459f39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ETINGNUMBER" val="165-289-715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ARTANIMATION" val="OpenQuestion"/>
  <p:tag name="QUESTIONGUID" val="7633cc2e-964a-47e2-90a0-9a427ce5420f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STMODE" val="&lt;?xml version=&quot;1.0&quot; encoding=&quot;utf-8&quot;?&gt;&lt;int&gt;0&lt;/int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ETINGNUMBER" val="165-289-7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ARTANIMATION" val="OpenQuestion"/>
  <p:tag name="QUESTIONGUID" val="18684952-5af4-43b3-8aa6-71fbdf160cd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&lt;?xml version=&quot;1.0&quot; encoding=&quot;utf-8&quot;?&gt;&lt;SlideType&gt;Question&lt;/SlideType&gt;"/>
  <p:tag name="RESULTRENDERING" val="&lt;?xml version=&quot;1.0&quot; encoding=&quot;utf-8&quot;?&gt;&lt;DataRendering xmlns:xsd=&quot;http://www.w3.org/2001/XMLSchema&quot; xmlns:xsi=&quot;http://www.w3.org/2001/XMLSchema-instance&quot;&gt;&lt;GUID&gt;eb13eaae-df82-4e27-8934-adf999faefaa&lt;/GUID&gt;&lt;Name /&gt;&lt;ShowAverage&gt;false&lt;/ShowAverage&gt;&lt;DisplayType&gt;Bars&lt;/DisplayType&gt;&lt;DisplayNumbersAs&gt;Percentages&lt;/DisplayNumbersAs&gt;&lt;DecimalPlaces&gt;0&lt;/DecimalPlaces&gt;&lt;ShowResultsAxis&gt;false&lt;/ShowResultsAxis&gt;&lt;ShowRangeAxis&gt;true&lt;/ShowRangeAxis&gt;&lt;ShowTotal&gt;true&lt;/ShowTotal&gt;&lt;ShowResults&gt;true&lt;/ShowResults&gt;&lt;CalculatePercentageAs&gt;PercentagesOfVoters&lt;/CalculatePercentageAs&gt;&lt;IsBreakdown&gt;false&lt;/IsBreakdown&gt;&lt;ShowOverall&gt;true&lt;/ShowOverall&gt;&lt;AdjustDecimalPlacesIfNecessary&gt;true&lt;/AdjustDecimalPlacesIfNecessary&gt;&lt;AddDecimalPlaceIfRequired&gt;true&lt;/AddDecimalPlaceIfRequired&gt;&lt;NumberOfChoicesToDisplay&gt;10&lt;/NumberOfChoicesToDisplay&gt;&lt;/DataRendering&gt;"/>
  <p:tag name="SOUNDOPTIONS" val="&lt;?xml version=&quot;1.0&quot; encoding=&quot;utf-8&quot;?&gt;&lt;SoundOptions xmlns:xsd=&quot;http://www.w3.org/2001/XMLSchema&quot; xmlns:xsi=&quot;http://www.w3.org/2001/XMLSchema-instance&quot;&gt;&lt;GUID&gt;897dc36b-64e2-4816-b354-883264cb0ae0&lt;/GUID&gt;&lt;Name /&gt;&lt;PlaySound&gt;false&lt;/PlaySound&gt;&lt;CountdownSoundTag&gt;SOUND5048106112113789048858212267122791194343688811210411778721021077387908281705665479797697149868110361&lt;/CountdownSoundTag&gt;&lt;PlayTimesUpSound&gt;false&lt;/PlayTimesUpSound&gt;&lt;TimesUpSoundTag&gt;SOUND78559777531211121158510385529866107431017273103999057109117571068712285765090109816511543112828412211961&lt;/TimesUpSoundTag&gt;&lt;Loop&gt;true&lt;/Loop&gt;&lt;/SoundOptions&gt;"/>
  <p:tag name="VOTENOWOPTIONS" val="&lt;?xml version=&quot;1.0&quot; encoding=&quot;utf-8&quot;?&gt;&lt;VoteNowOptions xmlns:xsd=&quot;http://www.w3.org/2001/XMLSchema&quot; xmlns:xsi=&quot;http://www.w3.org/2001/XMLSchema-instance&quot;&gt;&lt;GUID&gt;81bf11a9-e926-4c0b-a1ed-0c385f3915a2&lt;/GUID&gt;&lt;HasVoteNow&gt;true&lt;/HasVoteNow&gt;&lt;TextSingleDigit&gt;POLL OPEN&lt;/TextSingleDigit&gt;&lt;TextMultiDigit&gt;Enter Number(s) and Press Send&lt;/TextMultiDigit&gt;&lt;TextTextVote&gt;Enter Text and Press Send&lt;/TextTextVote&gt;&lt;LocationSingleDigit&gt;&lt;GUID&gt;00000000-0000-0000-0000-000000000000&lt;/GUID&gt;&lt;ScreenPosition&gt;TopRight&lt;/ScreenPosition&gt;&lt;BorderThickness&gt;10&lt;/BorderThickness&gt;&lt;Top&gt;0&lt;/Top&gt;&lt;Left&gt;0&lt;/Left&gt;&lt;Height&gt;35&lt;/Height&gt;&lt;Width&gt;100&lt;/Width&gt;&lt;/LocationSingleDigit&gt;&lt;LocationMultiDigit&gt;&lt;GUID&gt;00000000-0000-0000-0000-000000000000&lt;/GUID&gt;&lt;ScreenPosition&gt;TopRight&lt;/ScreenPosition&gt;&lt;BorderThickness&gt;10&lt;/BorderThickness&gt;&lt;Top&gt;0&lt;/Top&gt;&lt;Left&gt;0&lt;/Left&gt;&lt;Height&gt;35&lt;/Height&gt;&lt;Width&gt;100&lt;/Width&gt;&lt;/LocationMultiDigit&gt;&lt;LocationTextVote&gt;&lt;GUID&gt;00000000-0000-0000-0000-000000000000&lt;/GUID&gt;&lt;ScreenPosition&gt;TopRight&lt;/ScreenPosition&gt;&lt;BorderThickness&gt;10&lt;/BorderThickness&gt;&lt;Top&gt;0&lt;/Top&gt;&lt;Left&gt;0&lt;/Left&gt;&lt;Height&gt;35&lt;/Height&gt;&lt;Width&gt;100&lt;/Width&gt;&lt;/LocationTextVote&gt;&lt;Shape&gt;msoShapeRectangle&lt;/Shape&gt;&lt;/VoteNowOptions&gt;"/>
  <p:tag name="TICKWIDTH" val="&lt;?xml version=&quot;1.0&quot; encoding=&quot;utf-8&quot;?&gt;&lt;float&gt;33.3222847&lt;/float&gt;"/>
  <p:tag name="SCORINGOPTIONS" val="&lt;?xml version=&quot;1.0&quot; encoding=&quot;utf-8&quot;?&gt;&lt;ScoringOptions xmlns:xsd=&quot;http://www.w3.org/2001/XMLSchema&quot; xmlns:xsi=&quot;http://www.w3.org/2001/XMLSchema-instance&quot;&gt;&lt;GUID&gt;09b11007-8171-4745-8e6e-bbf8109f8603&lt;/GUID&gt;&lt;Name /&gt;&lt;EnableScoring&gt;true&lt;/EnableScoring&gt;&lt;RevealAnswer&gt;true&lt;/RevealAnswer&gt;&lt;PointsForCorrectAnswer&gt;10&lt;/PointsForCorrectAnswer&gt;&lt;SpeedScoring&gt;false&lt;/SpeedScoring&gt;&lt;IsNumberOfCorrectAnswersShown&gt;false&lt;/IsNumberOfCorrectAnswersShown&gt;&lt;/ScoringOptions&gt;"/>
  <p:tag name="JOININSTRUCTIONS" val="&lt;?xml version=&quot;1.0&quot; encoding=&quot;utf-8&quot;?&gt;&lt;JoinInstructions xmlns:xsd=&quot;http://www.w3.org/2001/XMLSchema&quot; xmlns:xsi=&quot;http://www.w3.org/2001/XMLSchema-instance&quot;&gt;&lt;GUID&gt;8bc5ab47-ea7b-4182-85c9-bc90c24f30e7&lt;/GUID&gt;&lt;Name /&gt;&lt;Position&gt;&lt;GUID&gt;6926a880-53ce-4746-a6df-d22b7612b257&lt;/GUID&gt;&lt;Name /&gt;&lt;ScreenPosition&gt;BottomRight&lt;/ScreenPosition&gt;&lt;BorderThickness&gt;10&lt;/BorderThickness&gt;&lt;Top&gt;10&lt;/Top&gt;&lt;Left&gt;598.000061&lt;/Left&gt;&lt;Height&gt;29.08126&lt;/Height&gt;&lt;Width&gt;252.562683&lt;/Width&gt;&lt;/Position&gt;&lt;/JoinInstructions&gt;"/>
  <p:tag name="COUNTDOWNOPTIONS" val="&lt;?xml version=&quot;1.0&quot; encoding=&quot;utf-8&quot;?&gt;&lt;CountdownOptions xmlns:xsd=&quot;http://www.w3.org/2001/XMLSchema&quot; xmlns:xsi=&quot;http://www.w3.org/2001/XMLSchema-instance&quot;&gt;&lt;GUID&gt;ae8b2de9-c0a4-48af-9a34-6f1ed065b0d6&lt;/GUID&gt;&lt;Name /&gt;&lt;HasCountdown&gt;false&lt;/HasCountdown&gt;&lt;DoesCountdownClosePoll&gt;false&lt;/DoesCountdownClosePoll&gt;&lt;Length&gt;10&lt;/Length&gt;&lt;Value&gt;10&lt;/Value&gt;&lt;CountdownType&gt;Analogue&lt;/CountdownType&gt;&lt;Location&gt;&lt;GUID&gt;00000000-0000-0000-0000-000000000000&lt;/GUID&gt;&lt;Name /&gt;&lt;ScreenPosition&gt;BottomRight&lt;/ScreenPosition&gt;&lt;BorderThickness&gt;10&lt;/BorderThickness&gt;&lt;Top&gt;0&lt;/Top&gt;&lt;Left&gt;0&lt;/Left&gt;&lt;Height&gt;35&lt;/Height&gt;&lt;Width&gt;50&lt;/Width&gt;&lt;/Location&gt;&lt;/CountdownOptions&gt;"/>
  <p:tag name="QUESTIONDEFINITION" val="&lt;?xml version=&quot;1.0&quot; encoding=&quot;utf-8&quot;?&gt;&lt;MultipleChoiceQuestion xmlns:xsd=&quot;http://www.w3.org/2001/XMLSchema&quot; xmlns:xsi=&quot;http://www.w3.org/2001/XMLSchema-instance&quot;&gt;&lt;GUID&gt;9dbf2bee-6e52-4ac8-a698-45ac911da07c&lt;/GUID&gt;&lt;Name /&gt;&lt;ReactorQuestionId&gt;3283002&lt;/ReactorQuestionId&gt;&lt;Text&gt;What component can we use to select one from a number of inputs?&lt;/Text&gt;&lt;SubChoiceDefinitions&gt;&lt;SubChoiceDefinition&gt;&lt;Name&gt;_default&lt;/Name&gt;&lt;SubChoiceSourceReferences /&gt;&lt;/SubChoiceDefinition&gt;&lt;/SubChoiceDefinitions&gt;&lt;SubText /&gt;&lt;IndividualWeightingText /&gt;&lt;QuestionType&gt;MultipleChoice&lt;/QuestionType&gt;&lt;Source&gt;Handsets&lt;/Source&gt;&lt;Choices&gt;&lt;Choice xsi:type=&quot;DiscreteChoice&quot;&gt;&lt;GUID&gt;591a3297-1f87-473e-b0d6-3fb99fa0647a&lt;/GUID&gt;&lt;Name /&gt;&lt;IsSelected&gt;true&lt;/IsSelected&gt;&lt;Description&gt;Decoder&lt;/Description&gt;&lt;Key&gt;1&lt;/Key&gt;&lt;IsAnswer&gt;false&lt;/IsAnswer&gt;&lt;SubChoiceData&gt;&lt;SubChoices&gt;&lt;SubChoice&gt;&lt;NumVotes&gt;5&lt;/NumVotes&gt;&lt;PercentageOfVotesCast&gt;5.813953&lt;/PercentageOfVotesCast&gt;&lt;PercentageOfVotesCastAsString&gt;5.81%&lt;/PercentageOfVotesCastAsString&gt;&lt;PercentageOfVoters&gt;5.813953&lt;/PercentageOfVoters&gt;&lt;PercentageOfVotersAsString&gt;5.81%&lt;/PercentageOfVotersAsString&gt;&lt;/SubChoice&gt;&lt;/SubChoices&gt;&lt;/SubChoiceData&gt;&lt;Score&gt;0&lt;/Score&gt;&lt;ChoiceRankings /&gt;&lt;AnswerSequenceNo&gt;0&lt;/AnswerSequenceNo&gt;&lt;/Choice&gt;&lt;Choice xsi:type=&quot;DiscreteChoice&quot;&gt;&lt;GUID&gt;4d6fe92b-5807-459a-95a3-98e27793677b&lt;/GUID&gt;&lt;Name /&gt;&lt;IsSelected&gt;true&lt;/IsSelected&gt;&lt;Description&gt;Multiplexer&lt;/Description&gt;&lt;Key&gt;2&lt;/Key&gt;&lt;IsAnswer&gt;true&lt;/IsAnswer&gt;&lt;SubChoiceData&gt;&lt;SubChoices&gt;&lt;SubChoice&gt;&lt;NumVotes&gt;70&lt;/NumVotes&gt;&lt;PercentageOfVotesCast&gt;81.395348&lt;/PercentageOfVotesCast&gt;&lt;PercentageOfVotesCastAsString&gt;81.4%&lt;/PercentageOfVotesCastAsString&gt;&lt;PercentageOfVoters&gt;81.395348&lt;/PercentageOfVoters&gt;&lt;PercentageOfVotersAsString&gt;81.4%&lt;/PercentageOfVotersAsString&gt;&lt;/SubChoice&gt;&lt;/SubChoices&gt;&lt;/SubChoiceData&gt;&lt;Score&gt;0&lt;/Score&gt;&lt;ChoiceRankings /&gt;&lt;AnswerSequenceNo&gt;0&lt;/AnswerSequenceNo&gt;&lt;/Choice&gt;&lt;Choice xsi:type=&quot;DiscreteChoice&quot;&gt;&lt;GUID&gt;abe99135-89a4-4396-a6e0-83bcd6b62fdb&lt;/GUID&gt;&lt;Name /&gt;&lt;IsSelected&gt;true&lt;/IsSelected&gt;&lt;Description&gt;Comparator&lt;/Description&gt;&lt;Key&gt;3&lt;/Key&gt;&lt;IsAnswer&gt;false&lt;/IsAnswer&gt;&lt;SubChoiceData&gt;&lt;SubChoices&gt;&lt;SubChoice&gt;&lt;NumVotes&gt;10&lt;/NumVotes&gt;&lt;PercentageOfVotesCast&gt;11.627907&lt;/PercentageOfVotesCast&gt;&lt;PercentageOfVotesCastAsString&gt;11.63%&lt;/PercentageOfVotesCastAsString&gt;&lt;PercentageOfVoters&gt;11.627907&lt;/PercentageOfVoters&gt;&lt;PercentageOfVotersAsString&gt;11.63%&lt;/PercentageOfVotersAsString&gt;&lt;/SubChoice&gt;&lt;/SubChoices&gt;&lt;/SubChoiceData&gt;&lt;Score&gt;0&lt;/Score&gt;&lt;ChoiceRankings /&gt;&lt;AnswerSequenceNo&gt;0&lt;/AnswerSequenceNo&gt;&lt;/Choice&gt;&lt;Choice xsi:type=&quot;DiscreteChoice&quot;&gt;&lt;GUID&gt;7664fdf1-c79e-482b-8722-304bcb8a9fea&lt;/GUID&gt;&lt;Name /&gt;&lt;IsSelected&gt;true&lt;/IsSelected&gt;&lt;Description&gt;Ripple-carry adder&lt;/Description&gt;&lt;Key&gt;4&lt;/Key&gt;&lt;IsAnswer&gt;false&lt;/IsAnswer&gt;&lt;SubChoiceData&gt;&lt;SubChoices&gt;&lt;SubChoice&gt;&lt;NumVotes&gt;1&lt;/NumVotes&gt;&lt;PercentageOfVotesCast&gt;1.162791&lt;/PercentageOfVotesCast&gt;&lt;PercentageOfVotesCastAsString&gt;1.16%&lt;/PercentageOfVotesCastAsString&gt;&lt;PercentageOfVoters&gt;1.162791&lt;/PercentageOfVoters&gt;&lt;PercentageOfVotersAsString&gt;1.16%&lt;/PercentageOfVotersAsString&gt;&lt;/SubChoice&gt;&lt;/SubChoices&gt;&lt;/SubChoiceData&gt;&lt;Score&gt;0&lt;/Score&gt;&lt;ChoiceRankings /&gt;&lt;AnswerSequenceNo&gt;0&lt;/AnswerSequenceNo&gt;&lt;/Choice&gt;&lt;/Choices&gt;&lt;HasData&gt;true&lt;/HasData&gt;&lt;MasterQuestionNumSubChoices&gt;0&lt;/MasterQuestionNumSubChoices&gt;&lt;TimeOpenMS&gt;57411&lt;/TimeOpenMS&gt;&lt;IsQuestionWeighted&gt;false&lt;/IsQuestionWeighted&gt;&lt;CorrectAnswerVotesNumber&gt;0&lt;/CorrectAnswerVotesNumber&gt;&lt;CorrectAnswerVotesPercent&gt;0&lt;/CorrectAnswerVotesPercent&gt;&lt;ReactorPollDetails&gt;&lt;MeetingId&gt;498002&lt;/MeetingId&gt;&lt;SessionId&gt;501953&lt;/SessionId&gt;&lt;TenancyId&gt;4977&lt;/TenancyId&gt;&lt;LatestPollId&gt;9&lt;/LatestPollId&gt;&lt;/ReactorPollDetails&gt;&lt;Ranking&gt;false&lt;/Ranking&gt;&lt;MaxNumResponses&gt;1&lt;/MaxNumResponses&gt;&lt;MultipleChoiceSubTypeValue&gt;AnyOrder&lt;/MultipleChoiceSubTypeValue&gt;&lt;/MultipleChoiceQuestion&gt;"/>
  <p:tag name="RAWRESULTS" val="&lt;?xml version=&quot;1.0&quot; encoding=&quot;utf-8&quot;?&gt;&lt;ArrayOfResponse xmlns:xsd=&quot;http://www.w3.org/2001/XMLSchema&quot; xmlns:xsi=&quot;http://www.w3.org/2001/XMLSchema-instance&quot;&gt;&lt;Response&gt;&lt;Index&gt;0&lt;/Index&gt;&lt;SmartcardUID&gt;0&lt;/SmartcardUID&gt;&lt;Key&gt;KEY&lt;/Key&gt;&lt;Valid&gt;true&lt;/Valid&gt;&lt;TimeStamp&gt;0001-01-01T00:00:00&lt;/TimeStamp&gt;&lt;Value&gt;5&lt;/Value&gt;&lt;ValueAsPercentage&gt;5.813953&lt;/ValueAsPercentage&gt;&lt;ValueAsPercentageString&gt;5.81%&lt;/ValueAsPercentageString&gt;&lt;PersonId&gt;0&lt;/PersonId&gt;&lt;ResponseDelay&gt;0&lt;/ResponseDelay&gt;&lt;/Response&gt;&lt;Response&gt;&lt;Index&gt;1&lt;/Index&gt;&lt;SmartcardUID&gt;0&lt;/SmartcardUID&gt;&lt;Key&gt;KEY&lt;/Key&gt;&lt;Valid&gt;true&lt;/Valid&gt;&lt;TimeStamp&gt;0001-01-01T00:00:00&lt;/TimeStamp&gt;&lt;Value&gt;70&lt;/Value&gt;&lt;ValueAsPercentage&gt;81.395348&lt;/ValueAsPercentage&gt;&lt;ValueAsPercentageString&gt;81.4%&lt;/ValueAsPercentageString&gt;&lt;PersonId&gt;0&lt;/PersonId&gt;&lt;ResponseDelay&gt;0&lt;/ResponseDelay&gt;&lt;/Response&gt;&lt;Response&gt;&lt;Index&gt;2&lt;/Index&gt;&lt;SmartcardUID&gt;0&lt;/SmartcardUID&gt;&lt;Key&gt;KEY&lt;/Key&gt;&lt;Valid&gt;true&lt;/Valid&gt;&lt;TimeStamp&gt;0001-01-01T00:00:00&lt;/TimeStamp&gt;&lt;Value&gt;10&lt;/Value&gt;&lt;ValueAsPercentage&gt;11.627907&lt;/ValueAsPercentage&gt;&lt;ValueAsPercentageString&gt;11.63%&lt;/ValueAsPercentageString&gt;&lt;PersonId&gt;0&lt;/PersonId&gt;&lt;ResponseDelay&gt;0&lt;/ResponseDelay&gt;&lt;/Response&gt;&lt;Response&gt;&lt;Index&gt;3&lt;/Index&gt;&lt;SmartcardUID&gt;0&lt;/SmartcardUID&gt;&lt;Key&gt;KEY&lt;/Key&gt;&lt;Valid&gt;true&lt;/Valid&gt;&lt;TimeStamp&gt;0001-01-01T00:00:00&lt;/TimeStamp&gt;&lt;Value&gt;1&lt;/Value&gt;&lt;ValueAsPercentage&gt;1.162791&lt;/ValueAsPercentage&gt;&lt;ValueAsPercentageString&gt;1.16%&lt;/ValueAsPercentageString&gt;&lt;PersonId&gt;0&lt;/PersonId&gt;&lt;ResponseDelay&gt;0&lt;/ResponseDelay&gt;&lt;/Response&gt;&lt;/ArrayOfResponse&gt;"/>
  <p:tag name="SCORES" val="&lt;?xml version=&quot;1.0&quot; encoding=&quot;utf-8&quot;?&gt;&lt;ArrayOfScore xmlns:xsd=&quot;http://www.w3.org/2001/XMLSchema&quot; xmlns:xsi=&quot;http://www.w3.org/2001/XMLSchema-instance&quot;&gt;&lt;Score&gt;&lt;GUID&gt;3f19a665-475b-484d-bcae-05ee4093f209&lt;/GUID&gt;&lt;Name /&gt;&lt;PositionText /&gt;&lt;Position&gt;0&lt;/Position&gt;&lt;InternalPosition&gt;0&lt;/InternalPosition&gt;&lt;Points&gt;0&lt;/Points&gt;&lt;FirstName&gt;Keypad&lt;/FirstName&gt;&lt;DisplayName&gt;Keypad &lt;/DisplayName&gt;&lt;Identified&gt;false&lt;/Identified&gt;&lt;PersonId&gt;0&lt;/PersonId&gt;&lt;ResponseTime&gt;0&lt;/ResponseTime&gt;&lt;Index&gt;0&lt;/Index&gt;&lt;SmartcardId&gt;0&lt;/SmartcardId&gt;&lt;IsCompletelyCorrect&gt;false&lt;/IsCompletelyCorrect&gt;&lt;/Score&gt;&lt;Score&gt;&lt;GUID&gt;a45afeb9-988d-4dc7-9539-f45aeded84e4&lt;/GUID&gt;&lt;Name /&gt;&lt;PositionText /&gt;&lt;Position&gt;0&lt;/Position&gt;&lt;InternalPosition&gt;0&lt;/InternalPosition&gt;&lt;Points&gt;0&lt;/Points&gt;&lt;FirstName&gt;Keypad&lt;/FirstName&gt;&lt;LastName&gt;1&lt;/LastName&gt;&lt;DisplayName&gt;Keypad 1&lt;/DisplayName&gt;&lt;Identified&gt;false&lt;/Identified&gt;&lt;PersonId&gt;0&lt;/PersonId&gt;&lt;ResponseTime&gt;0&lt;/ResponseTime&gt;&lt;Index&gt;1&lt;/Index&gt;&lt;SmartcardId&gt;0&lt;/SmartcardId&gt;&lt;IsCompletelyCorrect&gt;false&lt;/IsCompletelyCorrect&gt;&lt;/Score&gt;&lt;Score&gt;&lt;GUID&gt;97190eaa-3594-4f17-9744-c9090b7974cb&lt;/GUID&gt;&lt;Name /&gt;&lt;PositionText /&gt;&lt;Position&gt;0&lt;/Position&gt;&lt;InternalPosition&gt;0&lt;/InternalPosition&gt;&lt;Points&gt;0&lt;/Points&gt;&lt;FirstName&gt;Keypad&lt;/FirstName&gt;&lt;LastName&gt;2&lt;/LastName&gt;&lt;DisplayName&gt;Keypad 2&lt;/DisplayName&gt;&lt;Identified&gt;false&lt;/Identified&gt;&lt;PersonId&gt;0&lt;/PersonId&gt;&lt;ResponseTime&gt;0&lt;/ResponseTime&gt;&lt;Index&gt;2&lt;/Index&gt;&lt;SmartcardId&gt;0&lt;/SmartcardId&gt;&lt;IsCompletelyCorrect&gt;false&lt;/IsCompletelyCorrect&gt;&lt;/Score&gt;&lt;Score&gt;&lt;GUID&gt;174896b3-a5a9-411d-8196-68ccb34dddae&lt;/GUID&gt;&lt;Name /&gt;&lt;PositionText /&gt;&lt;Position&gt;0&lt;/Position&gt;&lt;InternalPosition&gt;0&lt;/InternalPosition&gt;&lt;Points&gt;0&lt;/Points&gt;&lt;FirstName&gt;Keypad&lt;/FirstName&gt;&lt;LastName&gt;3&lt;/LastName&gt;&lt;DisplayName&gt;Keypad 3&lt;/DisplayName&gt;&lt;Identified&gt;false&lt;/Identified&gt;&lt;PersonId&gt;0&lt;/PersonId&gt;&lt;ResponseTime&gt;0&lt;/ResponseTime&gt;&lt;Index&gt;3&lt;/Index&gt;&lt;SmartcardId&gt;0&lt;/SmartcardId&gt;&lt;IsCompletelyCorrect&gt;false&lt;/IsCompletelyCorrect&gt;&lt;/Score&gt;&lt;/ArrayOfScore&gt;"/>
  <p:tag name="LASTMODE" val="&lt;?xml version=&quot;1.0&quot; encoding=&quot;utf-8&quot;?&gt;&lt;int&gt;7&lt;/int&gt;"/>
  <p:tag name="SEQUENCECOUNT" val="&lt;?xml version=&quot;1.0&quot; encoding=&quot;utf-8&quot;?&gt;&lt;int&gt;25&lt;/int&gt;"/>
  <p:tag name="MEETOO" val="a1f1dd1b-e872-49a2-988b-97a711459f39"/>
</p:tagLst>
</file>

<file path=ppt/theme/theme1.xml><?xml version="1.0" encoding="utf-8"?>
<a:theme xmlns:a="http://schemas.openxmlformats.org/drawingml/2006/main" name="ThemeArchitecture">
  <a:themeElements>
    <a:clrScheme name="Custom 3">
      <a:dk1>
        <a:sysClr val="windowText" lastClr="000000"/>
      </a:dk1>
      <a:lt1>
        <a:sysClr val="window" lastClr="FFFFFF"/>
      </a:lt1>
      <a:dk2>
        <a:srgbClr val="091540"/>
      </a:dk2>
      <a:lt2>
        <a:srgbClr val="EFF1F3"/>
      </a:lt2>
      <a:accent1>
        <a:srgbClr val="444D26"/>
      </a:accent1>
      <a:accent2>
        <a:srgbClr val="F3A447"/>
      </a:accent2>
      <a:accent3>
        <a:srgbClr val="E7BC29"/>
      </a:accent3>
      <a:accent4>
        <a:srgbClr val="BF1A2F"/>
      </a:accent4>
      <a:accent5>
        <a:srgbClr val="9C85C0"/>
      </a:accent5>
      <a:accent6>
        <a:srgbClr val="1098F7"/>
      </a:accent6>
      <a:hlink>
        <a:srgbClr val="8E58B6"/>
      </a:hlink>
      <a:folHlink>
        <a:srgbClr val="7F6F6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Architecture" id="{FDBB64A4-F6B9-459D-9DC5-FA08A1E89776}" vid="{7CCDC46A-DE81-4F39-9A3E-6D83F27AB2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ThemeArchitecture</Template>
  <TotalTime>2750</TotalTime>
  <Words>1586</Words>
  <Application>Microsoft Office PowerPoint</Application>
  <PresentationFormat>Widescreen</PresentationFormat>
  <Paragraphs>329</Paragraphs>
  <Slides>32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AdvTmath1</vt:lpstr>
      <vt:lpstr>Arial</vt:lpstr>
      <vt:lpstr>Calibri</vt:lpstr>
      <vt:lpstr>Calibri Light</vt:lpstr>
      <vt:lpstr>Consolas</vt:lpstr>
      <vt:lpstr>Times New Roman</vt:lpstr>
      <vt:lpstr>Wingdings</vt:lpstr>
      <vt:lpstr>ThemeArchitecture</vt:lpstr>
      <vt:lpstr>Computer Architecture</vt:lpstr>
      <vt:lpstr>Objectives</vt:lpstr>
      <vt:lpstr>Computer Components</vt:lpstr>
      <vt:lpstr>ALU</vt:lpstr>
      <vt:lpstr>Joining Instructions</vt:lpstr>
      <vt:lpstr>What is the result of a bitwise AND between 1001 and 1110?</vt:lpstr>
      <vt:lpstr>ALU: common features</vt:lpstr>
      <vt:lpstr>What component can we use to select one from a number of inputs?</vt:lpstr>
      <vt:lpstr>ALU from last year’s coursework</vt:lpstr>
      <vt:lpstr>Amended ALU from last year’s coursework</vt:lpstr>
      <vt:lpstr>Performance considerations</vt:lpstr>
      <vt:lpstr>Binary numbers</vt:lpstr>
      <vt:lpstr>Representing negative numbers</vt:lpstr>
      <vt:lpstr>What do you get if you do a bitwise NOT operation on 00001101?</vt:lpstr>
      <vt:lpstr>Binary addition</vt:lpstr>
      <vt:lpstr>What do we get if we add 1 to the binary number 0100?</vt:lpstr>
      <vt:lpstr>Two’s complement</vt:lpstr>
      <vt:lpstr>What is the 8-bit two’s complement of the binary number 00011011?</vt:lpstr>
      <vt:lpstr>Two’s complement to represent negatives</vt:lpstr>
      <vt:lpstr>Two’s complement</vt:lpstr>
      <vt:lpstr>Which of the following 8-bit two’s complement numbers are negative?</vt:lpstr>
      <vt:lpstr>Two’s complement example</vt:lpstr>
      <vt:lpstr>Two’s complement exercise</vt:lpstr>
      <vt:lpstr>What is the 8-bit two’s complement of the binary number 00000101?</vt:lpstr>
      <vt:lpstr>Two’s complement exercise</vt:lpstr>
      <vt:lpstr>Two’s complement – binary to decimal</vt:lpstr>
      <vt:lpstr>Two’s complement – binary to decimal – alternative approach</vt:lpstr>
      <vt:lpstr>Using online tools</vt:lpstr>
      <vt:lpstr>Two’s complement - range</vt:lpstr>
      <vt:lpstr>Subtraction by adding a negative </vt:lpstr>
      <vt:lpstr>Subtraction by adding a negative: 48 + (-19) 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Elaine Duffin</dc:creator>
  <cp:lastModifiedBy>Elaine Duffin</cp:lastModifiedBy>
  <cp:revision>64</cp:revision>
  <cp:lastPrinted>2021-11-22T09:06:20Z</cp:lastPrinted>
  <dcterms:created xsi:type="dcterms:W3CDTF">2021-08-17T08:24:34Z</dcterms:created>
  <dcterms:modified xsi:type="dcterms:W3CDTF">2023-10-20T13:54:39Z</dcterms:modified>
</cp:coreProperties>
</file>