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469" r:id="rId2"/>
    <p:sldId id="257" r:id="rId3"/>
    <p:sldId id="1113" r:id="rId4"/>
    <p:sldId id="1114" r:id="rId5"/>
    <p:sldId id="1116" r:id="rId6"/>
    <p:sldId id="1115" r:id="rId7"/>
    <p:sldId id="1117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19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uffin" userId="cf570e58-4bc4-40a4-94a7-b8900c9b7065" providerId="ADAL" clId="{A40FD871-0328-4300-8F07-50F528A9C720}"/>
    <pc:docChg chg="modSld">
      <pc:chgData name="Elaine Duffin" userId="cf570e58-4bc4-40a4-94a7-b8900c9b7065" providerId="ADAL" clId="{A40FD871-0328-4300-8F07-50F528A9C720}" dt="2021-11-10T09:45:03.651" v="16" actId="20577"/>
      <pc:docMkLst>
        <pc:docMk/>
      </pc:docMkLst>
      <pc:sldChg chg="modAnim">
        <pc:chgData name="Elaine Duffin" userId="cf570e58-4bc4-40a4-94a7-b8900c9b7065" providerId="ADAL" clId="{A40FD871-0328-4300-8F07-50F528A9C720}" dt="2021-11-10T09:44:15.944" v="0"/>
        <pc:sldMkLst>
          <pc:docMk/>
          <pc:sldMk cId="1883596762" sldId="1113"/>
        </pc:sldMkLst>
      </pc:sldChg>
      <pc:sldChg chg="modSp modAnim">
        <pc:chgData name="Elaine Duffin" userId="cf570e58-4bc4-40a4-94a7-b8900c9b7065" providerId="ADAL" clId="{A40FD871-0328-4300-8F07-50F528A9C720}" dt="2021-11-10T09:44:40.214" v="4"/>
        <pc:sldMkLst>
          <pc:docMk/>
          <pc:sldMk cId="156503355" sldId="1114"/>
        </pc:sldMkLst>
        <pc:spChg chg="mod">
          <ac:chgData name="Elaine Duffin" userId="cf570e58-4bc4-40a4-94a7-b8900c9b7065" providerId="ADAL" clId="{A40FD871-0328-4300-8F07-50F528A9C720}" dt="2021-11-10T09:44:32.127" v="2" actId="20577"/>
          <ac:spMkLst>
            <pc:docMk/>
            <pc:sldMk cId="156503355" sldId="1114"/>
            <ac:spMk id="3" creationId="{23B80D87-EB3D-4AD8-A088-26FF8A654288}"/>
          </ac:spMkLst>
        </pc:spChg>
      </pc:sldChg>
      <pc:sldChg chg="modSp mod">
        <pc:chgData name="Elaine Duffin" userId="cf570e58-4bc4-40a4-94a7-b8900c9b7065" providerId="ADAL" clId="{A40FD871-0328-4300-8F07-50F528A9C720}" dt="2021-11-10T09:45:03.651" v="16" actId="20577"/>
        <pc:sldMkLst>
          <pc:docMk/>
          <pc:sldMk cId="3077608252" sldId="1116"/>
        </pc:sldMkLst>
        <pc:spChg chg="mod">
          <ac:chgData name="Elaine Duffin" userId="cf570e58-4bc4-40a4-94a7-b8900c9b7065" providerId="ADAL" clId="{A40FD871-0328-4300-8F07-50F528A9C720}" dt="2021-11-10T09:45:03.651" v="16" actId="20577"/>
          <ac:spMkLst>
            <pc:docMk/>
            <pc:sldMk cId="3077608252" sldId="1116"/>
            <ac:spMk id="7" creationId="{635FB638-79D3-43BE-8EB4-68A638ED2BA6}"/>
          </ac:spMkLst>
        </pc:spChg>
      </pc:sldChg>
    </pc:docChg>
  </pc:docChgLst>
  <pc:docChgLst>
    <pc:chgData name="Elaine Duffin" userId="cf570e58-4bc4-40a4-94a7-b8900c9b7065" providerId="ADAL" clId="{A7F4F751-CEB9-4597-8C5B-C0C9F9E6423C}"/>
    <pc:docChg chg="custSel modSld">
      <pc:chgData name="Elaine Duffin" userId="cf570e58-4bc4-40a4-94a7-b8900c9b7065" providerId="ADAL" clId="{A7F4F751-CEB9-4597-8C5B-C0C9F9E6423C}" dt="2021-11-26T10:55:23.012" v="42" actId="20577"/>
      <pc:docMkLst>
        <pc:docMk/>
      </pc:docMkLst>
      <pc:sldChg chg="modSp mod">
        <pc:chgData name="Elaine Duffin" userId="cf570e58-4bc4-40a4-94a7-b8900c9b7065" providerId="ADAL" clId="{A7F4F751-CEB9-4597-8C5B-C0C9F9E6423C}" dt="2021-11-26T10:55:23.012" v="42" actId="20577"/>
        <pc:sldMkLst>
          <pc:docMk/>
          <pc:sldMk cId="203633706" sldId="1115"/>
        </pc:sldMkLst>
        <pc:spChg chg="mod">
          <ac:chgData name="Elaine Duffin" userId="cf570e58-4bc4-40a4-94a7-b8900c9b7065" providerId="ADAL" clId="{A7F4F751-CEB9-4597-8C5B-C0C9F9E6423C}" dt="2021-11-26T10:55:23.012" v="42" actId="20577"/>
          <ac:spMkLst>
            <pc:docMk/>
            <pc:sldMk cId="203633706" sldId="1115"/>
            <ac:spMk id="3" creationId="{DE3A4FDA-68D4-4EA9-B2C6-6892E84357E0}"/>
          </ac:spMkLst>
        </pc:spChg>
      </pc:sldChg>
    </pc:docChg>
  </pc:docChgLst>
  <pc:docChgLst>
    <pc:chgData name="Elaine Duffin" userId="cf570e58-4bc4-40a4-94a7-b8900c9b7065" providerId="ADAL" clId="{AE259D8F-FE3F-4904-B20C-9708A1BF6F6C}"/>
    <pc:docChg chg="custSel replTag delTag">
      <pc:chgData name="Elaine Duffin" userId="cf570e58-4bc4-40a4-94a7-b8900c9b7065" providerId="ADAL" clId="{AE259D8F-FE3F-4904-B20C-9708A1BF6F6C}" dt="2023-10-30T09:40:33.758" v="3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89BDE-F356-4F2C-9400-896C91C1C0A1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DA606F-28E0-4DA4-8081-F057A14C5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7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>
            <a:noFill/>
          </a:ln>
        </p:spPr>
        <p:txBody>
          <a:bodyPr anchor="b"/>
          <a:lstStyle>
            <a:lvl1pPr algn="ctr">
              <a:defRPr sz="6000"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ln>
            <a:noFill/>
          </a:ln>
        </p:spPr>
        <p:txBody>
          <a:bodyPr/>
          <a:lstStyle>
            <a:lvl1pPr marL="0" indent="0" algn="ctr">
              <a:buNone/>
              <a:defRPr sz="2400">
                <a:solidFill>
                  <a:srgbClr val="0915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128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65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60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091540"/>
                </a:solidFill>
              </a:defRPr>
            </a:lvl1pPr>
            <a:lvl2pPr>
              <a:defRPr>
                <a:solidFill>
                  <a:srgbClr val="091540"/>
                </a:solidFill>
              </a:defRPr>
            </a:lvl2pPr>
            <a:lvl3pPr>
              <a:defRPr>
                <a:solidFill>
                  <a:srgbClr val="091540"/>
                </a:solidFill>
              </a:defRPr>
            </a:lvl3pPr>
            <a:lvl4pPr>
              <a:defRPr>
                <a:solidFill>
                  <a:srgbClr val="091540"/>
                </a:solidFill>
              </a:defRPr>
            </a:lvl4pPr>
            <a:lvl5pPr>
              <a:defRPr>
                <a:solidFill>
                  <a:srgbClr val="09154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64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ln>
            <a:noFill/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ln>
            <a:noFill/>
          </a:ln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320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65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86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8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140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092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F4591-6187-4E1D-8A4D-1D6E9EF21C08}" type="datetimeFigureOut">
              <a:rPr lang="en-GB" smtClean="0"/>
              <a:t>30/10/2023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AA1A7C-6AC4-4B01-9C10-0BB4EFC509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149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69682" y="150829"/>
            <a:ext cx="11821213" cy="6532775"/>
          </a:xfrm>
          <a:prstGeom prst="rect">
            <a:avLst/>
          </a:prstGeom>
          <a:solidFill>
            <a:schemeClr val="bg2"/>
          </a:solidFill>
          <a:ln w="44450">
            <a:solidFill>
              <a:srgbClr val="1098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681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9154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9154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9154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9154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915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1BB3-1A45-4FD9-877E-32CCCAC79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Architecture Concepts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4F1EB-C29A-47EF-8D3D-D5D0CB4A6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13 – Registers and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33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6157-790E-4A25-9C35-19EE521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7818-54FC-4B53-A134-622714A0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describe the concept of a register and consider how one could be constructed from flip-flops</a:t>
            </a:r>
          </a:p>
          <a:p>
            <a:r>
              <a:rPr lang="en-US" dirty="0"/>
              <a:t>Describe addressable memory and see how it could be constructed from registers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4894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8BBF-320E-4B26-AA4C-538F0615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Flip-flop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27D2-0A9D-4C74-B083-CC91EAEFB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1700" cy="4351338"/>
          </a:xfrm>
        </p:spPr>
        <p:txBody>
          <a:bodyPr/>
          <a:lstStyle/>
          <a:p>
            <a:r>
              <a:rPr lang="en-US" dirty="0"/>
              <a:t>A flip-flop can store and output one bit of data</a:t>
            </a:r>
          </a:p>
          <a:p>
            <a:r>
              <a:rPr lang="en-US" dirty="0"/>
              <a:t>Changes to the flip-flop happen on the rising-edge of the clock signal</a:t>
            </a:r>
            <a:endParaRPr lang="en-GB" dirty="0"/>
          </a:p>
          <a:p>
            <a:pPr lvl="1"/>
            <a:r>
              <a:rPr lang="en-GB" dirty="0"/>
              <a:t>The clock signal is input at the point that has the triangle symbol</a:t>
            </a:r>
          </a:p>
          <a:p>
            <a:pPr lvl="1"/>
            <a:endParaRPr lang="en-US" dirty="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0D1B1A7C-77D7-42EA-BF7B-94F0FDB71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444" y="1975422"/>
            <a:ext cx="2907156" cy="290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9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C561-CBEC-4CAA-97F7-AE06862E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3991"/>
          </a:xfrm>
        </p:spPr>
        <p:txBody>
          <a:bodyPr/>
          <a:lstStyle/>
          <a:p>
            <a:r>
              <a:rPr lang="en-US" dirty="0"/>
              <a:t>Register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0D87-EB3D-4AD8-A088-26FF8A654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09116"/>
            <a:ext cx="3562350" cy="5363147"/>
          </a:xfrm>
        </p:spPr>
        <p:txBody>
          <a:bodyPr>
            <a:normAutofit/>
          </a:bodyPr>
          <a:lstStyle/>
          <a:p>
            <a:r>
              <a:rPr lang="en-US" dirty="0"/>
              <a:t>We can group flip-flops together to store more bits</a:t>
            </a:r>
          </a:p>
          <a:p>
            <a:r>
              <a:rPr lang="en-US" dirty="0"/>
              <a:t>This storage is called a register</a:t>
            </a:r>
          </a:p>
          <a:p>
            <a:r>
              <a:rPr lang="en-US" dirty="0"/>
              <a:t>Note that they all have the same clock signal, so the storage is </a:t>
            </a:r>
            <a:r>
              <a:rPr lang="en-US" dirty="0" err="1"/>
              <a:t>synchronised</a:t>
            </a:r>
            <a:endParaRPr lang="en-US" dirty="0"/>
          </a:p>
          <a:p>
            <a:r>
              <a:rPr lang="en-US" dirty="0"/>
              <a:t>A CPU contains registers</a:t>
            </a:r>
          </a:p>
          <a:p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D957D08-0E19-4DE4-8130-AC7996CE0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309116"/>
            <a:ext cx="7924800" cy="423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171F-17B7-49D8-8A5D-3D302DC9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in Logisim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5FB638-79D3-43BE-8EB4-68A638ED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789488"/>
          </a:xfrm>
        </p:spPr>
        <p:txBody>
          <a:bodyPr>
            <a:normAutofit/>
          </a:bodyPr>
          <a:lstStyle/>
          <a:p>
            <a:r>
              <a:rPr lang="en-US" dirty="0"/>
              <a:t>The register has several inputs and outputs</a:t>
            </a:r>
          </a:p>
          <a:p>
            <a:pPr lvl="1"/>
            <a:r>
              <a:rPr lang="en-US" dirty="0"/>
              <a:t>D for data to store</a:t>
            </a:r>
          </a:p>
          <a:p>
            <a:pPr lvl="1"/>
            <a:r>
              <a:rPr lang="en-US" dirty="0"/>
              <a:t>Q for output</a:t>
            </a:r>
          </a:p>
          <a:p>
            <a:pPr lvl="1"/>
            <a:r>
              <a:rPr lang="en-US" dirty="0"/>
              <a:t>Clock</a:t>
            </a:r>
          </a:p>
          <a:p>
            <a:pPr lvl="1"/>
            <a:r>
              <a:rPr lang="en-US" dirty="0"/>
              <a:t>Enable – the value stored will only change when the clock changes to 1 and the Enable signal is 1</a:t>
            </a:r>
          </a:p>
          <a:p>
            <a:pPr lvl="1"/>
            <a:r>
              <a:rPr lang="en-US" dirty="0"/>
              <a:t>Zero – to set the register back to storing zero</a:t>
            </a:r>
          </a:p>
          <a:p>
            <a:pPr lvl="1"/>
            <a:r>
              <a:rPr lang="en-US" dirty="0"/>
              <a:t>This register stores 8 bits – so is shown as storing two hex digits (00)</a:t>
            </a:r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pic>
        <p:nvPicPr>
          <p:cNvPr id="8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B6065D2F-4B7A-44A7-99B3-81ACA07B6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950" y="1896269"/>
            <a:ext cx="3048000" cy="3810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608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BFFA-02B4-48E5-B1F0-DC09219F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4FDA-68D4-4EA9-B2C6-6892E843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0413" cy="4667250"/>
          </a:xfrm>
        </p:spPr>
        <p:txBody>
          <a:bodyPr>
            <a:normAutofit/>
          </a:bodyPr>
          <a:lstStyle/>
          <a:p>
            <a:r>
              <a:rPr lang="en-US" dirty="0"/>
              <a:t>A register is a collection of bits</a:t>
            </a:r>
          </a:p>
          <a:p>
            <a:r>
              <a:rPr lang="en-US" dirty="0"/>
              <a:t>We need to consider how we could use many registers in a system</a:t>
            </a:r>
          </a:p>
          <a:p>
            <a:r>
              <a:rPr lang="en-US" dirty="0"/>
              <a:t>We assign each register a number</a:t>
            </a:r>
          </a:p>
          <a:p>
            <a:pPr lvl="1"/>
            <a:r>
              <a:rPr lang="en-US" dirty="0"/>
              <a:t>This number is the address</a:t>
            </a:r>
          </a:p>
          <a:p>
            <a:pPr lvl="1"/>
            <a:r>
              <a:rPr lang="en-US" dirty="0"/>
              <a:t>Addresses generally start at 0 and go up in ones</a:t>
            </a:r>
          </a:p>
          <a:p>
            <a:r>
              <a:rPr lang="en-US" dirty="0"/>
              <a:t>We need to make sure that only the one we want is updated</a:t>
            </a:r>
          </a:p>
          <a:p>
            <a:pPr lvl="1"/>
            <a:r>
              <a:rPr lang="en-US" dirty="0"/>
              <a:t>We can feed the address signal to a decoder and connect the decoder’s outputs to the enable inputs of the registers so that only one register has enable set to 1</a:t>
            </a:r>
          </a:p>
          <a:p>
            <a:r>
              <a:rPr lang="en-US" dirty="0"/>
              <a:t>We need to be able to read the output from a specific register </a:t>
            </a:r>
          </a:p>
          <a:p>
            <a:pPr lvl="1"/>
            <a:r>
              <a:rPr lang="en-US"/>
              <a:t>We need to </a:t>
            </a:r>
            <a:r>
              <a:rPr lang="en-US" dirty="0"/>
              <a:t>select the required register according to an address signal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3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954A-2851-49CF-8106-4CA65D31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C884-F146-43E7-8662-2D0E6BA9F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how flip-flops can be connected together to form a register</a:t>
            </a:r>
          </a:p>
          <a:p>
            <a:r>
              <a:rPr lang="en-US" dirty="0"/>
              <a:t>We have considered how we might use many registers together with an address to specify which one to use to form addressable memory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6313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4da29f82-b739-4e54-90b5-aaa8ccc73e82"/>
</p:tagLst>
</file>

<file path=ppt/theme/theme1.xml><?xml version="1.0" encoding="utf-8"?>
<a:theme xmlns:a="http://schemas.openxmlformats.org/drawingml/2006/main" name="ThemeArchitecture">
  <a:themeElements>
    <a:clrScheme name="Custom 3">
      <a:dk1>
        <a:sysClr val="windowText" lastClr="000000"/>
      </a:dk1>
      <a:lt1>
        <a:sysClr val="window" lastClr="FFFFFF"/>
      </a:lt1>
      <a:dk2>
        <a:srgbClr val="091540"/>
      </a:dk2>
      <a:lt2>
        <a:srgbClr val="EFF1F3"/>
      </a:lt2>
      <a:accent1>
        <a:srgbClr val="444D26"/>
      </a:accent1>
      <a:accent2>
        <a:srgbClr val="F3A447"/>
      </a:accent2>
      <a:accent3>
        <a:srgbClr val="E7BC29"/>
      </a:accent3>
      <a:accent4>
        <a:srgbClr val="BF1A2F"/>
      </a:accent4>
      <a:accent5>
        <a:srgbClr val="9C85C0"/>
      </a:accent5>
      <a:accent6>
        <a:srgbClr val="1098F7"/>
      </a:accent6>
      <a:hlink>
        <a:srgbClr val="8E58B6"/>
      </a:hlink>
      <a:folHlink>
        <a:srgbClr val="7F6F6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Architecture" id="{FDBB64A4-F6B9-459D-9DC5-FA08A1E89776}" vid="{7CCDC46A-DE81-4F39-9A3E-6D83F27AB2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ThemeArchitecture</Template>
  <TotalTime>615</TotalTime>
  <Words>323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ThemeArchitecture</vt:lpstr>
      <vt:lpstr>Computer Architecture Concepts </vt:lpstr>
      <vt:lpstr>Objectives</vt:lpstr>
      <vt:lpstr>Flip-flop</vt:lpstr>
      <vt:lpstr>Register</vt:lpstr>
      <vt:lpstr>Register in Logisim</vt:lpstr>
      <vt:lpstr>Memory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Duffin</dc:creator>
  <cp:lastModifiedBy>Elaine Duffin</cp:lastModifiedBy>
  <cp:revision>14</cp:revision>
  <dcterms:created xsi:type="dcterms:W3CDTF">2021-08-17T08:24:34Z</dcterms:created>
  <dcterms:modified xsi:type="dcterms:W3CDTF">2023-10-30T09:40:33Z</dcterms:modified>
</cp:coreProperties>
</file>