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1113" r:id="rId2"/>
    <p:sldId id="257" r:id="rId3"/>
    <p:sldId id="1168" r:id="rId4"/>
    <p:sldId id="1169" r:id="rId5"/>
    <p:sldId id="1170" r:id="rId6"/>
    <p:sldId id="1171" r:id="rId7"/>
    <p:sldId id="1172" r:id="rId8"/>
    <p:sldId id="1173" r:id="rId9"/>
    <p:sldId id="11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80769-B5F3-4BE6-B4D1-248BC0AD0632}" v="13" dt="2021-10-28T10:30:47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46480769-B5F3-4BE6-B4D1-248BC0AD0632}"/>
    <pc:docChg chg="undo custSel addSld modSld">
      <pc:chgData name="Elaine Duffin" userId="cf570e58-4bc4-40a4-94a7-b8900c9b7065" providerId="ADAL" clId="{46480769-B5F3-4BE6-B4D1-248BC0AD0632}" dt="2021-10-28T10:42:32.039" v="1299" actId="20577"/>
      <pc:docMkLst>
        <pc:docMk/>
      </pc:docMkLst>
      <pc:sldChg chg="modSp mod">
        <pc:chgData name="Elaine Duffin" userId="cf570e58-4bc4-40a4-94a7-b8900c9b7065" providerId="ADAL" clId="{46480769-B5F3-4BE6-B4D1-248BC0AD0632}" dt="2021-10-28T10:10:16.235" v="171" actId="20577"/>
        <pc:sldMkLst>
          <pc:docMk/>
          <pc:sldMk cId="4164894751" sldId="257"/>
        </pc:sldMkLst>
        <pc:spChg chg="mod">
          <ac:chgData name="Elaine Duffin" userId="cf570e58-4bc4-40a4-94a7-b8900c9b7065" providerId="ADAL" clId="{46480769-B5F3-4BE6-B4D1-248BC0AD0632}" dt="2021-10-28T10:09:21.478" v="22" actId="20577"/>
          <ac:spMkLst>
            <pc:docMk/>
            <pc:sldMk cId="4164894751" sldId="257"/>
            <ac:spMk id="2" creationId="{74426157-790E-4A25-9C35-19EE521B459E}"/>
          </ac:spMkLst>
        </pc:spChg>
        <pc:spChg chg="mod">
          <ac:chgData name="Elaine Duffin" userId="cf570e58-4bc4-40a4-94a7-b8900c9b7065" providerId="ADAL" clId="{46480769-B5F3-4BE6-B4D1-248BC0AD0632}" dt="2021-10-28T10:10:16.235" v="171" actId="20577"/>
          <ac:spMkLst>
            <pc:docMk/>
            <pc:sldMk cId="4164894751" sldId="257"/>
            <ac:spMk id="3" creationId="{D7057818-54FC-4B53-A134-622714A08481}"/>
          </ac:spMkLst>
        </pc:spChg>
      </pc:sldChg>
      <pc:sldChg chg="modSp mod">
        <pc:chgData name="Elaine Duffin" userId="cf570e58-4bc4-40a4-94a7-b8900c9b7065" providerId="ADAL" clId="{46480769-B5F3-4BE6-B4D1-248BC0AD0632}" dt="2021-10-28T10:09:15.728" v="12" actId="20577"/>
        <pc:sldMkLst>
          <pc:docMk/>
          <pc:sldMk cId="1115023615" sldId="1113"/>
        </pc:sldMkLst>
        <pc:spChg chg="mod">
          <ac:chgData name="Elaine Duffin" userId="cf570e58-4bc4-40a4-94a7-b8900c9b7065" providerId="ADAL" clId="{46480769-B5F3-4BE6-B4D1-248BC0AD0632}" dt="2021-10-28T10:09:15.728" v="12" actId="20577"/>
          <ac:spMkLst>
            <pc:docMk/>
            <pc:sldMk cId="1115023615" sldId="1113"/>
            <ac:spMk id="3" creationId="{7DC4F1EB-C29A-47EF-8D3D-D5D0CB4A6A18}"/>
          </ac:spMkLst>
        </pc:spChg>
      </pc:sldChg>
      <pc:sldChg chg="addSp delSp modSp mod chgLayout">
        <pc:chgData name="Elaine Duffin" userId="cf570e58-4bc4-40a4-94a7-b8900c9b7065" providerId="ADAL" clId="{46480769-B5F3-4BE6-B4D1-248BC0AD0632}" dt="2021-10-28T10:14:20.169" v="573" actId="20577"/>
        <pc:sldMkLst>
          <pc:docMk/>
          <pc:sldMk cId="3827914011" sldId="1168"/>
        </pc:sldMkLst>
        <pc:spChg chg="mod ord">
          <ac:chgData name="Elaine Duffin" userId="cf570e58-4bc4-40a4-94a7-b8900c9b7065" providerId="ADAL" clId="{46480769-B5F3-4BE6-B4D1-248BC0AD0632}" dt="2021-10-28T10:13:27.403" v="416" actId="6264"/>
          <ac:spMkLst>
            <pc:docMk/>
            <pc:sldMk cId="3827914011" sldId="1168"/>
            <ac:spMk id="2" creationId="{74426157-790E-4A25-9C35-19EE521B459E}"/>
          </ac:spMkLst>
        </pc:spChg>
        <pc:spChg chg="mod ord">
          <ac:chgData name="Elaine Duffin" userId="cf570e58-4bc4-40a4-94a7-b8900c9b7065" providerId="ADAL" clId="{46480769-B5F3-4BE6-B4D1-248BC0AD0632}" dt="2021-10-28T10:14:20.169" v="573" actId="20577"/>
          <ac:spMkLst>
            <pc:docMk/>
            <pc:sldMk cId="3827914011" sldId="1168"/>
            <ac:spMk id="3" creationId="{D7057818-54FC-4B53-A134-622714A08481}"/>
          </ac:spMkLst>
        </pc:spChg>
        <pc:spChg chg="add del mod">
          <ac:chgData name="Elaine Duffin" userId="cf570e58-4bc4-40a4-94a7-b8900c9b7065" providerId="ADAL" clId="{46480769-B5F3-4BE6-B4D1-248BC0AD0632}" dt="2021-10-28T10:13:27.403" v="416" actId="6264"/>
          <ac:spMkLst>
            <pc:docMk/>
            <pc:sldMk cId="3827914011" sldId="1168"/>
            <ac:spMk id="4" creationId="{7B3E149A-C564-41D1-89FD-DEB606CF7BBB}"/>
          </ac:spMkLst>
        </pc:spChg>
        <pc:spChg chg="add del mod">
          <ac:chgData name="Elaine Duffin" userId="cf570e58-4bc4-40a4-94a7-b8900c9b7065" providerId="ADAL" clId="{46480769-B5F3-4BE6-B4D1-248BC0AD0632}" dt="2021-10-28T10:13:27.403" v="416" actId="6264"/>
          <ac:spMkLst>
            <pc:docMk/>
            <pc:sldMk cId="3827914011" sldId="1168"/>
            <ac:spMk id="5" creationId="{CDC3F605-27A6-4A50-9E28-F9496F5DADC0}"/>
          </ac:spMkLst>
        </pc:spChg>
      </pc:sldChg>
      <pc:sldChg chg="modSp new mod">
        <pc:chgData name="Elaine Duffin" userId="cf570e58-4bc4-40a4-94a7-b8900c9b7065" providerId="ADAL" clId="{46480769-B5F3-4BE6-B4D1-248BC0AD0632}" dt="2021-10-28T10:11:35.280" v="286" actId="20577"/>
        <pc:sldMkLst>
          <pc:docMk/>
          <pc:sldMk cId="826963803" sldId="1169"/>
        </pc:sldMkLst>
        <pc:spChg chg="mod">
          <ac:chgData name="Elaine Duffin" userId="cf570e58-4bc4-40a4-94a7-b8900c9b7065" providerId="ADAL" clId="{46480769-B5F3-4BE6-B4D1-248BC0AD0632}" dt="2021-10-28T10:10:56.146" v="204" actId="20577"/>
          <ac:spMkLst>
            <pc:docMk/>
            <pc:sldMk cId="826963803" sldId="1169"/>
            <ac:spMk id="2" creationId="{8FECC73B-A080-4EB5-950B-049DBAB359A3}"/>
          </ac:spMkLst>
        </pc:spChg>
        <pc:spChg chg="mod">
          <ac:chgData name="Elaine Duffin" userId="cf570e58-4bc4-40a4-94a7-b8900c9b7065" providerId="ADAL" clId="{46480769-B5F3-4BE6-B4D1-248BC0AD0632}" dt="2021-10-28T10:11:35.280" v="286" actId="20577"/>
          <ac:spMkLst>
            <pc:docMk/>
            <pc:sldMk cId="826963803" sldId="1169"/>
            <ac:spMk id="3" creationId="{799C23F0-D976-411F-AF46-CF3EEF51219D}"/>
          </ac:spMkLst>
        </pc:spChg>
      </pc:sldChg>
      <pc:sldChg chg="addSp modSp new mod">
        <pc:chgData name="Elaine Duffin" userId="cf570e58-4bc4-40a4-94a7-b8900c9b7065" providerId="ADAL" clId="{46480769-B5F3-4BE6-B4D1-248BC0AD0632}" dt="2021-10-28T10:23:26.375" v="761" actId="20577"/>
        <pc:sldMkLst>
          <pc:docMk/>
          <pc:sldMk cId="2719450468" sldId="1170"/>
        </pc:sldMkLst>
        <pc:spChg chg="mod">
          <ac:chgData name="Elaine Duffin" userId="cf570e58-4bc4-40a4-94a7-b8900c9b7065" providerId="ADAL" clId="{46480769-B5F3-4BE6-B4D1-248BC0AD0632}" dt="2021-10-28T10:23:26.375" v="761" actId="20577"/>
          <ac:spMkLst>
            <pc:docMk/>
            <pc:sldMk cId="2719450468" sldId="1170"/>
            <ac:spMk id="2" creationId="{D61C0DE3-ADA0-4303-8073-CA98E3AE2732}"/>
          </ac:spMkLst>
        </pc:spChg>
        <pc:spChg chg="mod">
          <ac:chgData name="Elaine Duffin" userId="cf570e58-4bc4-40a4-94a7-b8900c9b7065" providerId="ADAL" clId="{46480769-B5F3-4BE6-B4D1-248BC0AD0632}" dt="2021-10-28T10:13:11.366" v="409" actId="14100"/>
          <ac:spMkLst>
            <pc:docMk/>
            <pc:sldMk cId="2719450468" sldId="1170"/>
            <ac:spMk id="3" creationId="{685AC125-3D04-4A85-8FD8-79503BDAEF45}"/>
          </ac:spMkLst>
        </pc:spChg>
        <pc:graphicFrameChg chg="add mod modGraphic">
          <ac:chgData name="Elaine Duffin" userId="cf570e58-4bc4-40a4-94a7-b8900c9b7065" providerId="ADAL" clId="{46480769-B5F3-4BE6-B4D1-248BC0AD0632}" dt="2021-10-28T10:22:59.144" v="744" actId="20577"/>
          <ac:graphicFrameMkLst>
            <pc:docMk/>
            <pc:sldMk cId="2719450468" sldId="1170"/>
            <ac:graphicFrameMk id="4" creationId="{9E4C6E02-BAAE-4AFD-B2A5-14BCEA1A721A}"/>
          </ac:graphicFrameMkLst>
        </pc:graphicFrameChg>
      </pc:sldChg>
      <pc:sldChg chg="modSp add mod">
        <pc:chgData name="Elaine Duffin" userId="cf570e58-4bc4-40a4-94a7-b8900c9b7065" providerId="ADAL" clId="{46480769-B5F3-4BE6-B4D1-248BC0AD0632}" dt="2021-10-28T10:30:47.277" v="915"/>
        <pc:sldMkLst>
          <pc:docMk/>
          <pc:sldMk cId="3657475043" sldId="1171"/>
        </pc:sldMkLst>
        <pc:spChg chg="mod">
          <ac:chgData name="Elaine Duffin" userId="cf570e58-4bc4-40a4-94a7-b8900c9b7065" providerId="ADAL" clId="{46480769-B5F3-4BE6-B4D1-248BC0AD0632}" dt="2021-10-28T10:23:38.502" v="775" actId="20577"/>
          <ac:spMkLst>
            <pc:docMk/>
            <pc:sldMk cId="3657475043" sldId="1171"/>
            <ac:spMk id="2" creationId="{D61C0DE3-ADA0-4303-8073-CA98E3AE2732}"/>
          </ac:spMkLst>
        </pc:spChg>
        <pc:graphicFrameChg chg="mod modGraphic">
          <ac:chgData name="Elaine Duffin" userId="cf570e58-4bc4-40a4-94a7-b8900c9b7065" providerId="ADAL" clId="{46480769-B5F3-4BE6-B4D1-248BC0AD0632}" dt="2021-10-28T10:30:47.277" v="915"/>
          <ac:graphicFrameMkLst>
            <pc:docMk/>
            <pc:sldMk cId="3657475043" sldId="1171"/>
            <ac:graphicFrameMk id="4" creationId="{9E4C6E02-BAAE-4AFD-B2A5-14BCEA1A721A}"/>
          </ac:graphicFrameMkLst>
        </pc:graphicFrameChg>
      </pc:sldChg>
      <pc:sldChg chg="modSp new mod">
        <pc:chgData name="Elaine Duffin" userId="cf570e58-4bc4-40a4-94a7-b8900c9b7065" providerId="ADAL" clId="{46480769-B5F3-4BE6-B4D1-248BC0AD0632}" dt="2021-10-28T10:42:05.019" v="1267" actId="20577"/>
        <pc:sldMkLst>
          <pc:docMk/>
          <pc:sldMk cId="1673844962" sldId="1172"/>
        </pc:sldMkLst>
        <pc:spChg chg="mod">
          <ac:chgData name="Elaine Duffin" userId="cf570e58-4bc4-40a4-94a7-b8900c9b7065" providerId="ADAL" clId="{46480769-B5F3-4BE6-B4D1-248BC0AD0632}" dt="2021-10-28T10:31:38.679" v="931" actId="20577"/>
          <ac:spMkLst>
            <pc:docMk/>
            <pc:sldMk cId="1673844962" sldId="1172"/>
            <ac:spMk id="2" creationId="{D477B39B-4EA2-45B8-AE93-CB9ED2BAF0E8}"/>
          </ac:spMkLst>
        </pc:spChg>
        <pc:spChg chg="mod">
          <ac:chgData name="Elaine Duffin" userId="cf570e58-4bc4-40a4-94a7-b8900c9b7065" providerId="ADAL" clId="{46480769-B5F3-4BE6-B4D1-248BC0AD0632}" dt="2021-10-28T10:42:05.019" v="1267" actId="20577"/>
          <ac:spMkLst>
            <pc:docMk/>
            <pc:sldMk cId="1673844962" sldId="1172"/>
            <ac:spMk id="3" creationId="{05C3EE6A-C6EA-4E54-9BBA-57646F03F315}"/>
          </ac:spMkLst>
        </pc:spChg>
      </pc:sldChg>
      <pc:sldChg chg="modSp new mod">
        <pc:chgData name="Elaine Duffin" userId="cf570e58-4bc4-40a4-94a7-b8900c9b7065" providerId="ADAL" clId="{46480769-B5F3-4BE6-B4D1-248BC0AD0632}" dt="2021-10-28T10:42:32.039" v="1299" actId="20577"/>
        <pc:sldMkLst>
          <pc:docMk/>
          <pc:sldMk cId="249932997" sldId="1173"/>
        </pc:sldMkLst>
        <pc:spChg chg="mod">
          <ac:chgData name="Elaine Duffin" userId="cf570e58-4bc4-40a4-94a7-b8900c9b7065" providerId="ADAL" clId="{46480769-B5F3-4BE6-B4D1-248BC0AD0632}" dt="2021-10-28T10:42:32.039" v="1299" actId="20577"/>
          <ac:spMkLst>
            <pc:docMk/>
            <pc:sldMk cId="249932997" sldId="1173"/>
            <ac:spMk id="2" creationId="{54374E8A-2C30-4643-B36F-E46109ACF7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14 – Units of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0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 on bit and byte</a:t>
            </a:r>
          </a:p>
          <a:p>
            <a:r>
              <a:rPr lang="en-GB" dirty="0"/>
              <a:t>Explain how larger multiples of bytes might be denoted.</a:t>
            </a:r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Bit and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bit is a single 0 or 1, the smallest amount of storage</a:t>
            </a:r>
          </a:p>
          <a:p>
            <a:pPr lvl="1"/>
            <a:r>
              <a:rPr lang="en-US" dirty="0"/>
              <a:t>A bit is represented by b</a:t>
            </a:r>
          </a:p>
          <a:p>
            <a:r>
              <a:rPr lang="en-US" dirty="0"/>
              <a:t>A byte is a set of 8 bits</a:t>
            </a:r>
          </a:p>
          <a:p>
            <a:pPr lvl="1"/>
            <a:r>
              <a:rPr lang="en-US" dirty="0"/>
              <a:t>A byte is represented by B</a:t>
            </a:r>
          </a:p>
          <a:p>
            <a:pPr lvl="1"/>
            <a:r>
              <a:rPr lang="en-US" dirty="0"/>
              <a:t>A byte can be represented by two hex digits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9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C73B-A080-4EB5-950B-049DBAB3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23F0-D976-411F-AF46-CF3EEF51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Multiples of bytes can be described in binary multiples or decimal multiples</a:t>
            </a:r>
          </a:p>
        </p:txBody>
      </p:sp>
    </p:spTree>
    <p:extLst>
      <p:ext uri="{BB962C8B-B14F-4D97-AF65-F5344CB8AC3E}">
        <p14:creationId xmlns:p14="http://schemas.microsoft.com/office/powerpoint/2010/main" val="82696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0DE3-ADA0-4303-8073-CA98E3AE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881063"/>
          </a:xfrm>
        </p:spPr>
        <p:txBody>
          <a:bodyPr/>
          <a:lstStyle/>
          <a:p>
            <a:r>
              <a:rPr lang="en-GB" dirty="0"/>
              <a:t>Decimal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C125-3D04-4A85-8FD8-79503BDA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1571625"/>
          </a:xfrm>
        </p:spPr>
        <p:txBody>
          <a:bodyPr>
            <a:normAutofit/>
          </a:bodyPr>
          <a:lstStyle/>
          <a:p>
            <a:r>
              <a:rPr lang="en-GB" dirty="0"/>
              <a:t>These are the same as for other units like distance, kilometre</a:t>
            </a:r>
          </a:p>
          <a:p>
            <a:r>
              <a:rPr lang="en-GB" dirty="0"/>
              <a:t>Examples:  3 Mb – 3 megabits (e.g. for data transmission)</a:t>
            </a:r>
          </a:p>
          <a:p>
            <a:pPr marL="0" indent="0">
              <a:buNone/>
            </a:pPr>
            <a:r>
              <a:rPr lang="en-GB" dirty="0"/>
              <a:t>                       3 kB  - 3 kilobytes  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4C6E02-BAAE-4AFD-B2A5-14BCEA1A7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73299"/>
              </p:ext>
            </p:extLst>
          </p:nvPr>
        </p:nvGraphicFramePr>
        <p:xfrm>
          <a:off x="508000" y="2918777"/>
          <a:ext cx="10515600" cy="3627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682857585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484589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7148148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4162912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3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Kilo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10</a:t>
                      </a:r>
                      <a:r>
                        <a:rPr lang="en-GB" sz="28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8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Mega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10</a:t>
                      </a:r>
                      <a:r>
                        <a:rPr lang="en-GB" sz="2800" baseline="30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1,000,000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40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Giga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10</a:t>
                      </a:r>
                      <a:r>
                        <a:rPr lang="en-GB" sz="2800" baseline="30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1,000,000,000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3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Tera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10</a:t>
                      </a:r>
                      <a:r>
                        <a:rPr lang="en-GB" sz="2800" baseline="30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1,000,000,000,000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29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Peta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10</a:t>
                      </a:r>
                      <a:r>
                        <a:rPr lang="en-GB" sz="28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1,000,000,000,000,000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62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Exa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10</a:t>
                      </a:r>
                      <a:r>
                        <a:rPr lang="en-GB" sz="2800" baseline="30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1,000,000,000,000,000,000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79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45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0DE3-ADA0-4303-8073-CA98E3AE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C125-3D04-4A85-8FD8-79503BDA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1041400"/>
          </a:xfrm>
        </p:spPr>
        <p:txBody>
          <a:bodyPr/>
          <a:lstStyle/>
          <a:p>
            <a:r>
              <a:rPr lang="en-GB" dirty="0"/>
              <a:t>Note that they all have bi for binary as part of the name</a:t>
            </a:r>
          </a:p>
          <a:p>
            <a:r>
              <a:rPr lang="en-GB" dirty="0"/>
              <a:t>Example: 3 KiB – 3 kibibytes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4C6E02-BAAE-4AFD-B2A5-14BCEA1A7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67943"/>
              </p:ext>
            </p:extLst>
          </p:nvPr>
        </p:nvGraphicFramePr>
        <p:xfrm>
          <a:off x="508000" y="2918777"/>
          <a:ext cx="10515600" cy="3627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682857585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9484589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7148148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4162912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3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Kibi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Ki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  <a:r>
                        <a:rPr lang="en-GB" sz="2800" baseline="30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1,024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8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Mebi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2</a:t>
                      </a:r>
                      <a:r>
                        <a:rPr lang="en-GB" sz="28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1,048,576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40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Gibi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Gi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2</a:t>
                      </a:r>
                      <a:r>
                        <a:rPr lang="en-GB" sz="2800" baseline="300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1,073,741,824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3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Tebi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Ti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2</a:t>
                      </a:r>
                      <a:r>
                        <a:rPr lang="en-GB" sz="2800" baseline="300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1,099,511,627,776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29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Pebi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2</a:t>
                      </a:r>
                      <a:r>
                        <a:rPr lang="en-GB" sz="2800" baseline="300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1,125,899,906,842,624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62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Exbi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err="1"/>
                        <a:t>Ei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2</a:t>
                      </a:r>
                      <a:r>
                        <a:rPr lang="en-GB" sz="2800" baseline="300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1,152,921,504,606,846,976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79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7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B39B-4EA2-45B8-AE93-CB9ED2BA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Customary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EE6A-C6EA-4E54-9BBA-57646F03F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customary usage, the decimal prefixes are used but the meaning is intended as the binary equivalent</a:t>
            </a:r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32 KB (kilobytes) to mean 1024 bytes (rather than 1,000)</a:t>
            </a:r>
          </a:p>
          <a:p>
            <a:pPr lvl="1"/>
            <a:r>
              <a:rPr lang="en-GB" dirty="0"/>
              <a:t>64 MB (megabytes) to mean 1,048,576 bytes (rather than 1,000,000)</a:t>
            </a:r>
          </a:p>
          <a:p>
            <a:pPr lvl="1"/>
            <a:endParaRPr lang="en-GB" dirty="0"/>
          </a:p>
          <a:p>
            <a:r>
              <a:rPr lang="en-GB" dirty="0"/>
              <a:t>Note that this is still widely used although the new binary prefixes have been around for 20 years.</a:t>
            </a:r>
          </a:p>
        </p:txBody>
      </p:sp>
    </p:spTree>
    <p:extLst>
      <p:ext uri="{BB962C8B-B14F-4D97-AF65-F5344CB8AC3E}">
        <p14:creationId xmlns:p14="http://schemas.microsoft.com/office/powerpoint/2010/main" val="167384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E8A-2C30-4643-B36F-E46109AC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customary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F4AB-9953-4164-9ABF-252A04D4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Kilo- </a:t>
            </a:r>
          </a:p>
          <a:p>
            <a:pPr lvl="1"/>
            <a:r>
              <a:rPr lang="en-US" dirty="0"/>
              <a:t>Difference between 1000 and 1024 is small (under 2.5%)</a:t>
            </a:r>
          </a:p>
          <a:p>
            <a:r>
              <a:rPr lang="en-US" dirty="0"/>
              <a:t>Giga- </a:t>
            </a:r>
          </a:p>
          <a:p>
            <a:pPr lvl="1"/>
            <a:r>
              <a:rPr lang="en-US" dirty="0"/>
              <a:t>Difference between decimal and binary interpretation is about 7%</a:t>
            </a:r>
          </a:p>
          <a:p>
            <a:r>
              <a:rPr lang="en-US" dirty="0"/>
              <a:t>Peta- </a:t>
            </a:r>
          </a:p>
          <a:p>
            <a:pPr lvl="1"/>
            <a:r>
              <a:rPr lang="en-US" dirty="0"/>
              <a:t>Difference between decimal and binary interpretation is over 11%</a:t>
            </a:r>
          </a:p>
          <a:p>
            <a:r>
              <a:rPr lang="en-GB" dirty="0"/>
              <a:t>Storage devices often use decimal interpretation of Giga</a:t>
            </a:r>
          </a:p>
          <a:p>
            <a:pPr lvl="1"/>
            <a:r>
              <a:rPr lang="en-GB" dirty="0"/>
              <a:t>When installed into a computer, the operating system (e.g. Windows) often uses the customary usage with GB having the binary interpretation</a:t>
            </a:r>
          </a:p>
          <a:p>
            <a:pPr lvl="1"/>
            <a:r>
              <a:rPr lang="en-GB" dirty="0"/>
              <a:t>A 1 TB hard drive might appear as 931 GB in Windows</a:t>
            </a:r>
          </a:p>
        </p:txBody>
      </p:sp>
    </p:spTree>
    <p:extLst>
      <p:ext uri="{BB962C8B-B14F-4D97-AF65-F5344CB8AC3E}">
        <p14:creationId xmlns:p14="http://schemas.microsoft.com/office/powerpoint/2010/main" val="24993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FDE5-4824-4624-99D1-542F9FD7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EA05-A3D8-4B23-87CD-7EBB7903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at how larger multiples of bytes can be described and at problems that </a:t>
            </a:r>
            <a:r>
              <a:rPr lang="en-US"/>
              <a:t>can arise.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87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278</TotalTime>
  <Words>374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ThemeArchitecture</vt:lpstr>
      <vt:lpstr>Computer Architecture Concepts </vt:lpstr>
      <vt:lpstr>Objectives</vt:lpstr>
      <vt:lpstr>Bit and Byte</vt:lpstr>
      <vt:lpstr>Multiples of bytes</vt:lpstr>
      <vt:lpstr>Decimal prefixes</vt:lpstr>
      <vt:lpstr>Binary prefixes</vt:lpstr>
      <vt:lpstr>Customary usage</vt:lpstr>
      <vt:lpstr>Problems with customary usage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10</cp:revision>
  <dcterms:created xsi:type="dcterms:W3CDTF">2021-08-17T08:24:34Z</dcterms:created>
  <dcterms:modified xsi:type="dcterms:W3CDTF">2021-10-29T14:05:09Z</dcterms:modified>
</cp:coreProperties>
</file>