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10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56CB-6403-4E05-BB88-21DA8D6B6C3E}" type="datetimeFigureOut">
              <a:rPr lang="en-SG" smtClean="0"/>
              <a:t>2/9/2015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94F8-4A4A-481D-8A42-FFF271D88B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5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1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59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98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34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4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9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8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9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4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2205317"/>
            <a:ext cx="5072899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Features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Peeing</a:t>
            </a:r>
          </a:p>
          <a:p>
            <a:r>
              <a:rPr lang="en-SG" dirty="0" smtClean="0"/>
              <a:t>Level Design</a:t>
            </a:r>
          </a:p>
          <a:p>
            <a:pPr lvl="1"/>
            <a:r>
              <a:rPr lang="en-SG" dirty="0" smtClean="0"/>
              <a:t>Sample Level</a:t>
            </a:r>
          </a:p>
          <a:p>
            <a:pPr lvl="1"/>
            <a:r>
              <a:rPr lang="en-SG" dirty="0" smtClean="0"/>
              <a:t>Level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507289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Framework</a:t>
            </a:r>
          </a:p>
          <a:p>
            <a:pPr lvl="1"/>
            <a:r>
              <a:rPr lang="en-SG" dirty="0" smtClean="0"/>
              <a:t>Menu system</a:t>
            </a:r>
          </a:p>
          <a:p>
            <a:pPr lvl="1"/>
            <a:r>
              <a:rPr lang="en-SG" dirty="0" smtClean="0"/>
              <a:t>Player class</a:t>
            </a:r>
          </a:p>
          <a:p>
            <a:r>
              <a:rPr lang="en-SG" dirty="0" smtClean="0"/>
              <a:t>Models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r>
              <a:rPr lang="en-SG" dirty="0" smtClean="0"/>
              <a:t>Images</a:t>
            </a:r>
          </a:p>
          <a:p>
            <a:pPr lvl="1"/>
            <a:r>
              <a:rPr lang="en-SG" dirty="0" smtClean="0"/>
              <a:t>Menu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Night Vision Goggles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Obj</a:t>
            </a:r>
            <a:r>
              <a:rPr lang="en-SG" dirty="0" smtClean="0"/>
              <a:t> models</a:t>
            </a:r>
          </a:p>
          <a:p>
            <a:r>
              <a:rPr lang="en-SG" dirty="0" smtClean="0"/>
              <a:t>Sound</a:t>
            </a:r>
          </a:p>
          <a:p>
            <a:r>
              <a:rPr lang="en-SG" dirty="0" smtClean="0"/>
              <a:t>Level 3 design</a:t>
            </a:r>
          </a:p>
          <a:p>
            <a:r>
              <a:rPr lang="en-SG" dirty="0" smtClean="0"/>
              <a:t>Dynamic weather</a:t>
            </a:r>
          </a:p>
          <a:p>
            <a:r>
              <a:rPr lang="en-SG" dirty="0" smtClean="0"/>
              <a:t>Laser detection</a:t>
            </a:r>
          </a:p>
          <a:p>
            <a:r>
              <a:rPr lang="en-SG" dirty="0" smtClean="0"/>
              <a:t>Weather controlling doll</a:t>
            </a:r>
          </a:p>
          <a:p>
            <a:r>
              <a:rPr lang="en-SG" dirty="0" smtClean="0"/>
              <a:t>Movements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Bad coding practices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Vision/ 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297</Words>
  <Application>Microsoft Office PowerPoint</Application>
  <PresentationFormat>Widescreen</PresentationFormat>
  <Paragraphs>138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Admin</cp:lastModifiedBy>
  <cp:revision>21</cp:revision>
  <dcterms:created xsi:type="dcterms:W3CDTF">2015-09-02T01:58:44Z</dcterms:created>
  <dcterms:modified xsi:type="dcterms:W3CDTF">2015-09-02T11:26:17Z</dcterms:modified>
</cp:coreProperties>
</file>