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57" r:id="rId4"/>
    <p:sldId id="259" r:id="rId5"/>
    <p:sldId id="265" r:id="rId6"/>
    <p:sldId id="266" r:id="rId7"/>
    <p:sldId id="263" r:id="rId8"/>
    <p:sldId id="258" r:id="rId9"/>
    <p:sldId id="260" r:id="rId10"/>
    <p:sldId id="268" r:id="rId11"/>
    <p:sldId id="269" r:id="rId12"/>
    <p:sldId id="270" r:id="rId13"/>
    <p:sldId id="264" r:id="rId14"/>
    <p:sldId id="262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mund Ang" initials="EA" lastIdx="1" clrIdx="0">
    <p:extLst>
      <p:ext uri="{19B8F6BF-5375-455C-9EA6-DF929625EA0E}">
        <p15:presenceInfo xmlns:p15="http://schemas.microsoft.com/office/powerpoint/2012/main" userId="286a10f0f2a541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610" autoAdjust="0"/>
  </p:normalViewPr>
  <p:slideViewPr>
    <p:cSldViewPr snapToGrid="0">
      <p:cViewPr varScale="1">
        <p:scale>
          <a:sx n="60" d="100"/>
          <a:sy n="60" d="100"/>
        </p:scale>
        <p:origin x="11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856CB-6403-4E05-BB88-21DA8D6B6C3E}" type="datetimeFigureOut">
              <a:rPr lang="en-SG" smtClean="0"/>
              <a:t>3/9/2015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A94F8-4A4A-481D-8A42-FFF271D88B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52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Glenn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650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Troy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5174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Troy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1591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All 4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981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mtClean="0"/>
              <a:t>All 4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344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Glenn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3071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Gerald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8343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Gerald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443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Edmund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390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Edmund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3856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Edmund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3961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Glenn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4145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Gerald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94F8-4A4A-481D-8A42-FFF271D88B52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918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State Penitentiary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By: Team E</a:t>
            </a:r>
          </a:p>
          <a:p>
            <a:r>
              <a:rPr lang="en-SG" dirty="0" smtClean="0"/>
              <a:t>Edmund, Glenn, Gerald, Troy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9192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Task break down - Glenn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8472" y="2205317"/>
            <a:ext cx="5072899" cy="4195481"/>
          </a:xfrm>
        </p:spPr>
        <p:txBody>
          <a:bodyPr>
            <a:normAutofit/>
          </a:bodyPr>
          <a:lstStyle/>
          <a:p>
            <a:r>
              <a:rPr lang="en-SG" dirty="0" smtClean="0"/>
              <a:t>Features</a:t>
            </a:r>
          </a:p>
          <a:p>
            <a:pPr lvl="1"/>
            <a:r>
              <a:rPr lang="en-SG" dirty="0" smtClean="0"/>
              <a:t>Invisibility</a:t>
            </a:r>
          </a:p>
          <a:p>
            <a:pPr lvl="1"/>
            <a:r>
              <a:rPr lang="en-SG" dirty="0" smtClean="0"/>
              <a:t>Peeing</a:t>
            </a:r>
          </a:p>
          <a:p>
            <a:r>
              <a:rPr lang="en-SG" dirty="0" smtClean="0"/>
              <a:t>Level Design</a:t>
            </a:r>
          </a:p>
          <a:p>
            <a:pPr lvl="1"/>
            <a:r>
              <a:rPr lang="en-SG" dirty="0" smtClean="0"/>
              <a:t>Sample Level</a:t>
            </a:r>
          </a:p>
          <a:p>
            <a:pPr lvl="1"/>
            <a:r>
              <a:rPr lang="en-SG" dirty="0" smtClean="0"/>
              <a:t>Level 1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55712" y="2205318"/>
            <a:ext cx="5072899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SG" dirty="0" smtClean="0"/>
              <a:t>Framework</a:t>
            </a:r>
          </a:p>
          <a:p>
            <a:pPr lvl="1"/>
            <a:r>
              <a:rPr lang="en-SG" dirty="0" smtClean="0"/>
              <a:t>Menu system</a:t>
            </a:r>
          </a:p>
          <a:p>
            <a:pPr lvl="1"/>
            <a:r>
              <a:rPr lang="en-SG" dirty="0" smtClean="0"/>
              <a:t>Player class</a:t>
            </a:r>
          </a:p>
          <a:p>
            <a:r>
              <a:rPr lang="en-SG" dirty="0" smtClean="0"/>
              <a:t>Models</a:t>
            </a:r>
          </a:p>
          <a:p>
            <a:pPr lvl="1"/>
            <a:r>
              <a:rPr lang="en-SG" dirty="0" smtClean="0"/>
              <a:t>Props</a:t>
            </a:r>
          </a:p>
          <a:p>
            <a:pPr lvl="1"/>
            <a:r>
              <a:rPr lang="en-SG" dirty="0" smtClean="0"/>
              <a:t>Items</a:t>
            </a:r>
          </a:p>
          <a:p>
            <a:r>
              <a:rPr lang="en-SG" dirty="0" smtClean="0"/>
              <a:t>Images</a:t>
            </a:r>
          </a:p>
          <a:p>
            <a:pPr lvl="1"/>
            <a:r>
              <a:rPr lang="en-SG" dirty="0" smtClean="0"/>
              <a:t>Menu</a:t>
            </a:r>
          </a:p>
          <a:p>
            <a:pPr lvl="1"/>
            <a:r>
              <a:rPr lang="en-SG" dirty="0" smtClean="0"/>
              <a:t>Props</a:t>
            </a:r>
          </a:p>
          <a:p>
            <a:pPr lvl="1"/>
            <a:r>
              <a:rPr lang="en-SG" dirty="0" smtClean="0"/>
              <a:t>Items</a:t>
            </a:r>
          </a:p>
          <a:p>
            <a:pPr lvl="1"/>
            <a:r>
              <a:rPr lang="en-SG" dirty="0" smtClean="0"/>
              <a:t>Invisibility</a:t>
            </a:r>
          </a:p>
          <a:p>
            <a:pPr lvl="1"/>
            <a:r>
              <a:rPr lang="en-SG" dirty="0" smtClean="0"/>
              <a:t>Night Vision Goggles</a:t>
            </a:r>
          </a:p>
        </p:txBody>
      </p:sp>
    </p:spTree>
    <p:extLst>
      <p:ext uri="{BB962C8B-B14F-4D97-AF65-F5344CB8AC3E}">
        <p14:creationId xmlns:p14="http://schemas.microsoft.com/office/powerpoint/2010/main" val="114720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Task break down - Gerald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Obj</a:t>
            </a:r>
            <a:r>
              <a:rPr lang="en-SG" dirty="0" smtClean="0"/>
              <a:t> models</a:t>
            </a:r>
          </a:p>
          <a:p>
            <a:r>
              <a:rPr lang="en-SG" dirty="0" smtClean="0"/>
              <a:t>Sound</a:t>
            </a:r>
          </a:p>
          <a:p>
            <a:r>
              <a:rPr lang="en-SG" dirty="0" smtClean="0"/>
              <a:t>Level 3 design</a:t>
            </a:r>
          </a:p>
          <a:p>
            <a:r>
              <a:rPr lang="en-SG" dirty="0" smtClean="0"/>
              <a:t>Dynamic weather</a:t>
            </a:r>
          </a:p>
          <a:p>
            <a:r>
              <a:rPr lang="en-SG" dirty="0" smtClean="0"/>
              <a:t>Laser detection</a:t>
            </a:r>
          </a:p>
          <a:p>
            <a:r>
              <a:rPr lang="en-SG" dirty="0" smtClean="0"/>
              <a:t>Weather controlling doll</a:t>
            </a:r>
          </a:p>
          <a:p>
            <a:r>
              <a:rPr lang="en-SG" dirty="0" smtClean="0"/>
              <a:t>Movements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3487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Task break down - Troy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7383864" cy="4195481"/>
          </a:xfrm>
        </p:spPr>
        <p:txBody>
          <a:bodyPr>
            <a:normAutofit fontScale="92500" lnSpcReduction="10000"/>
          </a:bodyPr>
          <a:lstStyle/>
          <a:p>
            <a:r>
              <a:rPr lang="en-SG" dirty="0" smtClean="0"/>
              <a:t>Read From Text File		</a:t>
            </a:r>
          </a:p>
          <a:p>
            <a:r>
              <a:rPr lang="en-SG" dirty="0" smtClean="0"/>
              <a:t>Human Models</a:t>
            </a:r>
          </a:p>
          <a:p>
            <a:r>
              <a:rPr lang="en-SG" dirty="0" smtClean="0"/>
              <a:t>Level 4 Design</a:t>
            </a:r>
          </a:p>
          <a:p>
            <a:r>
              <a:rPr lang="en-SG" dirty="0" smtClean="0"/>
              <a:t>Interactions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Item Pickup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Unlocking Doors</a:t>
            </a:r>
          </a:p>
          <a:p>
            <a:r>
              <a:rPr lang="en-SG" dirty="0" smtClean="0"/>
              <a:t>Features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Key card-locked doors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Key cards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Dialogue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Night Vision Goggles</a:t>
            </a:r>
          </a:p>
          <a:p>
            <a:pPr marL="457200" lvl="1" indent="0">
              <a:buNone/>
            </a:pPr>
            <a:endParaRPr lang="en-SG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SG" dirty="0"/>
          </a:p>
          <a:p>
            <a:pPr lvl="1">
              <a:buFont typeface="Wingdings" panose="05000000000000000000" pitchFamily="2" charset="2"/>
              <a:buChar char="q"/>
            </a:pPr>
            <a:endParaRPr lang="en-SG" dirty="0" smtClean="0"/>
          </a:p>
          <a:p>
            <a:pPr marL="457200" lvl="1" indent="0">
              <a:buNone/>
            </a:pPr>
            <a:endParaRPr lang="en-SG" dirty="0"/>
          </a:p>
          <a:p>
            <a:pPr marL="457200" lvl="1" indent="0">
              <a:buNone/>
            </a:pPr>
            <a:endParaRPr lang="en-SG" dirty="0" smtClean="0"/>
          </a:p>
          <a:p>
            <a:pPr marL="457200" lvl="1" indent="0">
              <a:buNone/>
            </a:pPr>
            <a:endParaRPr lang="en-SG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872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Gantt Chart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511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Problems encountered/ solved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Bad coding practices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Hungarian Notation</a:t>
            </a:r>
          </a:p>
          <a:p>
            <a:r>
              <a:rPr lang="en-SG" dirty="0" smtClean="0"/>
              <a:t>Logic Errors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Rewrote codes properly</a:t>
            </a:r>
          </a:p>
          <a:p>
            <a:r>
              <a:rPr lang="en-SG" dirty="0" smtClean="0"/>
              <a:t>Unhandled exception errors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Debug and use call stack to find the error</a:t>
            </a:r>
          </a:p>
          <a:p>
            <a:r>
              <a:rPr lang="en-SG" dirty="0" smtClean="0"/>
              <a:t>Low frame rate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Frustum culling</a:t>
            </a:r>
          </a:p>
          <a:p>
            <a:r>
              <a:rPr lang="en-SG" dirty="0" smtClean="0"/>
              <a:t>Object Oriented Programming knowledge not strong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9810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New things learned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Cheap Spatial Partitioning in 3D</a:t>
            </a:r>
          </a:p>
          <a:p>
            <a:r>
              <a:rPr lang="en-SG" dirty="0" smtClean="0"/>
              <a:t>Frustum culling</a:t>
            </a:r>
          </a:p>
          <a:p>
            <a:r>
              <a:rPr lang="en-SG" dirty="0" smtClean="0"/>
              <a:t>AI waypoint generation &amp; Calculation based on generated values</a:t>
            </a:r>
          </a:p>
          <a:p>
            <a:r>
              <a:rPr lang="en-SG" dirty="0" smtClean="0"/>
              <a:t>Interactions via Pythagoras’ theorem and magnitude</a:t>
            </a:r>
          </a:p>
          <a:p>
            <a:r>
              <a:rPr lang="en-SG" dirty="0" smtClean="0"/>
              <a:t>Rotation for animation using </a:t>
            </a:r>
            <a:r>
              <a:rPr lang="en-SG" dirty="0" err="1" smtClean="0"/>
              <a:t>DegreeToRadians</a:t>
            </a:r>
            <a:r>
              <a:rPr lang="en-SG" dirty="0" smtClean="0"/>
              <a:t>()</a:t>
            </a:r>
          </a:p>
          <a:p>
            <a:endParaRPr lang="en-SG" dirty="0" smtClean="0"/>
          </a:p>
          <a:p>
            <a:endParaRPr lang="en-SG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9394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VIDEO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60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Game Idea inspiration &amp; Concept</a:t>
            </a:r>
            <a:endParaRPr lang="en-SG" dirty="0"/>
          </a:p>
        </p:txBody>
      </p:sp>
      <p:pic>
        <p:nvPicPr>
          <p:cNvPr id="1026" name="Picture 2" descr="http://ecx.images-amazon.com/images/I/51knil8xmkL._SY355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15" y="1466881"/>
            <a:ext cx="2614322" cy="369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tatic.gamespot.com/uploads/original/536/5360430/2405339-mgsvgz_ss_game_00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462" y="1513342"/>
            <a:ext cx="6408222" cy="360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71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Features(Framework)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Sounds</a:t>
            </a:r>
          </a:p>
          <a:p>
            <a:r>
              <a:rPr lang="en-SG" dirty="0" smtClean="0"/>
              <a:t>Frustum Culling </a:t>
            </a:r>
          </a:p>
          <a:p>
            <a:r>
              <a:rPr lang="en-SG" dirty="0" smtClean="0"/>
              <a:t>Simple Physics engine</a:t>
            </a:r>
          </a:p>
          <a:p>
            <a:pPr lvl="1"/>
            <a:r>
              <a:rPr lang="en-SG" dirty="0"/>
              <a:t>In-game time system</a:t>
            </a:r>
          </a:p>
          <a:p>
            <a:pPr lvl="1"/>
            <a:r>
              <a:rPr lang="en-SG" dirty="0" smtClean="0"/>
              <a:t>Rain system</a:t>
            </a:r>
          </a:p>
          <a:p>
            <a:pPr lvl="1"/>
            <a:r>
              <a:rPr lang="en-SG" dirty="0"/>
              <a:t>AABB Collision </a:t>
            </a:r>
            <a:r>
              <a:rPr lang="en-SG" dirty="0" smtClean="0"/>
              <a:t>detection</a:t>
            </a:r>
          </a:p>
          <a:p>
            <a:r>
              <a:rPr lang="en-SG" dirty="0" smtClean="0"/>
              <a:t>Shadows</a:t>
            </a:r>
          </a:p>
          <a:p>
            <a:r>
              <a:rPr lang="en-SG" dirty="0" smtClean="0"/>
              <a:t>AI waypoint generator</a:t>
            </a:r>
          </a:p>
          <a:p>
            <a:r>
              <a:rPr lang="en-SG" dirty="0" smtClean="0"/>
              <a:t>Modular development of classes</a:t>
            </a:r>
          </a:p>
        </p:txBody>
      </p:sp>
      <p:pic>
        <p:nvPicPr>
          <p:cNvPr id="1026" name="Picture 2" descr="http://findicons.com/files/icons/949/token/256/s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37" y="1186644"/>
            <a:ext cx="1994068" cy="199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shescribes.com/wp-content/uploads/2015/07/Tim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505" y="3180712"/>
            <a:ext cx="3843654" cy="256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33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Features (Misc.) Part One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297487" cy="4195481"/>
          </a:xfrm>
        </p:spPr>
        <p:txBody>
          <a:bodyPr>
            <a:normAutofit/>
          </a:bodyPr>
          <a:lstStyle/>
          <a:p>
            <a:r>
              <a:rPr lang="en-SG" dirty="0" smtClean="0"/>
              <a:t>Simple AI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AI waypoint pathfinding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Enemy state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AI Field of View/ Visibility</a:t>
            </a:r>
          </a:p>
          <a:p>
            <a:r>
              <a:rPr lang="en-SG" dirty="0" smtClean="0"/>
              <a:t>Urination</a:t>
            </a:r>
          </a:p>
          <a:p>
            <a:r>
              <a:rPr lang="en-SG" dirty="0" smtClean="0"/>
              <a:t>Night vision goggles</a:t>
            </a:r>
            <a:endParaRPr lang="en-SG" dirty="0"/>
          </a:p>
          <a:p>
            <a:r>
              <a:rPr lang="en-SG" dirty="0" smtClean="0"/>
              <a:t>Invisibility cloak</a:t>
            </a:r>
          </a:p>
          <a:p>
            <a:r>
              <a:rPr lang="en-SG" dirty="0" smtClean="0"/>
              <a:t>Inventory system</a:t>
            </a:r>
          </a:p>
          <a:p>
            <a:r>
              <a:rPr lang="en-SG" dirty="0" smtClean="0"/>
              <a:t>Dialogue system</a:t>
            </a:r>
          </a:p>
          <a:p>
            <a:r>
              <a:rPr lang="en-SG" dirty="0" smtClean="0"/>
              <a:t>Key cards and doors</a:t>
            </a:r>
          </a:p>
        </p:txBody>
      </p:sp>
      <p:pic>
        <p:nvPicPr>
          <p:cNvPr id="2052" name="Picture 4" descr="http://seniordriving.aaa.com/widgets/Interactives/field-of-vision/images/field-of-view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72" y="1315452"/>
            <a:ext cx="3482199" cy="305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671" y="3508386"/>
            <a:ext cx="2857143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8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Features (Misc.) Part Two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529307" cy="4195481"/>
          </a:xfrm>
        </p:spPr>
        <p:txBody>
          <a:bodyPr/>
          <a:lstStyle/>
          <a:p>
            <a:r>
              <a:rPr lang="en-SG" dirty="0" err="1"/>
              <a:t>Teru</a:t>
            </a:r>
            <a:r>
              <a:rPr lang="en-SG" dirty="0"/>
              <a:t> </a:t>
            </a:r>
            <a:r>
              <a:rPr lang="en-SG" dirty="0" err="1"/>
              <a:t>Teru</a:t>
            </a:r>
            <a:r>
              <a:rPr lang="en-SG" dirty="0"/>
              <a:t> </a:t>
            </a:r>
            <a:r>
              <a:rPr lang="en-SG" dirty="0" err="1"/>
              <a:t>Bozu</a:t>
            </a:r>
            <a:r>
              <a:rPr lang="en-SG" dirty="0"/>
              <a:t> </a:t>
            </a:r>
          </a:p>
          <a:p>
            <a:pPr lvl="1"/>
            <a:r>
              <a:rPr lang="en-SG" dirty="0" smtClean="0"/>
              <a:t>Affects AI Visibility</a:t>
            </a:r>
          </a:p>
          <a:p>
            <a:r>
              <a:rPr lang="en-SG" dirty="0" smtClean="0"/>
              <a:t>Infrared </a:t>
            </a:r>
            <a:r>
              <a:rPr lang="en-SG" dirty="0"/>
              <a:t>Security Laser </a:t>
            </a:r>
          </a:p>
          <a:p>
            <a:r>
              <a:rPr lang="en-SG" dirty="0"/>
              <a:t>Game User Interface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/>
              <a:t>Wristwatch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/>
              <a:t>Compass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Nearby Enemy </a:t>
            </a:r>
            <a:r>
              <a:rPr lang="en-SG" dirty="0"/>
              <a:t>warning HUD</a:t>
            </a:r>
          </a:p>
        </p:txBody>
      </p:sp>
      <p:pic>
        <p:nvPicPr>
          <p:cNvPr id="3074" name="Picture 2" descr="http://1.bp.blogspot.com/-WgzKfnnnGrM/TqgAqU59DnI/AAAAAAAABKg/ygwdqLYbqAI/s640/teru5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155" y="1407299"/>
            <a:ext cx="4881646" cy="325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55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DEMO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80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Controls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Movement – WASD</a:t>
            </a:r>
          </a:p>
          <a:p>
            <a:r>
              <a:rPr lang="en-SG" dirty="0" smtClean="0"/>
              <a:t>Jump – Spacebar </a:t>
            </a:r>
          </a:p>
          <a:p>
            <a:r>
              <a:rPr lang="en-SG" dirty="0" smtClean="0"/>
              <a:t>Sneak – Control </a:t>
            </a:r>
          </a:p>
          <a:p>
            <a:r>
              <a:rPr lang="en-SG" dirty="0" smtClean="0"/>
              <a:t>Sprint – Shift </a:t>
            </a:r>
          </a:p>
          <a:p>
            <a:r>
              <a:rPr lang="en-SG" dirty="0" smtClean="0"/>
              <a:t>F – Interact</a:t>
            </a:r>
          </a:p>
          <a:p>
            <a:r>
              <a:rPr lang="en-SG" dirty="0" smtClean="0"/>
              <a:t>Q – Activate Night vision goggles</a:t>
            </a:r>
          </a:p>
          <a:p>
            <a:r>
              <a:rPr lang="en-SG" dirty="0" smtClean="0"/>
              <a:t>Look – Mouse </a:t>
            </a:r>
            <a:endParaRPr lang="en-SG" dirty="0"/>
          </a:p>
        </p:txBody>
      </p:sp>
      <p:pic>
        <p:nvPicPr>
          <p:cNvPr id="4100" name="Picture 4" descr="http://media.tumblr.com/b09d40e6b6aea5ccc90ace320d2f9f0c/tumblr_inline_mlds74A4721qz4rg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373" y="908347"/>
            <a:ext cx="3550343" cy="266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upload.wikimedia.org/wikipedia/commons/a/aa/3-Tastenmaus_Microsof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030" y="3817802"/>
            <a:ext cx="3057645" cy="267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8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Task break down - Edmund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931727" cy="4195481"/>
          </a:xfrm>
        </p:spPr>
        <p:txBody>
          <a:bodyPr>
            <a:normAutofit lnSpcReduction="10000"/>
          </a:bodyPr>
          <a:lstStyle/>
          <a:p>
            <a:r>
              <a:rPr lang="en-SG" dirty="0" smtClean="0"/>
              <a:t>Framework and Modular base classes for teammates</a:t>
            </a:r>
          </a:p>
          <a:p>
            <a:r>
              <a:rPr lang="en-SG" dirty="0" smtClean="0"/>
              <a:t>AI classes and Algorithm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Automatic AI waypoint generator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AI States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AI Field of Vision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Pathfinding</a:t>
            </a:r>
          </a:p>
          <a:p>
            <a:r>
              <a:rPr lang="en-SG" dirty="0" smtClean="0"/>
              <a:t>Simple Physics Engine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In-game time system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Dynamic Lighting</a:t>
            </a:r>
          </a:p>
          <a:p>
            <a:r>
              <a:rPr lang="en-SG" dirty="0" smtClean="0"/>
              <a:t>Collision Detection + Response</a:t>
            </a:r>
          </a:p>
          <a:p>
            <a:endParaRPr lang="en-S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35040" y="2052918"/>
            <a:ext cx="4931727" cy="41954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SG" dirty="0" smtClean="0"/>
              <a:t>Objective markers</a:t>
            </a:r>
          </a:p>
          <a:p>
            <a:r>
              <a:rPr lang="en-SG" dirty="0" smtClean="0"/>
              <a:t>Nearby Enemy Warning HUD</a:t>
            </a:r>
          </a:p>
          <a:p>
            <a:r>
              <a:rPr lang="en-SG" dirty="0" smtClean="0"/>
              <a:t>Frustum Culling</a:t>
            </a:r>
          </a:p>
          <a:p>
            <a:r>
              <a:rPr lang="en-SG" dirty="0" smtClean="0"/>
              <a:t>Guide and teach teammates</a:t>
            </a:r>
          </a:p>
          <a:p>
            <a:r>
              <a:rPr lang="en-SG" dirty="0" smtClean="0"/>
              <a:t>2</a:t>
            </a:r>
            <a:r>
              <a:rPr lang="en-SG" baseline="30000" dirty="0" smtClean="0"/>
              <a:t>nd</a:t>
            </a:r>
            <a:r>
              <a:rPr lang="en-SG" dirty="0" smtClean="0"/>
              <a:t> Level of the game</a:t>
            </a:r>
          </a:p>
          <a:p>
            <a:r>
              <a:rPr lang="en-SG" dirty="0" smtClean="0"/>
              <a:t>Compass system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Points to nearest objective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Point North</a:t>
            </a:r>
          </a:p>
          <a:p>
            <a:r>
              <a:rPr lang="en-SG" dirty="0" smtClean="0"/>
              <a:t>Fix logic errors and warnings</a:t>
            </a:r>
          </a:p>
          <a:p>
            <a:r>
              <a:rPr lang="en-SG" dirty="0" smtClean="0"/>
              <a:t>TDD &amp; Slides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3492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357</TotalTime>
  <Words>356</Words>
  <Application>Microsoft Office PowerPoint</Application>
  <PresentationFormat>Widescreen</PresentationFormat>
  <Paragraphs>152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Wingdings 3</vt:lpstr>
      <vt:lpstr>Ion</vt:lpstr>
      <vt:lpstr>State Penitentiary 3</vt:lpstr>
      <vt:lpstr>VIDEO</vt:lpstr>
      <vt:lpstr>Game Idea inspiration &amp; Concept</vt:lpstr>
      <vt:lpstr>Features(Framework)</vt:lpstr>
      <vt:lpstr>Features (Misc.) Part One</vt:lpstr>
      <vt:lpstr>Features (Misc.) Part Two</vt:lpstr>
      <vt:lpstr>DEMO</vt:lpstr>
      <vt:lpstr>Controls</vt:lpstr>
      <vt:lpstr>Task break down - Edmund</vt:lpstr>
      <vt:lpstr>Task break down - Glenn</vt:lpstr>
      <vt:lpstr>Task break down - Gerald</vt:lpstr>
      <vt:lpstr>Task break down - Troy</vt:lpstr>
      <vt:lpstr>Gantt Chart</vt:lpstr>
      <vt:lpstr>Problems encountered/ solved</vt:lpstr>
      <vt:lpstr>New things learned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Penitentiary 3</dc:title>
  <dc:creator>Edmund Ang</dc:creator>
  <cp:lastModifiedBy>Microsoft account</cp:lastModifiedBy>
  <cp:revision>27</cp:revision>
  <dcterms:created xsi:type="dcterms:W3CDTF">2015-09-02T01:58:44Z</dcterms:created>
  <dcterms:modified xsi:type="dcterms:W3CDTF">2015-09-02T17:43:12Z</dcterms:modified>
</cp:coreProperties>
</file>