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56CB-6403-4E05-BB88-21DA8D6B6C3E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94F8-4A4A-481D-8A42-FFF271D88B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5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1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59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98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34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4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9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8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9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4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2205317"/>
            <a:ext cx="5072899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Features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Peeing</a:t>
            </a:r>
          </a:p>
          <a:p>
            <a:r>
              <a:rPr lang="en-SG" dirty="0" smtClean="0"/>
              <a:t>Level Design</a:t>
            </a:r>
          </a:p>
          <a:p>
            <a:pPr lvl="1"/>
            <a:r>
              <a:rPr lang="en-SG" dirty="0" smtClean="0"/>
              <a:t>Sample Level</a:t>
            </a:r>
          </a:p>
          <a:p>
            <a:pPr lvl="1"/>
            <a:r>
              <a:rPr lang="en-SG" dirty="0" smtClean="0"/>
              <a:t>Level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507289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Framework</a:t>
            </a:r>
          </a:p>
          <a:p>
            <a:pPr lvl="1"/>
            <a:r>
              <a:rPr lang="en-SG" dirty="0" smtClean="0"/>
              <a:t>Menu system</a:t>
            </a:r>
          </a:p>
          <a:p>
            <a:pPr lvl="1"/>
            <a:r>
              <a:rPr lang="en-SG" dirty="0" smtClean="0"/>
              <a:t>Player class</a:t>
            </a:r>
          </a:p>
          <a:p>
            <a:r>
              <a:rPr lang="en-SG" dirty="0" smtClean="0"/>
              <a:t>Models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r>
              <a:rPr lang="en-SG" dirty="0" smtClean="0"/>
              <a:t>Images</a:t>
            </a:r>
          </a:p>
          <a:p>
            <a:pPr lvl="1"/>
            <a:r>
              <a:rPr lang="en-SG" dirty="0" smtClean="0"/>
              <a:t>Menu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Night Vision Goggles</a:t>
            </a:r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Obj</a:t>
            </a:r>
            <a:r>
              <a:rPr lang="en-SG" dirty="0" smtClean="0"/>
              <a:t> models</a:t>
            </a:r>
          </a:p>
          <a:p>
            <a:r>
              <a:rPr lang="en-SG" dirty="0" smtClean="0"/>
              <a:t>Sound</a:t>
            </a:r>
          </a:p>
          <a:p>
            <a:r>
              <a:rPr lang="en-SG" dirty="0" smtClean="0"/>
              <a:t>Level 3 design</a:t>
            </a:r>
          </a:p>
          <a:p>
            <a:r>
              <a:rPr lang="en-SG" dirty="0" smtClean="0"/>
              <a:t>Dynamic weather</a:t>
            </a:r>
          </a:p>
          <a:p>
            <a:r>
              <a:rPr lang="en-SG" dirty="0" smtClean="0"/>
              <a:t>Laser detection</a:t>
            </a:r>
          </a:p>
          <a:p>
            <a:r>
              <a:rPr lang="en-SG" dirty="0" smtClean="0"/>
              <a:t>Weather controlling doll</a:t>
            </a:r>
          </a:p>
          <a:p>
            <a:r>
              <a:rPr lang="en-SG" dirty="0" smtClean="0"/>
              <a:t>Movements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Bad coding </a:t>
            </a:r>
            <a:r>
              <a:rPr lang="en-SG" dirty="0" smtClean="0"/>
              <a:t>practices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Hungarian Notation</a:t>
            </a:r>
            <a:endParaRPr lang="en-SG" dirty="0" smtClean="0"/>
          </a:p>
          <a:p>
            <a:r>
              <a:rPr lang="en-SG" dirty="0" smtClean="0"/>
              <a:t>Logic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Rewrote codes properly</a:t>
            </a:r>
          </a:p>
          <a:p>
            <a:r>
              <a:rPr lang="en-SG" dirty="0" smtClean="0"/>
              <a:t>Unhandled exception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Debug and use call stack to find the error</a:t>
            </a:r>
            <a:endParaRPr lang="en-SG" dirty="0" smtClean="0"/>
          </a:p>
          <a:p>
            <a:r>
              <a:rPr lang="en-SG" dirty="0" smtClean="0"/>
              <a:t>Low frame rate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Frustum culling</a:t>
            </a:r>
            <a:endParaRPr lang="en-SG" dirty="0" smtClean="0"/>
          </a:p>
          <a:p>
            <a:r>
              <a:rPr lang="en-SG" dirty="0" smtClean="0"/>
              <a:t>Object Oriented Programming knowledge not strong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</a:t>
            </a:r>
            <a:r>
              <a:rPr lang="en-SG" dirty="0" smtClean="0"/>
              <a:t>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Cheap Spatial Partitioning in 3D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AI waypoint generation &amp; Calculation based on generated values</a:t>
            </a:r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  <p:pic>
        <p:nvPicPr>
          <p:cNvPr id="1026" name="Picture 2" descr="http://findicons.com/files/icons/949/token/256/s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37" y="1186644"/>
            <a:ext cx="1994068" cy="19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hescribes.com/wp-content/uploads/2015/07/Ti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05" y="3180712"/>
            <a:ext cx="3843654" cy="25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</a:t>
            </a:r>
            <a:r>
              <a:rPr lang="en-SG" dirty="0" smtClean="0"/>
              <a:t>View/ </a:t>
            </a:r>
            <a:r>
              <a:rPr lang="en-SG" dirty="0" smtClean="0"/>
              <a:t>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  <p:pic>
        <p:nvPicPr>
          <p:cNvPr id="2052" name="Picture 4" descr="http://seniordriving.aaa.com/widgets/Interactives/field-of-vision/images/field-of-view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15452"/>
            <a:ext cx="3482199" cy="305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71" y="3508386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  <p:pic>
        <p:nvPicPr>
          <p:cNvPr id="3074" name="Picture 2" descr="http://1.bp.blogspot.com/-WgzKfnnnGrM/TqgAqU59DnI/AAAAAAAABKg/ygwdqLYbqAI/s640/teru5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55" y="1407299"/>
            <a:ext cx="4881646" cy="32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  <p:pic>
        <p:nvPicPr>
          <p:cNvPr id="4100" name="Picture 4" descr="http://media.tumblr.com/b09d40e6b6aea5ccc90ace320d2f9f0c/tumblr_inline_mlds74A4721qz4rg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73" y="908347"/>
            <a:ext cx="3550343" cy="266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a/aa/3-Tastenmaus_Microsof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0" y="3817802"/>
            <a:ext cx="3057645" cy="267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343</Words>
  <Application>Microsoft Office PowerPoint</Application>
  <PresentationFormat>Widescreen</PresentationFormat>
  <Paragraphs>149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Edmund Ang</cp:lastModifiedBy>
  <cp:revision>25</cp:revision>
  <dcterms:created xsi:type="dcterms:W3CDTF">2015-09-02T01:58:44Z</dcterms:created>
  <dcterms:modified xsi:type="dcterms:W3CDTF">2015-09-02T16:35:14Z</dcterms:modified>
</cp:coreProperties>
</file>