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9" r:id="rId5"/>
    <p:sldId id="265" r:id="rId6"/>
    <p:sldId id="266" r:id="rId7"/>
    <p:sldId id="263" r:id="rId8"/>
    <p:sldId id="258" r:id="rId9"/>
    <p:sldId id="260" r:id="rId10"/>
    <p:sldId id="268" r:id="rId11"/>
    <p:sldId id="269" r:id="rId12"/>
    <p:sldId id="270" r:id="rId13"/>
    <p:sldId id="26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Ang" initials="EA" lastIdx="1" clrIdx="0">
    <p:extLst>
      <p:ext uri="{19B8F6BF-5375-455C-9EA6-DF929625EA0E}">
        <p15:presenceInfo xmlns:p15="http://schemas.microsoft.com/office/powerpoint/2012/main" userId="286a10f0f2a54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56CB-6403-4E05-BB88-21DA8D6B6C3E}" type="datetimeFigureOut">
              <a:rPr lang="en-SG" smtClean="0"/>
              <a:t>2/9/2015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94F8-4A4A-481D-8A42-FFF271D88B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2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5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1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59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98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0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34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4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9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85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9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4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State Penitentiary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Team E</a:t>
            </a:r>
          </a:p>
          <a:p>
            <a:r>
              <a:rPr lang="en-SG" dirty="0" smtClean="0"/>
              <a:t>Edmund, Glenn, Gerald, Troy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9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Glenn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Gerald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Obj</a:t>
            </a:r>
            <a:r>
              <a:rPr lang="en-SG" dirty="0" smtClean="0"/>
              <a:t> models</a:t>
            </a:r>
          </a:p>
          <a:p>
            <a:r>
              <a:rPr lang="en-SG" dirty="0" smtClean="0"/>
              <a:t>Sound</a:t>
            </a:r>
          </a:p>
          <a:p>
            <a:r>
              <a:rPr lang="en-SG" dirty="0" smtClean="0"/>
              <a:t>Level 3 design</a:t>
            </a:r>
          </a:p>
          <a:p>
            <a:r>
              <a:rPr lang="en-SG" dirty="0" smtClean="0"/>
              <a:t>Dynamic weather</a:t>
            </a:r>
          </a:p>
          <a:p>
            <a:r>
              <a:rPr lang="en-SG" dirty="0" smtClean="0"/>
              <a:t>Laser detection</a:t>
            </a:r>
          </a:p>
          <a:p>
            <a:r>
              <a:rPr lang="en-SG" dirty="0" smtClean="0"/>
              <a:t>Weather controlling doll</a:t>
            </a:r>
          </a:p>
          <a:p>
            <a:r>
              <a:rPr lang="en-SG" dirty="0" smtClean="0"/>
              <a:t>Movements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Troy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3864" cy="419548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Read From Text File		</a:t>
            </a:r>
          </a:p>
          <a:p>
            <a:r>
              <a:rPr lang="en-SG" dirty="0" smtClean="0"/>
              <a:t>Human Models</a:t>
            </a:r>
          </a:p>
          <a:p>
            <a:r>
              <a:rPr lang="en-SG" dirty="0" smtClean="0"/>
              <a:t>Level 4 Design</a:t>
            </a:r>
          </a:p>
          <a:p>
            <a:r>
              <a:rPr lang="en-SG" dirty="0" smtClean="0"/>
              <a:t>Interactions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Item Pickup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Unlocking Doors</a:t>
            </a:r>
          </a:p>
          <a:p>
            <a:r>
              <a:rPr lang="en-SG" dirty="0" smtClean="0"/>
              <a:t>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card-locked doors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Dialogue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Night Vision Goggles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SG" dirty="0"/>
          </a:p>
          <a:p>
            <a:pPr lvl="1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encountered/ 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things learned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Idea inspiration &amp; Concept</a:t>
            </a:r>
            <a:endParaRPr lang="en-SG" dirty="0"/>
          </a:p>
        </p:txBody>
      </p:sp>
      <p:pic>
        <p:nvPicPr>
          <p:cNvPr id="1026" name="Picture 2" descr="http://ecx.images-amazon.com/images/I/51knil8xmkL._SY35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5" y="1466881"/>
            <a:ext cx="2614322" cy="36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gamespot.com/uploads/original/536/5360430/2405339-mgsvgz_ss_game_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62" y="1513342"/>
            <a:ext cx="6408222" cy="3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Features(Framework)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Sounds</a:t>
            </a:r>
          </a:p>
          <a:p>
            <a:r>
              <a:rPr lang="en-SG" dirty="0" smtClean="0"/>
              <a:t>Frustum Culling </a:t>
            </a:r>
          </a:p>
          <a:p>
            <a:r>
              <a:rPr lang="en-SG" dirty="0" smtClean="0"/>
              <a:t>Simple Physics engine</a:t>
            </a:r>
          </a:p>
          <a:p>
            <a:pPr lvl="1"/>
            <a:r>
              <a:rPr lang="en-SG" dirty="0"/>
              <a:t>In-game time system</a:t>
            </a:r>
          </a:p>
          <a:p>
            <a:pPr lvl="1"/>
            <a:r>
              <a:rPr lang="en-SG" dirty="0" smtClean="0"/>
              <a:t>Rain system</a:t>
            </a:r>
          </a:p>
          <a:p>
            <a:pPr lvl="1"/>
            <a:r>
              <a:rPr lang="en-SG" dirty="0"/>
              <a:t>AABB Collision </a:t>
            </a:r>
            <a:r>
              <a:rPr lang="en-SG" dirty="0" smtClean="0"/>
              <a:t>detection</a:t>
            </a:r>
          </a:p>
          <a:p>
            <a:r>
              <a:rPr lang="en-SG" dirty="0" smtClean="0"/>
              <a:t>Shadows</a:t>
            </a:r>
          </a:p>
          <a:p>
            <a:r>
              <a:rPr lang="en-SG" dirty="0" smtClean="0"/>
              <a:t>AI waypoint generator</a:t>
            </a:r>
          </a:p>
          <a:p>
            <a:r>
              <a:rPr lang="en-SG" dirty="0" smtClean="0"/>
              <a:t>Modular development of classes</a:t>
            </a:r>
          </a:p>
        </p:txBody>
      </p:sp>
    </p:spTree>
    <p:extLst>
      <p:ext uri="{BB962C8B-B14F-4D97-AF65-F5344CB8AC3E}">
        <p14:creationId xmlns:p14="http://schemas.microsoft.com/office/powerpoint/2010/main" val="1604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97487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Simple 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waypoint pathfinding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Enemy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Vision/ Visibility</a:t>
            </a:r>
          </a:p>
          <a:p>
            <a:r>
              <a:rPr lang="en-SG" dirty="0" smtClean="0"/>
              <a:t>Urination</a:t>
            </a:r>
          </a:p>
          <a:p>
            <a:r>
              <a:rPr lang="en-SG" dirty="0" smtClean="0"/>
              <a:t>Night vision goggles</a:t>
            </a:r>
            <a:endParaRPr lang="en-SG" dirty="0"/>
          </a:p>
          <a:p>
            <a:r>
              <a:rPr lang="en-SG" dirty="0" smtClean="0"/>
              <a:t>Invisibility cloak</a:t>
            </a:r>
          </a:p>
          <a:p>
            <a:r>
              <a:rPr lang="en-SG" dirty="0" smtClean="0"/>
              <a:t>Inventory system</a:t>
            </a:r>
          </a:p>
          <a:p>
            <a:r>
              <a:rPr lang="en-SG" dirty="0" smtClean="0"/>
              <a:t>Dialogue system</a:t>
            </a:r>
          </a:p>
          <a:p>
            <a:r>
              <a:rPr lang="en-SG" dirty="0" smtClean="0"/>
              <a:t>Key cards and doors</a:t>
            </a:r>
          </a:p>
        </p:txBody>
      </p:sp>
    </p:spTree>
    <p:extLst>
      <p:ext uri="{BB962C8B-B14F-4D97-AF65-F5344CB8AC3E}">
        <p14:creationId xmlns:p14="http://schemas.microsoft.com/office/powerpoint/2010/main" val="3795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Two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29307" cy="4195481"/>
          </a:xfrm>
        </p:spPr>
        <p:txBody>
          <a:bodyPr/>
          <a:lstStyle/>
          <a:p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Bozu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Affects AI Visibility</a:t>
            </a:r>
          </a:p>
          <a:p>
            <a:r>
              <a:rPr lang="en-SG" dirty="0" smtClean="0"/>
              <a:t>Infrared </a:t>
            </a:r>
            <a:r>
              <a:rPr lang="en-SG" dirty="0"/>
              <a:t>Security Laser </a:t>
            </a:r>
          </a:p>
          <a:p>
            <a:r>
              <a:rPr lang="en-SG" dirty="0"/>
              <a:t>Game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Wristwatch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Compass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Nearby Enemy </a:t>
            </a:r>
            <a:r>
              <a:rPr lang="en-SG" dirty="0"/>
              <a:t>warning HUD</a:t>
            </a:r>
          </a:p>
        </p:txBody>
      </p:sp>
    </p:spTree>
    <p:extLst>
      <p:ext uri="{BB962C8B-B14F-4D97-AF65-F5344CB8AC3E}">
        <p14:creationId xmlns:p14="http://schemas.microsoft.com/office/powerpoint/2010/main" val="225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Controls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Movement – WASD</a:t>
            </a:r>
          </a:p>
          <a:p>
            <a:r>
              <a:rPr lang="en-SG" dirty="0" smtClean="0"/>
              <a:t>Jump – Spacebar </a:t>
            </a:r>
          </a:p>
          <a:p>
            <a:r>
              <a:rPr lang="en-SG" dirty="0" smtClean="0"/>
              <a:t>Sneak – Control </a:t>
            </a:r>
          </a:p>
          <a:p>
            <a:r>
              <a:rPr lang="en-SG" dirty="0" smtClean="0"/>
              <a:t>Sprint – Shift </a:t>
            </a:r>
          </a:p>
          <a:p>
            <a:r>
              <a:rPr lang="en-SG" dirty="0" smtClean="0"/>
              <a:t>F – Interact</a:t>
            </a:r>
          </a:p>
          <a:p>
            <a:r>
              <a:rPr lang="en-SG" dirty="0" smtClean="0"/>
              <a:t>Q – Activate Night vision goggles</a:t>
            </a:r>
          </a:p>
          <a:p>
            <a:r>
              <a:rPr lang="en-SG" dirty="0" smtClean="0"/>
              <a:t>Look – Mouse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Edmund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7" cy="4195481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Framework and Modular base classes for teammates</a:t>
            </a:r>
          </a:p>
          <a:p>
            <a:r>
              <a:rPr lang="en-SG" dirty="0" smtClean="0"/>
              <a:t>AI classes and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Automatic AI waypoint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States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Pathfinding</a:t>
            </a:r>
          </a:p>
          <a:p>
            <a:r>
              <a:rPr lang="en-SG" dirty="0" smtClean="0"/>
              <a:t>Simple Physics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In-game time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Dynamic Lighting</a:t>
            </a:r>
          </a:p>
          <a:p>
            <a:r>
              <a:rPr lang="en-SG" dirty="0" smtClean="0"/>
              <a:t>Collision Detection + Response</a:t>
            </a:r>
          </a:p>
          <a:p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5040" y="2052918"/>
            <a:ext cx="49317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Objective markers</a:t>
            </a:r>
          </a:p>
          <a:p>
            <a:r>
              <a:rPr lang="en-SG" dirty="0" smtClean="0"/>
              <a:t>Nearby Enemy Warning HUD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Guide and teach teammates</a:t>
            </a:r>
          </a:p>
          <a:p>
            <a:r>
              <a:rPr lang="en-SG" dirty="0" smtClean="0"/>
              <a:t>2</a:t>
            </a:r>
            <a:r>
              <a:rPr lang="en-SG" baseline="30000" dirty="0" smtClean="0"/>
              <a:t>nd</a:t>
            </a:r>
            <a:r>
              <a:rPr lang="en-SG" dirty="0" smtClean="0"/>
              <a:t> Level of the game</a:t>
            </a:r>
          </a:p>
          <a:p>
            <a:r>
              <a:rPr lang="en-SG" dirty="0" smtClean="0"/>
              <a:t>Compass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Points to nearest 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 North</a:t>
            </a:r>
          </a:p>
          <a:p>
            <a:r>
              <a:rPr lang="en-SG" dirty="0" smtClean="0"/>
              <a:t>Fix logic errors and warnings</a:t>
            </a:r>
          </a:p>
          <a:p>
            <a:r>
              <a:rPr lang="en-SG" dirty="0" smtClean="0"/>
              <a:t>TDD &amp;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269</Words>
  <Application>Microsoft Office PowerPoint</Application>
  <PresentationFormat>Widescreen</PresentationFormat>
  <Paragraphs>119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State Penitentiary 3</vt:lpstr>
      <vt:lpstr>VIDEO</vt:lpstr>
      <vt:lpstr>Game Idea inspiration &amp; Concept</vt:lpstr>
      <vt:lpstr>Features(Framework)</vt:lpstr>
      <vt:lpstr>Features (Misc.) Part One</vt:lpstr>
      <vt:lpstr>Features (Misc.) Part Two</vt:lpstr>
      <vt:lpstr>DEMO</vt:lpstr>
      <vt:lpstr>Controls</vt:lpstr>
      <vt:lpstr>Task break down - Edmund</vt:lpstr>
      <vt:lpstr>Task break down - Glenn</vt:lpstr>
      <vt:lpstr>Task break down - Gerald</vt:lpstr>
      <vt:lpstr>Task break down - Troy</vt:lpstr>
      <vt:lpstr>Gantt Chart</vt:lpstr>
      <vt:lpstr>Problems encountered/ solved</vt:lpstr>
      <vt:lpstr>New things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Penitentiary 3</dc:title>
  <dc:creator>Edmund Ang</dc:creator>
  <cp:lastModifiedBy>Edmund Ang</cp:lastModifiedBy>
  <cp:revision>19</cp:revision>
  <dcterms:created xsi:type="dcterms:W3CDTF">2015-09-02T01:58:44Z</dcterms:created>
  <dcterms:modified xsi:type="dcterms:W3CDTF">2015-09-02T10:12:22Z</dcterms:modified>
</cp:coreProperties>
</file>