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9" r:id="rId3"/>
    <p:sldId id="264" r:id="rId4"/>
    <p:sldId id="265" r:id="rId5"/>
    <p:sldId id="263" r:id="rId6"/>
    <p:sldId id="266" r:id="rId7"/>
    <p:sldId id="258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2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02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95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903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4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71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43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5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31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98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3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4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98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4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C9A7-01AE-40E9-9F1C-37EB17B7B7E2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59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DC4B0B3-EE97-4563-A3D4-8D3389D68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Diagrama “Casos de Uso”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74D83C-8E32-49BA-89BF-98A066A67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4" y="2780146"/>
            <a:ext cx="5562638" cy="31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Diagramas “Casos de Uso”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Conceito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dirty="0"/>
              <a:t>Na Linguagem UML (</a:t>
            </a:r>
            <a:r>
              <a:rPr lang="pt-BR" sz="2000" dirty="0" err="1"/>
              <a:t>Unified</a:t>
            </a:r>
            <a:r>
              <a:rPr lang="pt-BR" sz="2000" dirty="0"/>
              <a:t> </a:t>
            </a:r>
            <a:r>
              <a:rPr lang="pt-BR" sz="2000" dirty="0" err="1"/>
              <a:t>Modeling</a:t>
            </a:r>
            <a:r>
              <a:rPr lang="pt-BR" sz="2000" dirty="0"/>
              <a:t> </a:t>
            </a:r>
            <a:r>
              <a:rPr lang="pt-BR" sz="2000" dirty="0" err="1"/>
              <a:t>Language</a:t>
            </a:r>
            <a:r>
              <a:rPr lang="pt-BR" sz="2000" dirty="0"/>
              <a:t>), o diagrama de “</a:t>
            </a:r>
            <a:r>
              <a:rPr lang="pt-BR" sz="2000" b="1" dirty="0"/>
              <a:t>Casos de Uso</a:t>
            </a:r>
            <a:r>
              <a:rPr lang="pt-BR" sz="2000" dirty="0"/>
              <a:t>” resume os detalhes dos usuários (atores) e suas interações no sistema. É portanto uma representação visual da interação desses </a:t>
            </a:r>
            <a:r>
              <a:rPr lang="pt-BR" sz="2000" b="1" dirty="0"/>
              <a:t>atores</a:t>
            </a:r>
            <a:r>
              <a:rPr lang="pt-BR" sz="2000" dirty="0"/>
              <a:t> com o </a:t>
            </a:r>
            <a:r>
              <a:rPr lang="pt-BR" sz="2000" b="1" dirty="0"/>
              <a:t>sistema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Funções:</a:t>
            </a:r>
          </a:p>
          <a:p>
            <a:pPr algn="just"/>
            <a:r>
              <a:rPr lang="pt-BR" sz="2000" dirty="0"/>
              <a:t>•  Modelar aspectos dinâmicos do sistema;</a:t>
            </a:r>
          </a:p>
          <a:p>
            <a:pPr algn="just"/>
            <a:r>
              <a:rPr lang="pt-BR" sz="2000" dirty="0"/>
              <a:t>• Proporcionar uma representação contextual do sistema (fronteira explícita);</a:t>
            </a:r>
          </a:p>
          <a:p>
            <a:pPr algn="just"/>
            <a:r>
              <a:rPr lang="pt-BR" sz="2000" dirty="0"/>
              <a:t>•  Indicar a forma como o sistema interage com as entidades externas (atores).</a:t>
            </a:r>
          </a:p>
          <a:p>
            <a:pPr algn="just"/>
            <a:endParaRPr lang="en-US" sz="20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1027DB-E94F-45F5-8F21-EF3950380E72}"/>
              </a:ext>
            </a:extLst>
          </p:cNvPr>
          <p:cNvSpPr txBox="1"/>
          <p:nvPr/>
        </p:nvSpPr>
        <p:spPr>
          <a:xfrm>
            <a:off x="642223" y="6025157"/>
            <a:ext cx="856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Obs.: </a:t>
            </a:r>
            <a:r>
              <a:rPr lang="pt-BR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Os </a:t>
            </a:r>
            <a:r>
              <a:rPr lang="pt-BR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diagramas de caso de uso</a:t>
            </a:r>
            <a:r>
              <a:rPr lang="pt-BR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são muito úteis aos stakeholders, pois facilitam o entendimento destes acerca da natureza e escopo da área de negócio ou sistema em desenvolvimento.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163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Diagrama “Casos de Uso”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/>
              <a:t>Descrição</a:t>
            </a:r>
            <a:r>
              <a:rPr lang="en-US" sz="2000" b="1" dirty="0"/>
              <a:t> do </a:t>
            </a:r>
            <a:r>
              <a:rPr lang="en-US" sz="2000" b="1" dirty="0" err="1"/>
              <a:t>diagrama</a:t>
            </a:r>
            <a:r>
              <a:rPr lang="en-US" sz="2000" b="1" dirty="0"/>
              <a:t> “</a:t>
            </a:r>
            <a:r>
              <a:rPr lang="en-US" sz="2000" b="1" dirty="0" err="1"/>
              <a:t>Fluxo</a:t>
            </a:r>
            <a:r>
              <a:rPr lang="en-US" sz="2000" b="1" dirty="0"/>
              <a:t> </a:t>
            </a:r>
            <a:r>
              <a:rPr lang="en-US" sz="2000" b="1" dirty="0" err="1"/>
              <a:t>Básico</a:t>
            </a:r>
            <a:r>
              <a:rPr lang="en-US" sz="2000" b="1" dirty="0"/>
              <a:t>”: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40AEF5A-4D4B-407F-B09E-C8A71439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" y="2187129"/>
            <a:ext cx="7053977" cy="42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Diagrama “Casos de Uso”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/>
              <a:t>Descrição</a:t>
            </a:r>
            <a:r>
              <a:rPr lang="en-US" sz="2000" b="1" dirty="0"/>
              <a:t> do </a:t>
            </a:r>
            <a:r>
              <a:rPr lang="en-US" sz="2000" b="1" dirty="0" err="1"/>
              <a:t>diagrama</a:t>
            </a:r>
            <a:r>
              <a:rPr lang="en-US" sz="2000" b="1" dirty="0"/>
              <a:t> “</a:t>
            </a:r>
            <a:r>
              <a:rPr lang="en-US" sz="2000" b="1" dirty="0" err="1"/>
              <a:t>Fluxo</a:t>
            </a:r>
            <a:r>
              <a:rPr lang="en-US" sz="2000" b="1" dirty="0"/>
              <a:t> Alternativo”: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277DE92-82CA-4BC2-8A42-728B51D29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" y="2228850"/>
            <a:ext cx="7044579" cy="40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7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0F0180-FA82-46AD-BB59-3AA7B22D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031393"/>
            <a:ext cx="7075270" cy="418865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39C038-811F-4358-9170-FFDAC179F7FD}"/>
              </a:ext>
            </a:extLst>
          </p:cNvPr>
          <p:cNvSpPr txBox="1"/>
          <p:nvPr/>
        </p:nvSpPr>
        <p:spPr>
          <a:xfrm>
            <a:off x="571501" y="1763661"/>
            <a:ext cx="922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Fluxograma básico: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326440-F866-4055-A26A-4F00635D2937}"/>
              </a:ext>
            </a:extLst>
          </p:cNvPr>
          <p:cNvSpPr txBox="1"/>
          <p:nvPr/>
        </p:nvSpPr>
        <p:spPr>
          <a:xfrm>
            <a:off x="904875" y="6220051"/>
            <a:ext cx="642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&lt;&lt;include&gt;&gt;: </a:t>
            </a:r>
            <a:r>
              <a:rPr lang="pt-BR" sz="1400" dirty="0"/>
              <a:t>Um caso de uso inclui de forma condicional outro caso de uso. 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92E6BFA-938C-4B1B-9556-C29351817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Diagrama “Casos de Uso”</a:t>
            </a:r>
          </a:p>
        </p:txBody>
      </p:sp>
    </p:spTree>
    <p:extLst>
      <p:ext uri="{BB962C8B-B14F-4D97-AF65-F5344CB8AC3E}">
        <p14:creationId xmlns:p14="http://schemas.microsoft.com/office/powerpoint/2010/main" val="339754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39C038-811F-4358-9170-FFDAC179F7FD}"/>
              </a:ext>
            </a:extLst>
          </p:cNvPr>
          <p:cNvSpPr txBox="1"/>
          <p:nvPr/>
        </p:nvSpPr>
        <p:spPr>
          <a:xfrm>
            <a:off x="571501" y="1763661"/>
            <a:ext cx="922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Fluxograma alternativo: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37596C-B7D2-4D67-AE38-E5E2409B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74" y="2180937"/>
            <a:ext cx="655997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D014789-A5D9-449C-84FF-2A5BFB50939C}"/>
              </a:ext>
            </a:extLst>
          </p:cNvPr>
          <p:cNvSpPr txBox="1"/>
          <p:nvPr/>
        </p:nvSpPr>
        <p:spPr>
          <a:xfrm>
            <a:off x="904875" y="6220051"/>
            <a:ext cx="6865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&lt;&lt;</a:t>
            </a:r>
            <a:r>
              <a:rPr lang="pt-BR" sz="1400" b="1" dirty="0" err="1"/>
              <a:t>extend</a:t>
            </a:r>
            <a:r>
              <a:rPr lang="pt-BR" sz="1400" b="1" dirty="0"/>
              <a:t>&gt;&gt;:</a:t>
            </a:r>
            <a:r>
              <a:rPr lang="pt-BR" sz="1400" dirty="0"/>
              <a:t> Um caso de uso pode estender a funcionalidade de outro caso de uso.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B95FB2-66F9-4B5A-BA5F-6C9FB70E2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Diagrama “Casos de Uso”</a:t>
            </a:r>
          </a:p>
        </p:txBody>
      </p:sp>
    </p:spTree>
    <p:extLst>
      <p:ext uri="{BB962C8B-B14F-4D97-AF65-F5344CB8AC3E}">
        <p14:creationId xmlns:p14="http://schemas.microsoft.com/office/powerpoint/2010/main" val="60308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3E7AF5-7192-42BB-8336-A12C8D70B6B2}"/>
              </a:ext>
            </a:extLst>
          </p:cNvPr>
          <p:cNvSpPr txBox="1"/>
          <p:nvPr/>
        </p:nvSpPr>
        <p:spPr>
          <a:xfrm>
            <a:off x="613090" y="1183575"/>
            <a:ext cx="9331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none" strike="noStrike" dirty="0">
                <a:effectLst/>
                <a:latin typeface="Arial" panose="020B0604020202020204" pitchFamily="34" charset="0"/>
              </a:rPr>
              <a:t>Grupo 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Caio Rodrigues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Frederico </a:t>
            </a:r>
            <a:r>
              <a:rPr lang="pt-BR" sz="2000" dirty="0" err="1">
                <a:sym typeface="Wingdings" panose="05000000000000000000" pitchFamily="2" charset="2"/>
              </a:rPr>
              <a:t>Stilpen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Gabriel Araújo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João Paulo </a:t>
            </a:r>
            <a:r>
              <a:rPr lang="pt-BR" sz="2000" dirty="0" err="1">
                <a:sym typeface="Wingdings" panose="05000000000000000000" pitchFamily="2" charset="2"/>
              </a:rPr>
              <a:t>Bade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Marcos Correa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Volnei Neves</a:t>
            </a:r>
          </a:p>
          <a:p>
            <a:pPr algn="ctr"/>
            <a:endParaRPr lang="pt-B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547D5B-404F-4AB5-909A-685AB910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95" y="1491095"/>
            <a:ext cx="3875809" cy="38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2476</TotalTime>
  <Words>222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</vt:lpstr>
      <vt:lpstr>Trebuchet MS</vt:lpstr>
      <vt:lpstr>Wingdings</vt:lpstr>
      <vt:lpstr>Wingdings 3</vt:lpstr>
      <vt:lpstr>Facetado</vt:lpstr>
      <vt:lpstr> Diagrama “Casos de Uso”</vt:lpstr>
      <vt:lpstr> Diagramas “Casos de Uso”</vt:lpstr>
      <vt:lpstr> Diagrama “Casos de Uso”</vt:lpstr>
      <vt:lpstr> Diagrama “Casos de Uso”</vt:lpstr>
      <vt:lpstr> Diagrama “Casos de Uso”</vt:lpstr>
      <vt:lpstr> Diagrama “Casos de Uso”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Developer</dc:title>
  <dc:creator>VOLNEI NEVES FILHO</dc:creator>
  <cp:lastModifiedBy>VOLNEI NEVES FILHO</cp:lastModifiedBy>
  <cp:revision>65</cp:revision>
  <cp:lastPrinted>2021-04-14T21:29:51Z</cp:lastPrinted>
  <dcterms:created xsi:type="dcterms:W3CDTF">2021-04-12T15:21:48Z</dcterms:created>
  <dcterms:modified xsi:type="dcterms:W3CDTF">2021-04-22T01:54:30Z</dcterms:modified>
</cp:coreProperties>
</file>