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58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9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3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gdocptbr.sourceforge.net/pg80/datatype-boolean.html#FTN.AEN62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stgresql.org/docs/9.6/datatype-boolea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D2E1F7-2472-425F-BF39-DB7AB4E3226B}"/>
              </a:ext>
            </a:extLst>
          </p:cNvPr>
          <p:cNvSpPr txBox="1"/>
          <p:nvPr/>
        </p:nvSpPr>
        <p:spPr>
          <a:xfrm>
            <a:off x="1479440" y="2819400"/>
            <a:ext cx="6351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Boolean Type</a:t>
            </a:r>
          </a:p>
          <a:p>
            <a:r>
              <a:rPr lang="en-US" sz="3600" b="1" dirty="0"/>
              <a:t>						 e</a:t>
            </a:r>
          </a:p>
          <a:p>
            <a:r>
              <a:rPr lang="en-US" sz="3600" b="1" dirty="0"/>
              <a:t>							Pseudo-Types</a:t>
            </a:r>
            <a:endParaRPr lang="pt-BR" sz="3600" b="1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D6B676A-4F1E-42BE-A45E-441E0F41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4061231"/>
            <a:ext cx="1704975" cy="1704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79A68BB-F1A3-4012-8FC9-A713EE02B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5089931"/>
            <a:ext cx="3286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C32BA8F0-B816-44C9-9DF2-886E0609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2" y="3200400"/>
            <a:ext cx="2847975" cy="2705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Boolean Type: </a:t>
            </a:r>
          </a:p>
          <a:p>
            <a:pPr algn="just"/>
            <a:endParaRPr lang="en-US" sz="2000" b="1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booleana</a:t>
            </a:r>
            <a:r>
              <a:rPr lang="en-US" dirty="0"/>
              <a:t> </a:t>
            </a:r>
            <a:r>
              <a:rPr lang="pt-BR" dirty="0"/>
              <a:t>é um tipo de dado primitivo que possui dois valores, podendo ser considerados como 0 ou 1, ou falso e verdadeiro. É assim chamada em homenagem ao grande matemático, George </a:t>
            </a:r>
            <a:r>
              <a:rPr lang="pt-BR" dirty="0" err="1"/>
              <a:t>Boole</a:t>
            </a:r>
            <a:r>
              <a:rPr lang="pt-BR" dirty="0"/>
              <a:t>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pt-BR" dirty="0"/>
              <a:t>Contudo, a forma como o tipo “</a:t>
            </a:r>
            <a:r>
              <a:rPr lang="pt-BR" b="1" dirty="0" err="1"/>
              <a:t>boolean</a:t>
            </a:r>
            <a:r>
              <a:rPr lang="pt-BR" dirty="0"/>
              <a:t>” é </a:t>
            </a:r>
          </a:p>
          <a:p>
            <a:pPr algn="just"/>
            <a:r>
              <a:rPr lang="pt-BR" dirty="0"/>
              <a:t>disponibilizado no programa </a:t>
            </a:r>
            <a:r>
              <a:rPr lang="pt-BR" dirty="0" err="1"/>
              <a:t>Postgres</a:t>
            </a:r>
            <a:r>
              <a:rPr lang="pt-BR" dirty="0"/>
              <a:t> pode chegar </a:t>
            </a:r>
          </a:p>
          <a:p>
            <a:pPr algn="just"/>
            <a:r>
              <a:rPr lang="pt-BR" dirty="0"/>
              <a:t>a possuir apenas um dos dois estados: "verdade“</a:t>
            </a:r>
          </a:p>
          <a:p>
            <a:pPr algn="just"/>
            <a:r>
              <a:rPr lang="pt-BR" dirty="0"/>
              <a:t>ou "falso“, podendo em alguns casos, exercer um</a:t>
            </a:r>
          </a:p>
          <a:p>
            <a:pPr algn="just"/>
            <a:r>
              <a:rPr lang="pt-BR" dirty="0"/>
              <a:t>terceiro estado, "desconhecido", que por sua vez</a:t>
            </a:r>
          </a:p>
          <a:p>
            <a:pPr algn="just"/>
            <a:r>
              <a:rPr lang="pt-BR" dirty="0"/>
              <a:t>é representado pelo valor nulo do SQL.</a:t>
            </a:r>
            <a:r>
              <a:rPr lang="en-US" dirty="0"/>
              <a:t>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3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CFC9EE-A486-4CF9-B03D-C12780FF4CE9}"/>
              </a:ext>
            </a:extLst>
          </p:cNvPr>
          <p:cNvSpPr txBox="1"/>
          <p:nvPr/>
        </p:nvSpPr>
        <p:spPr>
          <a:xfrm>
            <a:off x="804561" y="2252771"/>
            <a:ext cx="3834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 literais válidos para o estado "</a:t>
            </a:r>
            <a:r>
              <a:rPr lang="pt-BR" b="1" dirty="0"/>
              <a:t>verdade</a:t>
            </a:r>
            <a:r>
              <a:rPr lang="pt-BR" dirty="0"/>
              <a:t>" são: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</a:t>
            </a:r>
            <a:r>
              <a:rPr lang="pt-BR" b="1" dirty="0" err="1"/>
              <a:t>true</a:t>
            </a:r>
            <a:r>
              <a:rPr lang="pt-BR" b="1" dirty="0"/>
              <a:t>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'y’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</a:t>
            </a:r>
            <a:r>
              <a:rPr lang="pt-BR" b="1" dirty="0" err="1"/>
              <a:t>yes</a:t>
            </a:r>
            <a:r>
              <a:rPr lang="pt-BR" b="1" dirty="0"/>
              <a:t>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'1'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4F093-CED1-4B70-A496-5C23B4661C01}"/>
              </a:ext>
            </a:extLst>
          </p:cNvPr>
          <p:cNvSpPr txBox="1"/>
          <p:nvPr/>
        </p:nvSpPr>
        <p:spPr>
          <a:xfrm>
            <a:off x="6096000" y="2151611"/>
            <a:ext cx="3493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 literais válidos para o estado “</a:t>
            </a:r>
            <a:r>
              <a:rPr lang="pt-BR" b="1" dirty="0"/>
              <a:t>falso</a:t>
            </a:r>
            <a:r>
              <a:rPr lang="pt-BR" dirty="0"/>
              <a:t>" são:</a:t>
            </a:r>
          </a:p>
          <a:p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'f’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'false’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'n’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'no’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'0'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804561" y="1763661"/>
            <a:ext cx="38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Exemplos</a:t>
            </a:r>
            <a:r>
              <a:rPr lang="en-US" b="1" dirty="0"/>
              <a:t>: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3AA193-D136-4BAA-9515-3269AB616945}"/>
              </a:ext>
            </a:extLst>
          </p:cNvPr>
          <p:cNvSpPr txBox="1"/>
          <p:nvPr/>
        </p:nvSpPr>
        <p:spPr>
          <a:xfrm>
            <a:off x="804561" y="5497006"/>
            <a:ext cx="791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Obs.</a:t>
            </a:r>
            <a:r>
              <a:rPr lang="en-US" b="1" dirty="0"/>
              <a:t>: </a:t>
            </a:r>
            <a:r>
              <a:rPr lang="pt-BR" dirty="0"/>
              <a:t>Geralmente, buscando estar em conformidade com o padrão SQL, há uma maior  utilização das palavras chave </a:t>
            </a:r>
            <a:r>
              <a:rPr lang="pt-BR" b="1" dirty="0"/>
              <a:t>TRUE </a:t>
            </a:r>
            <a:r>
              <a:rPr lang="pt-BR" dirty="0"/>
              <a:t>e </a:t>
            </a:r>
            <a:r>
              <a:rPr lang="pt-BR" b="1" dirty="0"/>
              <a:t>FALSE </a:t>
            </a:r>
            <a:r>
              <a:rPr lang="pt-BR" dirty="0"/>
              <a:t>ao invés de 1 ou 0,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85541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804559" y="1763661"/>
            <a:ext cx="83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Exemplos práticos do tipo booleano no </a:t>
            </a:r>
            <a:r>
              <a:rPr lang="pt-BR" b="1" dirty="0" err="1"/>
              <a:t>Postgresql</a:t>
            </a:r>
            <a:r>
              <a:rPr lang="pt-BR" b="1" dirty="0"/>
              <a:t> utilizando as letras t e f</a:t>
            </a:r>
            <a:r>
              <a:rPr lang="en-US" b="1" dirty="0"/>
              <a:t>:</a:t>
            </a: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16936EE-2CE0-488A-B842-36B2BCC8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59" y="2223326"/>
            <a:ext cx="4306147" cy="254545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E92744-FEC4-4150-AD1A-9D2802EDA01D}"/>
              </a:ext>
            </a:extLst>
          </p:cNvPr>
          <p:cNvSpPr txBox="1"/>
          <p:nvPr/>
        </p:nvSpPr>
        <p:spPr>
          <a:xfrm>
            <a:off x="804559" y="5490301"/>
            <a:ext cx="794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Obs.: </a:t>
            </a:r>
            <a:r>
              <a:rPr lang="pt-BR" dirty="0"/>
              <a:t>Para o padrão SQL, o valor verdade é maior que o valor falso. Contudo, o PostgreSQL considera o valor nulo maior que estes dois, conforme mostrado neste exemplo.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9CFB6CA-9266-466A-BD68-B116A7DAD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071" y="2223160"/>
            <a:ext cx="4486275" cy="2905125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A5EE8E4-D7CB-4CDF-8DB0-69B505DC87EB}"/>
              </a:ext>
            </a:extLst>
          </p:cNvPr>
          <p:cNvCxnSpPr/>
          <p:nvPr/>
        </p:nvCxnSpPr>
        <p:spPr>
          <a:xfrm>
            <a:off x="5053556" y="2202584"/>
            <a:ext cx="0" cy="29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3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3381153-8496-48CA-B2DE-098A8252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3857126"/>
            <a:ext cx="3038475" cy="2857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804559" y="1763661"/>
            <a:ext cx="8469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Atualmente, o tipo booleano no PostgreSQL utiliza 1 byte para seu armazenamento</a:t>
            </a:r>
            <a:r>
              <a:rPr lang="en-US" dirty="0"/>
              <a:t>:</a:t>
            </a:r>
            <a:endParaRPr lang="pt-BR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 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Outrossim,</a:t>
            </a:r>
            <a:r>
              <a:rPr lang="pt-BR" b="1" dirty="0"/>
              <a:t> </a:t>
            </a:r>
            <a:r>
              <a:rPr lang="pt-BR" dirty="0"/>
              <a:t>para o padrão SQL, o valor</a:t>
            </a:r>
          </a:p>
          <a:p>
            <a:pPr algn="just"/>
            <a:r>
              <a:rPr lang="pt-BR" dirty="0"/>
              <a:t>verdade é maior que o valor falso. </a:t>
            </a:r>
          </a:p>
          <a:p>
            <a:pPr algn="just"/>
            <a:r>
              <a:rPr lang="pt-BR" dirty="0"/>
              <a:t>Contudo, o PostgreSQL considera o </a:t>
            </a:r>
          </a:p>
          <a:p>
            <a:pPr algn="just"/>
            <a:r>
              <a:rPr lang="pt-BR" dirty="0"/>
              <a:t>valor nulo maior que estes dois, </a:t>
            </a:r>
          </a:p>
          <a:p>
            <a:pPr algn="just"/>
            <a:r>
              <a:rPr lang="pt-BR" dirty="0"/>
              <a:t>conforme mostrado neste exemplo.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5254D-A376-44D1-9070-9E0E9531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26" y="2648972"/>
            <a:ext cx="3829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5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Pseudo-Types: </a:t>
            </a:r>
          </a:p>
          <a:p>
            <a:pPr algn="just"/>
            <a:endParaRPr lang="en-US" sz="2000" b="1" dirty="0"/>
          </a:p>
          <a:p>
            <a:pPr algn="just"/>
            <a:r>
              <a:rPr lang="pt-BR" dirty="0"/>
              <a:t>O sistema de tipos do PostgreSQL contém uma série de entradas com finalidades especiais chamadas coletivamente de </a:t>
            </a:r>
            <a:r>
              <a:rPr lang="pt-BR" dirty="0" err="1"/>
              <a:t>pseudotipos</a:t>
            </a:r>
            <a:r>
              <a:rPr lang="pt-BR" dirty="0"/>
              <a:t>. Um </a:t>
            </a:r>
            <a:r>
              <a:rPr lang="pt-BR" dirty="0" err="1"/>
              <a:t>pseudotipo</a:t>
            </a:r>
            <a:r>
              <a:rPr lang="pt-BR" dirty="0"/>
              <a:t> não pode ser utilizado como o tipo de dado de uma coluna, mas pode ser utilizado para declarar os tipos dos argumentos e dos resultados das funções. Cada um dos </a:t>
            </a:r>
            <a:r>
              <a:rPr lang="pt-BR" dirty="0" err="1"/>
              <a:t>pseudotipos</a:t>
            </a:r>
            <a:r>
              <a:rPr lang="pt-BR" dirty="0"/>
              <a:t> disponíveis é útil em situações onde o comportamento da função não corresponde a simplesmente aceitar ou retornar o valor de um tipo de dado específico do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571501" y="1763661"/>
            <a:ext cx="922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Fontes: </a:t>
            </a:r>
          </a:p>
          <a:p>
            <a:pPr indent="895350" algn="just"/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http://pgdocptbr.sourceforge.net/pg80/datatype-boolean.html#FTN.AEN6220</a:t>
            </a:r>
            <a:r>
              <a:rPr lang="pt-BR" dirty="0"/>
              <a:t>;</a:t>
            </a:r>
          </a:p>
          <a:p>
            <a:pPr indent="895350" algn="just"/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https://www.postgresql.org/docs/9.6/datatype-boolean.html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54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1357</TotalTime>
  <Words>487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Facetado</vt:lpstr>
      <vt:lpstr> Pesquisa sobre Tipos de Dados em Postgresql</vt:lpstr>
      <vt:lpstr> Pesquisa sobre Tipos de Dados em Postgresql</vt:lpstr>
      <vt:lpstr> Pesquisas sobre Tipos de Dados em Postgresql</vt:lpstr>
      <vt:lpstr> Pesquisas sobre Tipos de Dados em Postgresql</vt:lpstr>
      <vt:lpstr> Pesquisas sobre Tipos de Dados em Postgresql</vt:lpstr>
      <vt:lpstr> Pesquisa sobre Tipos de Dados em Postgresql</vt:lpstr>
      <vt:lpstr> Pesquisas sobre Tipos de Dados em Postgresql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44</cp:revision>
  <cp:lastPrinted>2021-04-14T21:29:51Z</cp:lastPrinted>
  <dcterms:created xsi:type="dcterms:W3CDTF">2021-04-12T15:21:48Z</dcterms:created>
  <dcterms:modified xsi:type="dcterms:W3CDTF">2021-04-17T05:22:54Z</dcterms:modified>
</cp:coreProperties>
</file>