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3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" id="3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" id="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8" id="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965373" x="685799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6000"/>
              <a:t>SeizeDay!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2624362" x="685799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434343"/>
                </a:solidFill>
              </a:rPr>
              <a:t>Windows Phone project by Justyna Kubisztal &amp; Michał Szczygieł</a:t>
            </a:r>
          </a:p>
          <a:p>
            <a:pPr>
              <a:buNone/>
            </a:pPr>
            <a:r>
              <a:rPr lang="en">
                <a:solidFill>
                  <a:srgbClr val="434343"/>
                </a:solidFill>
              </a:rPr>
              <a:t>Android project by Adam Krupski &amp; Michał Szczygieł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body" idx="1"/>
          </p:nvPr>
        </p:nvSpPr>
        <p:spPr>
          <a:xfrm>
            <a:off y="2230888" x="457200"/>
            <a:ext cy="4021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4000"/>
              <a:t>Every day when we are sleeping, </a:t>
            </a:r>
          </a:p>
          <a:p>
            <a:pPr algn="ctr" rtl="0" lvl="0">
              <a:buNone/>
            </a:pPr>
            <a:r>
              <a:rPr lang="en" sz="4000"/>
              <a:t>we don't think about </a:t>
            </a:r>
          </a:p>
          <a:p>
            <a:pPr algn="ctr">
              <a:buNone/>
            </a:pPr>
            <a:r>
              <a:rPr lang="en" sz="4000"/>
              <a:t>what tomorrow will bring...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body" idx="1"/>
          </p:nvPr>
        </p:nvSpPr>
        <p:spPr>
          <a:xfrm>
            <a:off y="2197999" x="457200"/>
            <a:ext cy="38385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4000"/>
              <a:t>And when you wake up, </a:t>
            </a:r>
          </a:p>
          <a:p>
            <a:pPr algn="ctr" rtl="0" lvl="0">
              <a:buNone/>
            </a:pPr>
            <a:r>
              <a:rPr lang="en" sz="4000"/>
              <a:t>you don't have any idea </a:t>
            </a:r>
          </a:p>
          <a:p>
            <a:pPr algn="ctr">
              <a:buNone/>
            </a:pPr>
            <a:r>
              <a:rPr lang="en" sz="4000"/>
              <a:t>what you should do...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body" idx="1"/>
          </p:nvPr>
        </p:nvSpPr>
        <p:spPr>
          <a:xfrm>
            <a:off y="2530125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4000"/>
              <a:t>But every day you use your phone as alarm clock..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How to improve life?</a:t>
            </a:r>
          </a:p>
        </p:txBody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600"/>
              <a:t>Why don't we put something useful on your phone? Like:</a:t>
            </a:r>
          </a:p>
          <a:p>
            <a:pPr indent="-4572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600"/>
              <a:t>News</a:t>
            </a:r>
          </a:p>
          <a:p>
            <a:pPr indent="-4572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600"/>
              <a:t>Weather</a:t>
            </a:r>
          </a:p>
          <a:p>
            <a:pPr indent="-4572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600"/>
              <a:t>List of task to do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