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1" r:id="rId8"/>
    <p:sldId id="262" r:id="rId9"/>
    <p:sldId id="274" r:id="rId10"/>
    <p:sldId id="272" r:id="rId11"/>
    <p:sldId id="265" r:id="rId12"/>
    <p:sldId id="266" r:id="rId13"/>
    <p:sldId id="267" r:id="rId14"/>
    <p:sldId id="268" r:id="rId15"/>
    <p:sldId id="270" r:id="rId16"/>
    <p:sldId id="271" r:id="rId17"/>
    <p:sldId id="269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endran" initials="M" lastIdx="1" clrIdx="0">
    <p:extLst>
      <p:ext uri="{19B8F6BF-5375-455C-9EA6-DF929625EA0E}">
        <p15:presenceInfo xmlns:p15="http://schemas.microsoft.com/office/powerpoint/2012/main" userId="Mohendr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0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0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22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9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5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2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7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5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1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6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1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6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VIRTUAL HAND GESTURE CONTROLLER FOR HOME AUTOMATION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1622738"/>
            <a:ext cx="10515600" cy="4554225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Guided                                                                                                            By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By                                                                                      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K.M.Mahendran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(111513107045)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Nalina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Shini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A.Naga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Phanindra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(111513107005)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I.Dinesh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(111513107027)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Bharathwaj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Chennuru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(111513107014)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6524" cy="124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4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7286"/>
            <a:ext cx="10515600" cy="59096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82930" y="-1895182"/>
            <a:ext cx="5733464" cy="1005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166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23" y="506438"/>
            <a:ext cx="10696977" cy="56705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hand gesture is detected to capture the fresh image and based on the algorithm, the image is checked and converted to binary digits.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bits or pixels of the image are processed on edge tracing algorithm.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gradient magnitude helps to find the edges of the fingers and count the number of fingers gestured.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 gestures are checked and its contributed device will be toggled.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 is sent to a raspberry pi to stimulate its specific device by either wired or wireless transmission.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RF signal can toggle a device on wireless basis and for wired transmission, a relay can be used to interface the device.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326524" cy="105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1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7286"/>
            <a:ext cx="10515600" cy="59096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fingers counted is recognized 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do computer vision.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wireless transmission of data can be performed with HC-05/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zigbee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/ESP8266….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relay is used with RF receiver module to toggle our device.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gesture toggles a specific device and can be controlled from anywhere else.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physically challenged people can wave gesture to control each appliance in their house.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6524" cy="78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8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34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23" y="840260"/>
            <a:ext cx="10696977" cy="53507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COMPONENTS: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R3/Nano.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3.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Raspcam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/webcam.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 SD card Reader.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 module/HC-05 module.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Relay Module.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Home Gadgets.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6524" cy="121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2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48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COMPONENTS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23" y="1068946"/>
            <a:ext cx="10696977" cy="5108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OS-Jessie.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Python.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CV: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Open CV library software package supports many functions whose performance can be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enhanced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Intel architecture, particularly the Open CV library is a collection of low-overhead,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performance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performed on images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Computer Vision is done with Open CV with  some Programming language.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6524" cy="106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489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ADVANTAGES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23" y="1068946"/>
            <a:ext cx="10696977" cy="5108017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consumes low power.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handy.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cost.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requires small space.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can be controlled more comfortably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6524" cy="121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2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489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23" y="1068946"/>
            <a:ext cx="10696977" cy="51080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by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military and social applications.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to play simple video games.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to control various home appliances.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in home theatre system where short distance communication is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required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Suitable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physically challenged people to operate the devices within room.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Gesture controlled robots and robotic arm.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Gesture recognition Encryption for Authorization.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6524" cy="121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6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489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CONCLUSION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23" y="1068946"/>
            <a:ext cx="10696977" cy="5108017"/>
          </a:xfrm>
        </p:spPr>
        <p:txBody>
          <a:bodyPr>
            <a:normAutofit/>
          </a:bodyPr>
          <a:lstStyle/>
          <a:p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develop such a system which will help physically impaired to control home appliances by hand gestures using accelerometer.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provides comfort and convenience for common as well, especially in home theatre.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technology is also used for home automation for physically impaired.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6524" cy="121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0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489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REFERENCE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614"/>
            <a:ext cx="10515600" cy="496634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Chao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Xiang Wang,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Mrinal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K.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Mandal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Max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Donglin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“Efficient Face and Gesture Recognition Techniques for Robot Control”, CCECE, 1757-1762, 2003.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Asanterabi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Malima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Erol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Ozgur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Mujdat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Cetin, “A Fast Algorithm for Vision-Based Hand Gesture Recognition for Robot Control”, IEEE International Conference on Computer Vision, 2006.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Thomas G. Zimmerman, Jaron Lanier, Chuck Blanchard, Steve Bryson and Young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Harvill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 Hand Gesture Interface Device”, 189-192, 1987.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Jagdish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Raheja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Radhey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Shyam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Umesh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 and P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Bhanu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Prasad, “Real-Time Robotic Hand Control using Hand Gestures”, Second International Conference on Machine Learning and Computing, 2010.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 Controlled Robot using Kinect http://www.e-yantra.org/home/projects-wiki/item/180-gesture-controlled-robot-using-firebirdv-and-kinect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http://docs.opencv.org/ 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6524" cy="121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3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4852"/>
            <a:ext cx="10515600" cy="58421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</a:p>
          <a:p>
            <a:pPr marL="0" indent="0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THANK YOU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9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48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ABSTRACT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1826"/>
            <a:ext cx="10515600" cy="50951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disabled people may find it hard to use these household devices, As they have to reach for it or ask others to help them.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Lets make them lead their life with our little support.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Lets just sit back and control everything with hand gestures and make our day carefree.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Want to know how?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Handmote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hand gesture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system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home automation which is helpful for physically challenged and blind people.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6524" cy="124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2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48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INTRODUCTION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614"/>
            <a:ext cx="10515600" cy="496634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automate our home to act on  hand gestures to make life better.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gesture stimulate a toggle for each home appliance, that they can be controlled from a distance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raspberry pi(mini computer) is used for computer vision.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raspberry pi camera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to recognize the hand gestures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 captured image is sent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image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to a raspberry pi.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RF trans receiver module is used to toggle the electronic gadget.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6524" cy="124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6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6524" cy="1210614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1" y="1210614"/>
            <a:ext cx="10059995" cy="4932609"/>
          </a:xfrm>
        </p:spPr>
      </p:pic>
    </p:spTree>
    <p:extLst>
      <p:ext uri="{BB962C8B-B14F-4D97-AF65-F5344CB8AC3E}">
        <p14:creationId xmlns:p14="http://schemas.microsoft.com/office/powerpoint/2010/main" val="39666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2" y="633047"/>
            <a:ext cx="11324493" cy="5824024"/>
          </a:xfrm>
        </p:spPr>
      </p:pic>
    </p:spTree>
    <p:extLst>
      <p:ext uri="{BB962C8B-B14F-4D97-AF65-F5344CB8AC3E}">
        <p14:creationId xmlns:p14="http://schemas.microsoft.com/office/powerpoint/2010/main" val="13997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489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614"/>
            <a:ext cx="10515600" cy="49663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used for hand gesture detection is Continuously adaptive mean shift (CAMSHIFT)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detection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most common approach for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 meaningful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discontinuities.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edge is a set of connected pixels that lie on the boundary between two regions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removes speckle noise in the image with a low pass filter and then applies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sobel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filter for better gradient magnitude.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edges in gray scale image is counted(i.e. the number of fingers edges counted).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6524" cy="121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0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203" y="283336"/>
            <a:ext cx="5962918" cy="627201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6524" cy="121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7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489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Raspberry camera which is interfaced to the CSI port of pi can recognize the hand gestures.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web cam can also be used interfaced to the pi through the USB port.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captured would be digitized by sampling of the image and quantization of the sampled images.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images are processed after converting them to bits of information.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processing includes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enhancement, Image restoration, and Image compression.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hand gesture specify each control of home appliances.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6524" cy="121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6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7286"/>
            <a:ext cx="10515600" cy="59096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81" y="567724"/>
            <a:ext cx="8785654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2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</TotalTime>
  <Words>937</Words>
  <Application>Microsoft Office PowerPoint</Application>
  <PresentationFormat>Widescreen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                  VIRTUAL HAND GESTURE CONTROLLER FOR HOME AUTOMATION</vt:lpstr>
      <vt:lpstr>                                          ABSTRACT</vt:lpstr>
      <vt:lpstr>                                        INTRODUCTION</vt:lpstr>
      <vt:lpstr>PowerPoint Presentation</vt:lpstr>
      <vt:lpstr>PowerPoint Presentation</vt:lpstr>
      <vt:lpstr>                                      ALGORITHM</vt:lpstr>
      <vt:lpstr>PowerPoint Presentation</vt:lpstr>
      <vt:lpstr>                               IMPLEMENTATION</vt:lpstr>
      <vt:lpstr>PowerPoint Presentation</vt:lpstr>
      <vt:lpstr>PowerPoint Presentation</vt:lpstr>
      <vt:lpstr>PowerPoint Presentation</vt:lpstr>
      <vt:lpstr>PowerPoint Presentation</vt:lpstr>
      <vt:lpstr>                                     COMPONENTS</vt:lpstr>
      <vt:lpstr>                                          COMPONENTS</vt:lpstr>
      <vt:lpstr>                                 ADVANTAGES</vt:lpstr>
      <vt:lpstr>                                   APPLICATIONS</vt:lpstr>
      <vt:lpstr>                                    CONCLUSION</vt:lpstr>
      <vt:lpstr>                                    REFERENCE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GESTURE CONTROLLED- HOME AUTOMATION</dc:title>
  <dc:creator>Mohendran</dc:creator>
  <cp:lastModifiedBy>Mohendran</cp:lastModifiedBy>
  <cp:revision>57</cp:revision>
  <dcterms:created xsi:type="dcterms:W3CDTF">2016-12-27T08:57:09Z</dcterms:created>
  <dcterms:modified xsi:type="dcterms:W3CDTF">2017-04-10T10:20:30Z</dcterms:modified>
</cp:coreProperties>
</file>