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7FC6-C7AB-45FD-91E3-5748E099450A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BC3A-1308-4715-80F5-F782BEC204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002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7FC6-C7AB-45FD-91E3-5748E099450A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BC3A-1308-4715-80F5-F782BEC204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78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7FC6-C7AB-45FD-91E3-5748E099450A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BC3A-1308-4715-80F5-F782BEC204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177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7FC6-C7AB-45FD-91E3-5748E099450A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BC3A-1308-4715-80F5-F782BEC2049A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8684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7FC6-C7AB-45FD-91E3-5748E099450A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BC3A-1308-4715-80F5-F782BEC204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790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7FC6-C7AB-45FD-91E3-5748E099450A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BC3A-1308-4715-80F5-F782BEC204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194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7FC6-C7AB-45FD-91E3-5748E099450A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BC3A-1308-4715-80F5-F782BEC204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953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7FC6-C7AB-45FD-91E3-5748E099450A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BC3A-1308-4715-80F5-F782BEC204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587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7FC6-C7AB-45FD-91E3-5748E099450A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BC3A-1308-4715-80F5-F782BEC204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4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7FC6-C7AB-45FD-91E3-5748E099450A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BC3A-1308-4715-80F5-F782BEC204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64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7FC6-C7AB-45FD-91E3-5748E099450A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BC3A-1308-4715-80F5-F782BEC204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34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7FC6-C7AB-45FD-91E3-5748E099450A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BC3A-1308-4715-80F5-F782BEC204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955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7FC6-C7AB-45FD-91E3-5748E099450A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BC3A-1308-4715-80F5-F782BEC204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40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7FC6-C7AB-45FD-91E3-5748E099450A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BC3A-1308-4715-80F5-F782BEC204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7FC6-C7AB-45FD-91E3-5748E099450A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BC3A-1308-4715-80F5-F782BEC204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590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7FC6-C7AB-45FD-91E3-5748E099450A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BC3A-1308-4715-80F5-F782BEC204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85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7FC6-C7AB-45FD-91E3-5748E099450A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BC3A-1308-4715-80F5-F782BEC204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990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B2C7FC6-C7AB-45FD-91E3-5748E099450A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0BC3A-1308-4715-80F5-F782BEC204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768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7" Type="http://schemas.openxmlformats.org/officeDocument/2006/relationships/hyperlink" Target="https://www.youtube.com/channel/UCIHVyohXw6j2T-83-uLngEg" TargetMode="External"/><Relationship Id="rId2" Type="http://schemas.openxmlformats.org/officeDocument/2006/relationships/hyperlink" Target="https://www.javatpoint.com/features-of-java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chess.com/learn-how-to-play-chess" TargetMode="External"/><Relationship Id="rId5" Type="http://schemas.openxmlformats.org/officeDocument/2006/relationships/hyperlink" Target="https://stackexchange.com/" TargetMode="External"/><Relationship Id="rId4" Type="http://schemas.openxmlformats.org/officeDocument/2006/relationships/hyperlink" Target="https://www.geeksforgeeks.org/java/?ref=sh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Square Off introduces a rollable connected chess board | TechCrunc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64"/>
          <a:stretch/>
        </p:blipFill>
        <p:spPr bwMode="auto">
          <a:xfrm>
            <a:off x="573818" y="673104"/>
            <a:ext cx="9731326" cy="573993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2097" y="953864"/>
            <a:ext cx="8825658" cy="1542142"/>
          </a:xfrm>
        </p:spPr>
        <p:txBody>
          <a:bodyPr/>
          <a:lstStyle/>
          <a:p>
            <a:r>
              <a:rPr lang="fr-FR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P</a:t>
            </a:r>
            <a:r>
              <a:rPr lang="fr-FR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rojet Tutoré </a:t>
            </a:r>
            <a:endParaRPr lang="fr-FR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95298" y="2665874"/>
            <a:ext cx="1689845" cy="730469"/>
          </a:xfrm>
        </p:spPr>
        <p:txBody>
          <a:bodyPr>
            <a:normAutofit/>
          </a:bodyPr>
          <a:lstStyle/>
          <a:p>
            <a:r>
              <a:rPr lang="fr-FR" sz="2800" cap="none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Échecs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92097" y="5225141"/>
            <a:ext cx="2981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Maarij UL </a:t>
            </a:r>
            <a:r>
              <a:rPr lang="fr-FR" sz="1600" dirty="0" smtClean="0"/>
              <a:t>HASSAN</a:t>
            </a:r>
            <a:endParaRPr lang="fr-FR" sz="1600" dirty="0" smtClean="0"/>
          </a:p>
        </p:txBody>
      </p:sp>
      <p:pic>
        <p:nvPicPr>
          <p:cNvPr id="1026" name="Picture 2" descr="Université Sorbonne Paris Nord | Villetaneuse - Bobigny - Saint-Den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484" y="5138056"/>
            <a:ext cx="2101623" cy="127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9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3" y="819695"/>
            <a:ext cx="8816361" cy="675276"/>
          </a:xfrm>
        </p:spPr>
        <p:txBody>
          <a:bodyPr/>
          <a:lstStyle/>
          <a:p>
            <a:pPr algn="ctr"/>
            <a:r>
              <a:rPr lang="fr-FR" sz="3200" dirty="0"/>
              <a:t>Interface utilisateur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483" y="1729353"/>
            <a:ext cx="8313831" cy="46552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268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98495" y="417287"/>
            <a:ext cx="8613161" cy="1121228"/>
          </a:xfrm>
        </p:spPr>
        <p:txBody>
          <a:bodyPr/>
          <a:lstStyle/>
          <a:p>
            <a:pPr algn="ctr"/>
            <a:r>
              <a:rPr lang="fr-FR" sz="4400" dirty="0"/>
              <a:t>Fonctionnalités </a:t>
            </a:r>
            <a:endParaRPr lang="fr-FR" sz="4800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93" y="2104571"/>
            <a:ext cx="9456982" cy="3599543"/>
          </a:xfrm>
        </p:spPr>
      </p:pic>
      <p:sp>
        <p:nvSpPr>
          <p:cNvPr id="6" name="Rectangle 5"/>
          <p:cNvSpPr/>
          <p:nvPr/>
        </p:nvSpPr>
        <p:spPr>
          <a:xfrm>
            <a:off x="1078173" y="4572000"/>
            <a:ext cx="3166281" cy="232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158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400" dirty="0"/>
              <a:t>Fonctionnalités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15" y="1596788"/>
            <a:ext cx="9094113" cy="4068419"/>
          </a:xfrm>
        </p:spPr>
      </p:pic>
      <p:sp>
        <p:nvSpPr>
          <p:cNvPr id="5" name="Rectangle 4"/>
          <p:cNvSpPr/>
          <p:nvPr/>
        </p:nvSpPr>
        <p:spPr>
          <a:xfrm>
            <a:off x="777922" y="3903260"/>
            <a:ext cx="3821374" cy="286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33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344050" cy="734637"/>
          </a:xfrm>
        </p:spPr>
        <p:txBody>
          <a:bodyPr/>
          <a:lstStyle/>
          <a:p>
            <a:pPr algn="ctr"/>
            <a:r>
              <a:rPr lang="fr-FR" sz="2800" dirty="0" smtClean="0"/>
              <a:t>Fonctionnalités en traitement Ou Non </a:t>
            </a:r>
            <a:r>
              <a:rPr lang="fr-FR" sz="2800" dirty="0" err="1" smtClean="0"/>
              <a:t>reussi</a:t>
            </a:r>
            <a:endParaRPr lang="fr-FR" sz="2800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337"/>
          <a:stretch/>
        </p:blipFill>
        <p:spPr>
          <a:xfrm>
            <a:off x="2093481" y="1337479"/>
            <a:ext cx="6509982" cy="52303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74460" y="1569493"/>
            <a:ext cx="2565779" cy="2837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074460" y="1853248"/>
            <a:ext cx="5049671" cy="9854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77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0327" y="2404347"/>
            <a:ext cx="3884946" cy="2276834"/>
          </a:xfrm>
        </p:spPr>
        <p:txBody>
          <a:bodyPr/>
          <a:lstStyle/>
          <a:p>
            <a:pPr algn="ctr"/>
            <a:r>
              <a:rPr lang="fr-FR" dirty="0" err="1" smtClean="0"/>
              <a:t>Roundtrip</a:t>
            </a:r>
            <a:r>
              <a:rPr lang="fr-FR" dirty="0" smtClean="0"/>
              <a:t> Engineering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748" y="102391"/>
            <a:ext cx="5895834" cy="6529275"/>
          </a:xfrm>
        </p:spPr>
      </p:pic>
    </p:spTree>
    <p:extLst>
      <p:ext uri="{BB962C8B-B14F-4D97-AF65-F5344CB8AC3E}">
        <p14:creationId xmlns:p14="http://schemas.microsoft.com/office/powerpoint/2010/main" val="312194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2876"/>
          </a:xfrm>
        </p:spPr>
        <p:txBody>
          <a:bodyPr/>
          <a:lstStyle/>
          <a:p>
            <a:pPr algn="ctr"/>
            <a:r>
              <a:rPr lang="fr-FR" dirty="0" smtClean="0"/>
              <a:t>Commentaires Détaillés 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299" y="1449902"/>
            <a:ext cx="8529850" cy="526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7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</a:t>
            </a:r>
            <a:r>
              <a:rPr lang="fr-FR" dirty="0" smtClean="0"/>
              <a:t>écouverte </a:t>
            </a:r>
            <a:r>
              <a:rPr lang="fr-FR" dirty="0"/>
              <a:t>de nouvelles connaissances.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6097" y="2086271"/>
            <a:ext cx="6049288" cy="329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2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738117"/>
            <a:ext cx="8825659" cy="858672"/>
          </a:xfrm>
        </p:spPr>
        <p:txBody>
          <a:bodyPr/>
          <a:lstStyle/>
          <a:p>
            <a:pPr algn="ctr"/>
            <a:r>
              <a:rPr lang="fr-FR" sz="4000" dirty="0" smtClean="0"/>
              <a:t>Sources Utilisées durant le projet</a:t>
            </a:r>
            <a:endParaRPr lang="fr-FR" sz="40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2"/>
          </p:nvPr>
        </p:nvSpPr>
        <p:spPr>
          <a:xfrm>
            <a:off x="1154954" y="2033516"/>
            <a:ext cx="8825659" cy="3986284"/>
          </a:xfrm>
        </p:spPr>
        <p:txBody>
          <a:bodyPr/>
          <a:lstStyle/>
          <a:p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www.javatpoint.com/features-of-java</a:t>
            </a:r>
            <a:endParaRPr lang="fr-FR" dirty="0" smtClean="0"/>
          </a:p>
          <a:p>
            <a:r>
              <a:rPr lang="fr-FR" dirty="0">
                <a:hlinkClick r:id="rId3"/>
              </a:rPr>
              <a:t>https://stackoverflow.com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r>
              <a:rPr lang="fr-FR" dirty="0">
                <a:hlinkClick r:id="rId4"/>
              </a:rPr>
              <a:t>https://www.geeksforgeeks.org/java/?</a:t>
            </a:r>
            <a:r>
              <a:rPr lang="fr-FR" dirty="0" smtClean="0">
                <a:hlinkClick r:id="rId4"/>
              </a:rPr>
              <a:t>ref=shm</a:t>
            </a:r>
            <a:endParaRPr lang="fr-FR" dirty="0" smtClean="0"/>
          </a:p>
          <a:p>
            <a:r>
              <a:rPr lang="fr-FR" dirty="0">
                <a:hlinkClick r:id="rId5"/>
              </a:rPr>
              <a:t>https://stackexchange.com</a:t>
            </a:r>
            <a:r>
              <a:rPr lang="fr-FR" dirty="0" smtClean="0">
                <a:hlinkClick r:id="rId5"/>
              </a:rPr>
              <a:t>/</a:t>
            </a:r>
            <a:endParaRPr lang="fr-FR" dirty="0" smtClean="0"/>
          </a:p>
          <a:p>
            <a:r>
              <a:rPr lang="fr-FR" dirty="0">
                <a:hlinkClick r:id="rId6"/>
              </a:rPr>
              <a:t>https://</a:t>
            </a:r>
            <a:r>
              <a:rPr lang="fr-FR" dirty="0" smtClean="0">
                <a:hlinkClick r:id="rId6"/>
              </a:rPr>
              <a:t>www.chess.com/learn-how-to-play-chess</a:t>
            </a:r>
            <a:endParaRPr lang="fr-FR" dirty="0" smtClean="0"/>
          </a:p>
          <a:p>
            <a:r>
              <a:rPr lang="fr-FR" dirty="0">
                <a:hlinkClick r:id="rId7"/>
              </a:rPr>
              <a:t>https://</a:t>
            </a:r>
            <a:r>
              <a:rPr lang="fr-FR" dirty="0" smtClean="0">
                <a:hlinkClick r:id="rId7"/>
              </a:rPr>
              <a:t>www.youtube.com/channel/UCIHVyohXw6j2T-83-uLngEg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698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117</TotalTime>
  <Words>52</Words>
  <Application>Microsoft Office PowerPoint</Application>
  <PresentationFormat>Grand écran</PresentationFormat>
  <Paragraphs>17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Projet Tutoré </vt:lpstr>
      <vt:lpstr>Interface utilisateur</vt:lpstr>
      <vt:lpstr>Fonctionnalités </vt:lpstr>
      <vt:lpstr>Fonctionnalités</vt:lpstr>
      <vt:lpstr>Fonctionnalités en traitement Ou Non reussi</vt:lpstr>
      <vt:lpstr>Roundtrip Engineering</vt:lpstr>
      <vt:lpstr>Commentaires Détaillés </vt:lpstr>
      <vt:lpstr>Découverte de nouvelles connaissances.</vt:lpstr>
      <vt:lpstr>Sources Utilisées durant le projet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Tutoré </dc:title>
  <dc:creator>Maarij Hassan</dc:creator>
  <cp:lastModifiedBy>Maarij Hassan</cp:lastModifiedBy>
  <cp:revision>24</cp:revision>
  <dcterms:created xsi:type="dcterms:W3CDTF">2021-06-10T11:02:25Z</dcterms:created>
  <dcterms:modified xsi:type="dcterms:W3CDTF">2021-09-23T18:20:29Z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