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57" r:id="rId4"/>
    <p:sldId id="258" r:id="rId5"/>
    <p:sldId id="259" r:id="rId6"/>
    <p:sldId id="269" r:id="rId7"/>
    <p:sldId id="270" r:id="rId8"/>
    <p:sldId id="271" r:id="rId9"/>
    <p:sldId id="260" r:id="rId10"/>
    <p:sldId id="261" r:id="rId11"/>
    <p:sldId id="274" r:id="rId12"/>
    <p:sldId id="278" r:id="rId13"/>
    <p:sldId id="277" r:id="rId14"/>
    <p:sldId id="279" r:id="rId15"/>
    <p:sldId id="280" r:id="rId16"/>
    <p:sldId id="281" r:id="rId17"/>
    <p:sldId id="282" r:id="rId18"/>
    <p:sldId id="283" r:id="rId19"/>
    <p:sldId id="286" r:id="rId20"/>
    <p:sldId id="268" r:id="rId21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5D662-7667-43B0-A69D-C86B87AF17B5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D2B6E-31D1-44B4-8E19-42D33981A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3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D2B6E-31D1-44B4-8E19-42D33981A03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44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5318" y="542122"/>
            <a:ext cx="768276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123" y="1906034"/>
            <a:ext cx="8073152" cy="3804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especialistas.com.br/categoria/desenvolvimento/?utm_source=site_tag&amp;utm_medium=site&amp;utm_content=09-05-2013&amp;utm_campaign=TA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128" y="2436296"/>
            <a:ext cx="7338059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CMP1493 </a:t>
            </a:r>
            <a:r>
              <a:rPr sz="3200" b="1" dirty="0">
                <a:solidFill>
                  <a:srgbClr val="003399"/>
                </a:solidFill>
                <a:latin typeface="Arial"/>
                <a:cs typeface="Arial"/>
              </a:rPr>
              <a:t>– </a:t>
            </a: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Gerência de Configuração  de</a:t>
            </a:r>
            <a:r>
              <a:rPr sz="3200" b="1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Software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5627" y="5711952"/>
            <a:ext cx="1808987" cy="106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5843" y="3625115"/>
            <a:ext cx="3655695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3F3F3F"/>
                </a:solidFill>
                <a:latin typeface="Arial"/>
                <a:cs typeface="Arial"/>
              </a:rPr>
              <a:t>Prof. </a:t>
            </a:r>
            <a:r>
              <a:rPr sz="1500" b="1" dirty="0">
                <a:solidFill>
                  <a:srgbClr val="3F3F3F"/>
                </a:solidFill>
                <a:latin typeface="Arial"/>
                <a:cs typeface="Arial"/>
              </a:rPr>
              <a:t>Msc </a:t>
            </a:r>
            <a:r>
              <a:rPr sz="1500" b="1" spc="-10" dirty="0">
                <a:solidFill>
                  <a:srgbClr val="3F3F3F"/>
                </a:solidFill>
                <a:latin typeface="Arial"/>
                <a:cs typeface="Arial"/>
              </a:rPr>
              <a:t>Alexandre </a:t>
            </a:r>
            <a:r>
              <a:rPr sz="1500" b="1" spc="-5" dirty="0">
                <a:solidFill>
                  <a:srgbClr val="3F3F3F"/>
                </a:solidFill>
                <a:latin typeface="Arial"/>
                <a:cs typeface="Arial"/>
              </a:rPr>
              <a:t>Cláudio de</a:t>
            </a:r>
            <a:r>
              <a:rPr sz="1500" b="1" spc="-10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3F3F3F"/>
                </a:solidFill>
                <a:latin typeface="Arial"/>
                <a:cs typeface="Arial"/>
              </a:rPr>
              <a:t>Almeida</a:t>
            </a:r>
            <a:endParaRPr lang="pt-BR" sz="1500" b="1" spc="-10" dirty="0">
              <a:solidFill>
                <a:srgbClr val="3F3F3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500" b="1" spc="-10" dirty="0">
                <a:solidFill>
                  <a:srgbClr val="3F3F3F"/>
                </a:solidFill>
                <a:latin typeface="Arial"/>
                <a:cs typeface="Arial"/>
              </a:rPr>
              <a:t>Prof. </a:t>
            </a:r>
            <a:r>
              <a:rPr lang="pt-BR" sz="1500" b="1" spc="-10" dirty="0" err="1">
                <a:solidFill>
                  <a:srgbClr val="3F3F3F"/>
                </a:solidFill>
                <a:latin typeface="Arial"/>
                <a:cs typeface="Arial"/>
              </a:rPr>
              <a:t>Msc</a:t>
            </a:r>
            <a:r>
              <a:rPr lang="pt-BR" sz="1500" b="1" spc="-10" dirty="0">
                <a:solidFill>
                  <a:srgbClr val="3F3F3F"/>
                </a:solidFill>
                <a:latin typeface="Arial"/>
                <a:cs typeface="Arial"/>
              </a:rPr>
              <a:t>. Joriver Rodrigues Canedo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5318" y="542122"/>
            <a:ext cx="768276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685" marR="5080" indent="-267462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Processo </a:t>
            </a:r>
            <a:r>
              <a:rPr sz="2800" spc="5" dirty="0"/>
              <a:t>do </a:t>
            </a:r>
            <a:r>
              <a:rPr sz="2800" spc="-15" dirty="0"/>
              <a:t>Controle </a:t>
            </a:r>
            <a:r>
              <a:rPr sz="2800" spc="5" dirty="0"/>
              <a:t>de</a:t>
            </a:r>
            <a:r>
              <a:rPr sz="2800" spc="-85" dirty="0"/>
              <a:t> </a:t>
            </a:r>
            <a:r>
              <a:rPr sz="2800" spc="-10" dirty="0"/>
              <a:t>Modificação  (Pressman)</a:t>
            </a:r>
          </a:p>
        </p:txBody>
      </p:sp>
      <p:sp>
        <p:nvSpPr>
          <p:cNvPr id="3" name="object 3"/>
          <p:cNvSpPr/>
          <p:nvPr/>
        </p:nvSpPr>
        <p:spPr>
          <a:xfrm>
            <a:off x="2070100" y="1419225"/>
            <a:ext cx="6781800" cy="5789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2F395-9B38-4008-98AD-EF3F9B91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318" y="542122"/>
            <a:ext cx="7682762" cy="861774"/>
          </a:xfrm>
        </p:spPr>
        <p:txBody>
          <a:bodyPr/>
          <a:lstStyle/>
          <a:p>
            <a:r>
              <a:rPr lang="pt-BR" sz="2800" dirty="0"/>
              <a:t>Subprocesso: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 Formalizar e enviar solicitação de mudança</a:t>
            </a:r>
            <a:endParaRPr lang="pt-BR" sz="2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B183E5-9B40-4FBA-A701-688F5BB45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123" y="1906033"/>
            <a:ext cx="8073152" cy="4154984"/>
          </a:xfrm>
        </p:spPr>
        <p:txBody>
          <a:bodyPr/>
          <a:lstStyle/>
          <a:p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Toda mudança deve ser formalmente solicitada:</a:t>
            </a:r>
          </a:p>
          <a:p>
            <a:endParaRPr lang="pt-BR" sz="28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 Apresentada e aprovada pelo gerente e equipe do projeto 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55555"/>
                </a:solidFill>
                <a:latin typeface="helvetica neue"/>
              </a:rPr>
              <a:t>P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elos impactados pela mudança antes de ter sua implementação realizada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555555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55555"/>
                </a:solidFill>
                <a:latin typeface="helvetica neue"/>
              </a:rPr>
              <a:t>U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tilizando-se do processo de gerenciamento de mudanças  institucionalizado</a:t>
            </a:r>
            <a:endParaRPr lang="pt-BR" sz="2800" dirty="0">
              <a:solidFill>
                <a:srgbClr val="555555"/>
              </a:solidFill>
              <a:latin typeface="helvetica neu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88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83220-BCE3-4FB9-9040-DF2D0DFF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318" y="542122"/>
            <a:ext cx="7682762" cy="861774"/>
          </a:xfrm>
        </p:spPr>
        <p:txBody>
          <a:bodyPr/>
          <a:lstStyle/>
          <a:p>
            <a:r>
              <a:rPr lang="pt-BR" sz="2800" dirty="0"/>
              <a:t>Subprocesso: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 Formalizar e enviar solicitação de mudança</a:t>
            </a:r>
            <a:endParaRPr lang="pt-BR" sz="2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E1D697-F8A8-4841-9B75-458E5107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124" y="2714625"/>
            <a:ext cx="8073152" cy="2462213"/>
          </a:xfrm>
        </p:spPr>
        <p:txBody>
          <a:bodyPr/>
          <a:lstStyle/>
          <a:p>
            <a:r>
              <a:rPr lang="pt-BR" sz="3200" dirty="0">
                <a:solidFill>
                  <a:srgbClr val="555555"/>
                </a:solidFill>
                <a:latin typeface="helvetica neue"/>
              </a:rPr>
              <a:t>I</a:t>
            </a:r>
            <a:r>
              <a:rPr lang="pt-BR" sz="3200" b="0" i="0" dirty="0">
                <a:solidFill>
                  <a:srgbClr val="555555"/>
                </a:solidFill>
                <a:effectLst/>
                <a:latin typeface="helvetica neue"/>
              </a:rPr>
              <a:t>nicia quando o solicitante preenche Formulário de Requisição de Mudança (FRM) e envia o mesmo para o Comitê de Controle de Mudanças (CCM) ou gerente do projeto</a:t>
            </a:r>
            <a:r>
              <a:rPr lang="pt-BR" sz="1800" b="0" i="0" dirty="0">
                <a:solidFill>
                  <a:srgbClr val="555555"/>
                </a:solidFill>
                <a:effectLst/>
                <a:latin typeface="helvetica neue"/>
              </a:rPr>
              <a:t>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8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873CF-FE1D-4134-BB1D-ECF61276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318" y="542122"/>
            <a:ext cx="7682762" cy="861774"/>
          </a:xfrm>
        </p:spPr>
        <p:txBody>
          <a:bodyPr/>
          <a:lstStyle/>
          <a:p>
            <a:r>
              <a:rPr lang="pt-BR" sz="28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Subprocesso: 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Receber e analisar Formulário de Requisição de Mudança  </a:t>
            </a:r>
            <a:endParaRPr lang="pt-BR" sz="2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D7B8EF-3529-489D-BB15-B66DF19A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123" y="1906034"/>
            <a:ext cx="8073152" cy="37240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555555"/>
                </a:solidFill>
                <a:latin typeface="helvetica neue"/>
              </a:rPr>
              <a:t>R</a:t>
            </a:r>
            <a:r>
              <a:rPr lang="pt-BR" sz="3200" b="0" i="0" dirty="0">
                <a:solidFill>
                  <a:srgbClr val="555555"/>
                </a:solidFill>
                <a:effectLst/>
                <a:latin typeface="helvetica neue"/>
              </a:rPr>
              <a:t>esponsável por classificar a prioridade da mudança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555555"/>
                </a:solidFill>
                <a:latin typeface="helvetica neue"/>
              </a:rPr>
              <a:t>R</a:t>
            </a:r>
            <a:r>
              <a:rPr lang="pt-BR" sz="3200" b="0" i="0" dirty="0">
                <a:solidFill>
                  <a:srgbClr val="555555"/>
                </a:solidFill>
                <a:effectLst/>
                <a:latin typeface="helvetica neue"/>
              </a:rPr>
              <a:t>ealizar uma validação do correto preenchimento do formulário e do solicitante da mudança.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555555"/>
                </a:solidFill>
                <a:latin typeface="helvetica neue"/>
              </a:rPr>
              <a:t>Encaminhar mensagem de aceite ou não da solicitação</a:t>
            </a:r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694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68BE2-0E81-41B0-AC7E-2EC5676A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318" y="542122"/>
            <a:ext cx="7682762" cy="430887"/>
          </a:xfrm>
        </p:spPr>
        <p:txBody>
          <a:bodyPr/>
          <a:lstStyle/>
          <a:p>
            <a:r>
              <a:rPr lang="pt-BR" sz="28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Subprocesso: 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Analisar impactos da mudança</a:t>
            </a:r>
            <a:endParaRPr lang="pt-BR" sz="2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98AA2E-C406-442F-A885-356B1760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123" y="1906034"/>
            <a:ext cx="8073152" cy="4739759"/>
          </a:xfrm>
        </p:spPr>
        <p:txBody>
          <a:bodyPr/>
          <a:lstStyle/>
          <a:p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Realizada pelo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gerente;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equipe do projeto,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pelo cliente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 pelo Comitê de Controle de Mudanças, se houver.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555555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A partir do Formulário de Requisição de Mudança, é criado o </a:t>
            </a:r>
            <a:r>
              <a:rPr lang="pt-BR" sz="2800" b="1" i="0" dirty="0">
                <a:solidFill>
                  <a:srgbClr val="555555"/>
                </a:solidFill>
                <a:effectLst/>
                <a:latin typeface="helvetica neue"/>
              </a:rPr>
              <a:t>Relatório de Controle de Mudança 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que será utilizado durante todo o tratamento da solicitação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728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35F3-0687-45E4-96ED-21FDCD03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318" y="542122"/>
            <a:ext cx="7682762" cy="430887"/>
          </a:xfrm>
        </p:spPr>
        <p:txBody>
          <a:bodyPr/>
          <a:lstStyle/>
          <a:p>
            <a:r>
              <a:rPr lang="pt-BR" sz="28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Subprocesso: 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Analisar impactos da mudança</a:t>
            </a:r>
            <a:endParaRPr lang="pt-BR" sz="2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CD27B-8CE9-4135-8E7E-7BCECB5A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123" y="1419225"/>
            <a:ext cx="8073152" cy="5016758"/>
          </a:xfrm>
        </p:spPr>
        <p:txBody>
          <a:bodyPr/>
          <a:lstStyle/>
          <a:p>
            <a:r>
              <a:rPr lang="pt-BR" sz="2800" b="1" i="0" dirty="0">
                <a:solidFill>
                  <a:srgbClr val="555555"/>
                </a:solidFill>
                <a:effectLst/>
                <a:latin typeface="helvetica neue"/>
              </a:rPr>
              <a:t>No Relatório de Controle de Mudança 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serão registrados</a:t>
            </a: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55555"/>
                </a:solidFill>
                <a:latin typeface="helvetica neue"/>
              </a:rPr>
              <a:t>O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s impactos da mudança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55555"/>
                </a:solidFill>
                <a:latin typeface="helvetica neue"/>
              </a:rPr>
              <a:t>As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 estimativas de tempo,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55555"/>
                </a:solidFill>
                <a:latin typeface="helvetica neue"/>
              </a:rPr>
              <a:t>Estimativas de 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 esforço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55555"/>
                </a:solidFill>
                <a:latin typeface="helvetica neue"/>
              </a:rPr>
              <a:t>Estimativa de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 custo para implementar a mesma;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Análise de impacto relacionado a riscos,;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55555"/>
                </a:solidFill>
                <a:latin typeface="helvetica neue"/>
              </a:rPr>
              <a:t>Análise de 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qualidade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Análise de Negócios;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55555"/>
                </a:solidFill>
                <a:latin typeface="helvetica neue"/>
              </a:rPr>
              <a:t>E também é D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esenvolvida proposta de solução para atender à mudança solicitada</a:t>
            </a: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72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BFF78-6670-4118-A08F-BAABE890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318" y="542122"/>
            <a:ext cx="7682762" cy="430887"/>
          </a:xfrm>
        </p:spPr>
        <p:txBody>
          <a:bodyPr/>
          <a:lstStyle/>
          <a:p>
            <a:r>
              <a:rPr lang="pt-BR" sz="28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Subprocesso: 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Aprovar e atribuir mudança</a:t>
            </a:r>
            <a:endParaRPr lang="pt-BR" sz="2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828952-D3FD-4886-82B3-B19CD7353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123" y="1906034"/>
            <a:ext cx="8073152" cy="3447098"/>
          </a:xfrm>
        </p:spPr>
        <p:txBody>
          <a:bodyPr/>
          <a:lstStyle/>
          <a:p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Após a realização da análise de impactos da mudança e seu registro no Relatório de Acompanhamento de Mudança devemos submeter ao solicitante para aprovação antes de iniciar seu desenvolvimento. </a:t>
            </a:r>
          </a:p>
          <a:p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Desta aprovação participam o </a:t>
            </a:r>
            <a:r>
              <a:rPr lang="pt-BR" sz="2800" b="1" i="0" dirty="0">
                <a:solidFill>
                  <a:srgbClr val="555555"/>
                </a:solidFill>
                <a:effectLst/>
                <a:latin typeface="helvetica neue"/>
              </a:rPr>
              <a:t>cliente, o gerente e a própria equipe do projeto,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 além de todos os envolvidos impactados pela mudança.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0631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2828F-3D44-46CF-AED0-CCBB5ACF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318" y="542122"/>
            <a:ext cx="7682762" cy="1046440"/>
          </a:xfrm>
        </p:spPr>
        <p:txBody>
          <a:bodyPr/>
          <a:lstStyle/>
          <a:p>
            <a:r>
              <a:rPr lang="pt-BR" sz="28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Subprocesso: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 Implementar mudança</a:t>
            </a:r>
            <a:br>
              <a:rPr lang="pt-BR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4784D5-03BE-48C8-90DC-BF8BDC56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906034"/>
            <a:ext cx="8915399" cy="430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 Recuperação dos Itens de Configuração  envolvidos na mudança.  Deve-se atentar que a mudança geralmente afeta diversos Itens de Configuração (</a:t>
            </a:r>
            <a:r>
              <a:rPr lang="pt-BR" sz="2800" b="0" i="0" dirty="0" err="1">
                <a:solidFill>
                  <a:srgbClr val="555555"/>
                </a:solidFill>
                <a:effectLst/>
                <a:latin typeface="helvetica neue"/>
              </a:rPr>
              <a:t>ICs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) do projeto e não apenas o software em desenvolvimento.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Observe que mudanças podem impactar o gerenciamento de escopo, de riscos do projeto e no próprio Plano de Projeto de Software.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55555"/>
                </a:solidFill>
                <a:latin typeface="helvetica neue"/>
              </a:rPr>
              <a:t>O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 gerente de projetos deve atualizar alguns planos de gerenciamento.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9694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F1270-59E5-4138-868C-9D37D525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318" y="542122"/>
            <a:ext cx="7682762" cy="648503"/>
          </a:xfrm>
        </p:spPr>
        <p:txBody>
          <a:bodyPr/>
          <a:lstStyle/>
          <a:p>
            <a:r>
              <a:rPr lang="pt-BR" sz="28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Subprocesso: 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Comunicar mudança</a:t>
            </a:r>
            <a:br>
              <a:rPr lang="pt-BR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959E36-4410-405F-A203-71BF99321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700" y="2057875"/>
            <a:ext cx="9063752" cy="344709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Após a finalização da implementação da mudança, deve-se ter o cuidado de comunicar que ela foi implementada, testada e incorporada no projeto.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Para os técnicos envolvidos no projeto é interessante além da descrição da mudança listar os </a:t>
            </a:r>
            <a:r>
              <a:rPr lang="pt-BR" sz="2800" b="0" i="0" dirty="0" err="1">
                <a:solidFill>
                  <a:srgbClr val="555555"/>
                </a:solidFill>
                <a:effectLst/>
                <a:latin typeface="helvetica neue"/>
              </a:rPr>
              <a:t>ICs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 alterados na mudança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55555"/>
                </a:solidFill>
                <a:latin typeface="helvetica neue"/>
              </a:rPr>
              <a:t>P</a:t>
            </a: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ara o cliente comunicar apenas a relação do que foi efetivamente alterado.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6097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291" y="10339"/>
            <a:ext cx="272773" cy="579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grpSp>
        <p:nvGrpSpPr>
          <p:cNvPr id="3" name="object 3"/>
          <p:cNvGrpSpPr/>
          <p:nvPr/>
        </p:nvGrpSpPr>
        <p:grpSpPr>
          <a:xfrm>
            <a:off x="441187" y="10340"/>
            <a:ext cx="8561425" cy="589622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5321" y="5090131"/>
            <a:ext cx="6460635" cy="2048972"/>
            <a:chOff x="27677" y="4615736"/>
            <a:chExt cx="5858510" cy="1858010"/>
          </a:xfrm>
        </p:grpSpPr>
        <p:sp>
          <p:nvSpPr>
            <p:cNvPr id="12" name="object 12"/>
            <p:cNvSpPr/>
            <p:nvPr/>
          </p:nvSpPr>
          <p:spPr>
            <a:xfrm>
              <a:off x="27677" y="4615736"/>
              <a:ext cx="5858510" cy="1858010"/>
            </a:xfrm>
            <a:custGeom>
              <a:avLst/>
              <a:gdLst/>
              <a:ahLst/>
              <a:cxnLst/>
              <a:rect l="l" t="t" r="r" b="b"/>
              <a:pathLst>
                <a:path w="5858510" h="1858010">
                  <a:moveTo>
                    <a:pt x="5857883" y="0"/>
                  </a:moveTo>
                  <a:lnTo>
                    <a:pt x="0" y="0"/>
                  </a:lnTo>
                  <a:lnTo>
                    <a:pt x="0" y="1857387"/>
                  </a:lnTo>
                  <a:lnTo>
                    <a:pt x="5857883" y="1857387"/>
                  </a:lnTo>
                  <a:lnTo>
                    <a:pt x="5857883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5720" y="5000636"/>
              <a:ext cx="1666899" cy="12623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9068" y="4857759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4" h="720089">
                  <a:moveTo>
                    <a:pt x="892968" y="0"/>
                  </a:moveTo>
                  <a:lnTo>
                    <a:pt x="815920" y="440"/>
                  </a:lnTo>
                  <a:lnTo>
                    <a:pt x="740691" y="1737"/>
                  </a:lnTo>
                  <a:lnTo>
                    <a:pt x="667550" y="3856"/>
                  </a:lnTo>
                  <a:lnTo>
                    <a:pt x="596766" y="6759"/>
                  </a:lnTo>
                  <a:lnTo>
                    <a:pt x="528605" y="10411"/>
                  </a:lnTo>
                  <a:lnTo>
                    <a:pt x="463337" y="14776"/>
                  </a:lnTo>
                  <a:lnTo>
                    <a:pt x="401229" y="19818"/>
                  </a:lnTo>
                  <a:lnTo>
                    <a:pt x="342549" y="25500"/>
                  </a:lnTo>
                  <a:lnTo>
                    <a:pt x="287566" y="31788"/>
                  </a:lnTo>
                  <a:lnTo>
                    <a:pt x="236547" y="38644"/>
                  </a:lnTo>
                  <a:lnTo>
                    <a:pt x="189760" y="46032"/>
                  </a:lnTo>
                  <a:lnTo>
                    <a:pt x="147474" y="53918"/>
                  </a:lnTo>
                  <a:lnTo>
                    <a:pt x="109956" y="62264"/>
                  </a:lnTo>
                  <a:lnTo>
                    <a:pt x="50299" y="80195"/>
                  </a:lnTo>
                  <a:lnTo>
                    <a:pt x="12932" y="99536"/>
                  </a:lnTo>
                  <a:lnTo>
                    <a:pt x="0" y="119999"/>
                  </a:lnTo>
                  <a:lnTo>
                    <a:pt x="0" y="600000"/>
                  </a:lnTo>
                  <a:lnTo>
                    <a:pt x="28695" y="630292"/>
                  </a:lnTo>
                  <a:lnTo>
                    <a:pt x="77475" y="648964"/>
                  </a:lnTo>
                  <a:lnTo>
                    <a:pt x="147474" y="666081"/>
                  </a:lnTo>
                  <a:lnTo>
                    <a:pt x="189760" y="673966"/>
                  </a:lnTo>
                  <a:lnTo>
                    <a:pt x="236547" y="681355"/>
                  </a:lnTo>
                  <a:lnTo>
                    <a:pt x="287566" y="688211"/>
                  </a:lnTo>
                  <a:lnTo>
                    <a:pt x="342549" y="694499"/>
                  </a:lnTo>
                  <a:lnTo>
                    <a:pt x="401229" y="700181"/>
                  </a:lnTo>
                  <a:lnTo>
                    <a:pt x="463337" y="705223"/>
                  </a:lnTo>
                  <a:lnTo>
                    <a:pt x="528605" y="709588"/>
                  </a:lnTo>
                  <a:lnTo>
                    <a:pt x="596766" y="713240"/>
                  </a:lnTo>
                  <a:lnTo>
                    <a:pt x="667550" y="716143"/>
                  </a:lnTo>
                  <a:lnTo>
                    <a:pt x="740691" y="718261"/>
                  </a:lnTo>
                  <a:lnTo>
                    <a:pt x="815920" y="719559"/>
                  </a:lnTo>
                  <a:lnTo>
                    <a:pt x="892968" y="719999"/>
                  </a:lnTo>
                  <a:lnTo>
                    <a:pt x="970017" y="719559"/>
                  </a:lnTo>
                  <a:lnTo>
                    <a:pt x="1045246" y="718261"/>
                  </a:lnTo>
                  <a:lnTo>
                    <a:pt x="1118386" y="716143"/>
                  </a:lnTo>
                  <a:lnTo>
                    <a:pt x="1189171" y="713240"/>
                  </a:lnTo>
                  <a:lnTo>
                    <a:pt x="1257331" y="709588"/>
                  </a:lnTo>
                  <a:lnTo>
                    <a:pt x="1322600" y="705223"/>
                  </a:lnTo>
                  <a:lnTo>
                    <a:pt x="1384708" y="700181"/>
                  </a:lnTo>
                  <a:lnTo>
                    <a:pt x="1443387" y="694499"/>
                  </a:lnTo>
                  <a:lnTo>
                    <a:pt x="1498371" y="688211"/>
                  </a:lnTo>
                  <a:lnTo>
                    <a:pt x="1549390" y="681355"/>
                  </a:lnTo>
                  <a:lnTo>
                    <a:pt x="1596176" y="673966"/>
                  </a:lnTo>
                  <a:lnTo>
                    <a:pt x="1638462" y="666081"/>
                  </a:lnTo>
                  <a:lnTo>
                    <a:pt x="1675980" y="657735"/>
                  </a:lnTo>
                  <a:lnTo>
                    <a:pt x="1735638" y="639804"/>
                  </a:lnTo>
                  <a:lnTo>
                    <a:pt x="1773005" y="620463"/>
                  </a:lnTo>
                  <a:lnTo>
                    <a:pt x="1785937" y="600000"/>
                  </a:lnTo>
                  <a:lnTo>
                    <a:pt x="1785937" y="119999"/>
                  </a:lnTo>
                  <a:lnTo>
                    <a:pt x="1757242" y="89707"/>
                  </a:lnTo>
                  <a:lnTo>
                    <a:pt x="1708461" y="71035"/>
                  </a:lnTo>
                  <a:lnTo>
                    <a:pt x="1638462" y="53918"/>
                  </a:lnTo>
                  <a:lnTo>
                    <a:pt x="1596176" y="46032"/>
                  </a:lnTo>
                  <a:lnTo>
                    <a:pt x="1549390" y="38644"/>
                  </a:lnTo>
                  <a:lnTo>
                    <a:pt x="1498371" y="31788"/>
                  </a:lnTo>
                  <a:lnTo>
                    <a:pt x="1443387" y="25500"/>
                  </a:lnTo>
                  <a:lnTo>
                    <a:pt x="1384708" y="19818"/>
                  </a:lnTo>
                  <a:lnTo>
                    <a:pt x="1322600" y="14776"/>
                  </a:lnTo>
                  <a:lnTo>
                    <a:pt x="1257331" y="10411"/>
                  </a:lnTo>
                  <a:lnTo>
                    <a:pt x="1189171" y="6759"/>
                  </a:lnTo>
                  <a:lnTo>
                    <a:pt x="1118386" y="3856"/>
                  </a:lnTo>
                  <a:lnTo>
                    <a:pt x="1045246" y="1737"/>
                  </a:lnTo>
                  <a:lnTo>
                    <a:pt x="970017" y="440"/>
                  </a:lnTo>
                  <a:lnTo>
                    <a:pt x="89296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9068" y="4857760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4" h="720089">
                  <a:moveTo>
                    <a:pt x="1785936" y="119999"/>
                  </a:moveTo>
                  <a:lnTo>
                    <a:pt x="1757241" y="150292"/>
                  </a:lnTo>
                  <a:lnTo>
                    <a:pt x="1708460" y="168964"/>
                  </a:lnTo>
                  <a:lnTo>
                    <a:pt x="1638462" y="186081"/>
                  </a:lnTo>
                  <a:lnTo>
                    <a:pt x="1596175" y="193966"/>
                  </a:lnTo>
                  <a:lnTo>
                    <a:pt x="1549389" y="201355"/>
                  </a:lnTo>
                  <a:lnTo>
                    <a:pt x="1498370" y="208211"/>
                  </a:lnTo>
                  <a:lnTo>
                    <a:pt x="1443387" y="214499"/>
                  </a:lnTo>
                  <a:lnTo>
                    <a:pt x="1384707" y="220181"/>
                  </a:lnTo>
                  <a:lnTo>
                    <a:pt x="1322599" y="225223"/>
                  </a:lnTo>
                  <a:lnTo>
                    <a:pt x="1257331" y="229588"/>
                  </a:lnTo>
                  <a:lnTo>
                    <a:pt x="1189170" y="233240"/>
                  </a:lnTo>
                  <a:lnTo>
                    <a:pt x="1118386" y="236143"/>
                  </a:lnTo>
                  <a:lnTo>
                    <a:pt x="1045245" y="238261"/>
                  </a:lnTo>
                  <a:lnTo>
                    <a:pt x="970016" y="239559"/>
                  </a:lnTo>
                  <a:lnTo>
                    <a:pt x="892968" y="239999"/>
                  </a:lnTo>
                  <a:lnTo>
                    <a:pt x="815919" y="239559"/>
                  </a:lnTo>
                  <a:lnTo>
                    <a:pt x="740690" y="238261"/>
                  </a:lnTo>
                  <a:lnTo>
                    <a:pt x="667550" y="236143"/>
                  </a:lnTo>
                  <a:lnTo>
                    <a:pt x="596765" y="233240"/>
                  </a:lnTo>
                  <a:lnTo>
                    <a:pt x="528605" y="229588"/>
                  </a:lnTo>
                  <a:lnTo>
                    <a:pt x="463336" y="225223"/>
                  </a:lnTo>
                  <a:lnTo>
                    <a:pt x="401229" y="220181"/>
                  </a:lnTo>
                  <a:lnTo>
                    <a:pt x="342549" y="214499"/>
                  </a:lnTo>
                  <a:lnTo>
                    <a:pt x="287566" y="208211"/>
                  </a:lnTo>
                  <a:lnTo>
                    <a:pt x="236547" y="201355"/>
                  </a:lnTo>
                  <a:lnTo>
                    <a:pt x="189760" y="193966"/>
                  </a:lnTo>
                  <a:lnTo>
                    <a:pt x="147474" y="186081"/>
                  </a:lnTo>
                  <a:lnTo>
                    <a:pt x="109956" y="177735"/>
                  </a:lnTo>
                  <a:lnTo>
                    <a:pt x="50299" y="159804"/>
                  </a:lnTo>
                  <a:lnTo>
                    <a:pt x="12932" y="140463"/>
                  </a:lnTo>
                  <a:lnTo>
                    <a:pt x="3277" y="130354"/>
                  </a:lnTo>
                  <a:lnTo>
                    <a:pt x="0" y="119999"/>
                  </a:lnTo>
                </a:path>
                <a:path w="1786254" h="720089">
                  <a:moveTo>
                    <a:pt x="0" y="119999"/>
                  </a:moveTo>
                  <a:lnTo>
                    <a:pt x="28695" y="89707"/>
                  </a:lnTo>
                  <a:lnTo>
                    <a:pt x="77475" y="71035"/>
                  </a:lnTo>
                  <a:lnTo>
                    <a:pt x="147474" y="53918"/>
                  </a:lnTo>
                  <a:lnTo>
                    <a:pt x="189760" y="46032"/>
                  </a:lnTo>
                  <a:lnTo>
                    <a:pt x="236547" y="38644"/>
                  </a:lnTo>
                  <a:lnTo>
                    <a:pt x="287566" y="31787"/>
                  </a:lnTo>
                  <a:lnTo>
                    <a:pt x="342549" y="25500"/>
                  </a:lnTo>
                  <a:lnTo>
                    <a:pt x="401229" y="19818"/>
                  </a:lnTo>
                  <a:lnTo>
                    <a:pt x="463336" y="14776"/>
                  </a:lnTo>
                  <a:lnTo>
                    <a:pt x="528605" y="10411"/>
                  </a:lnTo>
                  <a:lnTo>
                    <a:pt x="596765" y="6759"/>
                  </a:lnTo>
                  <a:lnTo>
                    <a:pt x="667550" y="3856"/>
                  </a:lnTo>
                  <a:lnTo>
                    <a:pt x="740690" y="1737"/>
                  </a:lnTo>
                  <a:lnTo>
                    <a:pt x="815919" y="440"/>
                  </a:lnTo>
                  <a:lnTo>
                    <a:pt x="892968" y="0"/>
                  </a:lnTo>
                  <a:lnTo>
                    <a:pt x="970016" y="440"/>
                  </a:lnTo>
                  <a:lnTo>
                    <a:pt x="1045245" y="1737"/>
                  </a:lnTo>
                  <a:lnTo>
                    <a:pt x="1118386" y="3856"/>
                  </a:lnTo>
                  <a:lnTo>
                    <a:pt x="1189170" y="6759"/>
                  </a:lnTo>
                  <a:lnTo>
                    <a:pt x="1257331" y="10411"/>
                  </a:lnTo>
                  <a:lnTo>
                    <a:pt x="1322599" y="14776"/>
                  </a:lnTo>
                  <a:lnTo>
                    <a:pt x="1384707" y="19818"/>
                  </a:lnTo>
                  <a:lnTo>
                    <a:pt x="1443387" y="25500"/>
                  </a:lnTo>
                  <a:lnTo>
                    <a:pt x="1498370" y="31787"/>
                  </a:lnTo>
                  <a:lnTo>
                    <a:pt x="1549389" y="38644"/>
                  </a:lnTo>
                  <a:lnTo>
                    <a:pt x="1596175" y="46032"/>
                  </a:lnTo>
                  <a:lnTo>
                    <a:pt x="1638462" y="53918"/>
                  </a:lnTo>
                  <a:lnTo>
                    <a:pt x="1675979" y="62264"/>
                  </a:lnTo>
                  <a:lnTo>
                    <a:pt x="1735637" y="80195"/>
                  </a:lnTo>
                  <a:lnTo>
                    <a:pt x="1773004" y="99536"/>
                  </a:lnTo>
                  <a:lnTo>
                    <a:pt x="1785936" y="119999"/>
                  </a:lnTo>
                  <a:lnTo>
                    <a:pt x="1785936" y="599999"/>
                  </a:lnTo>
                  <a:lnTo>
                    <a:pt x="1757241" y="630292"/>
                  </a:lnTo>
                  <a:lnTo>
                    <a:pt x="1708460" y="648964"/>
                  </a:lnTo>
                  <a:lnTo>
                    <a:pt x="1638462" y="666081"/>
                  </a:lnTo>
                  <a:lnTo>
                    <a:pt x="1596175" y="673966"/>
                  </a:lnTo>
                  <a:lnTo>
                    <a:pt x="1549389" y="681355"/>
                  </a:lnTo>
                  <a:lnTo>
                    <a:pt x="1498370" y="688211"/>
                  </a:lnTo>
                  <a:lnTo>
                    <a:pt x="1443387" y="694499"/>
                  </a:lnTo>
                  <a:lnTo>
                    <a:pt x="1384707" y="700181"/>
                  </a:lnTo>
                  <a:lnTo>
                    <a:pt x="1322599" y="705223"/>
                  </a:lnTo>
                  <a:lnTo>
                    <a:pt x="1257331" y="709588"/>
                  </a:lnTo>
                  <a:lnTo>
                    <a:pt x="1189170" y="713240"/>
                  </a:lnTo>
                  <a:lnTo>
                    <a:pt x="1118386" y="716143"/>
                  </a:lnTo>
                  <a:lnTo>
                    <a:pt x="1045245" y="718261"/>
                  </a:lnTo>
                  <a:lnTo>
                    <a:pt x="970016" y="719559"/>
                  </a:lnTo>
                  <a:lnTo>
                    <a:pt x="892968" y="719999"/>
                  </a:lnTo>
                  <a:lnTo>
                    <a:pt x="815919" y="719559"/>
                  </a:lnTo>
                  <a:lnTo>
                    <a:pt x="740690" y="718261"/>
                  </a:lnTo>
                  <a:lnTo>
                    <a:pt x="667550" y="716143"/>
                  </a:lnTo>
                  <a:lnTo>
                    <a:pt x="596765" y="713240"/>
                  </a:lnTo>
                  <a:lnTo>
                    <a:pt x="528605" y="709588"/>
                  </a:lnTo>
                  <a:lnTo>
                    <a:pt x="463336" y="705223"/>
                  </a:lnTo>
                  <a:lnTo>
                    <a:pt x="401229" y="700181"/>
                  </a:lnTo>
                  <a:lnTo>
                    <a:pt x="342549" y="694499"/>
                  </a:lnTo>
                  <a:lnTo>
                    <a:pt x="287566" y="688211"/>
                  </a:lnTo>
                  <a:lnTo>
                    <a:pt x="236547" y="681355"/>
                  </a:lnTo>
                  <a:lnTo>
                    <a:pt x="189760" y="673966"/>
                  </a:lnTo>
                  <a:lnTo>
                    <a:pt x="147474" y="666081"/>
                  </a:lnTo>
                  <a:lnTo>
                    <a:pt x="109956" y="657735"/>
                  </a:lnTo>
                  <a:lnTo>
                    <a:pt x="50299" y="639804"/>
                  </a:lnTo>
                  <a:lnTo>
                    <a:pt x="12932" y="620463"/>
                  </a:lnTo>
                  <a:lnTo>
                    <a:pt x="0" y="599999"/>
                  </a:lnTo>
                  <a:lnTo>
                    <a:pt x="0" y="119999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94659" y="831565"/>
            <a:ext cx="8509607" cy="692917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4411" spc="-6" dirty="0"/>
              <a:t>Sistema </a:t>
            </a:r>
            <a:r>
              <a:rPr sz="4411" dirty="0"/>
              <a:t>de </a:t>
            </a:r>
            <a:r>
              <a:rPr sz="4411" spc="-6" dirty="0"/>
              <a:t>Gerência </a:t>
            </a:r>
            <a:r>
              <a:rPr sz="4411" dirty="0"/>
              <a:t>de</a:t>
            </a:r>
            <a:r>
              <a:rPr sz="4411" spc="6" dirty="0"/>
              <a:t> </a:t>
            </a:r>
            <a:r>
              <a:rPr sz="4411" spc="-6" dirty="0"/>
              <a:t>Conﬁguração</a:t>
            </a:r>
            <a:endParaRPr sz="4411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006">
              <a:spcBef>
                <a:spcPts val="44"/>
              </a:spcBef>
            </a:pPr>
            <a:endParaRPr spc="-6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pt-BR" smtClean="0"/>
              <a:pPr marL="38100">
                <a:spcBef>
                  <a:spcPts val="40"/>
                </a:spcBef>
              </a:pPr>
              <a:t>19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335321" y="5090132"/>
            <a:ext cx="6460635" cy="1961178"/>
          </a:xfrm>
          <a:prstGeom prst="rect">
            <a:avLst/>
          </a:prstGeom>
          <a:ln w="57149">
            <a:solidFill>
              <a:srgbClr val="FF2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26">
              <a:latin typeface="Times New Roman"/>
              <a:cs typeface="Times New Roman"/>
            </a:endParaRPr>
          </a:p>
          <a:p>
            <a:pPr marL="4119734" algn="ctr">
              <a:spcBef>
                <a:spcPts val="1764"/>
              </a:spcBef>
            </a:pPr>
            <a:r>
              <a:rPr sz="1985" spc="-6" dirty="0">
                <a:solidFill>
                  <a:srgbClr val="FFFFFF"/>
                </a:solidFill>
                <a:latin typeface="Calibri"/>
                <a:cs typeface="Calibri"/>
              </a:rPr>
              <a:t>Artefatos</a:t>
            </a:r>
            <a:endParaRPr sz="1985">
              <a:latin typeface="Calibri"/>
              <a:cs typeface="Calibri"/>
            </a:endParaRPr>
          </a:p>
          <a:p>
            <a:pPr marL="4487380" marR="359243" algn="ctr">
              <a:lnSpc>
                <a:spcPts val="3088"/>
              </a:lnSpc>
              <a:spcBef>
                <a:spcPts val="1991"/>
              </a:spcBef>
            </a:pPr>
            <a:r>
              <a:rPr sz="2647" spc="-6" dirty="0">
                <a:latin typeface="Calibri"/>
                <a:cs typeface="Calibri"/>
              </a:rPr>
              <a:t>Controle</a:t>
            </a:r>
            <a:r>
              <a:rPr sz="2647" spc="-83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de  </a:t>
            </a:r>
            <a:r>
              <a:rPr sz="2647" spc="-6" dirty="0">
                <a:latin typeface="Calibri"/>
                <a:cs typeface="Calibri"/>
              </a:rPr>
              <a:t>Versões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18220" y="1890978"/>
            <a:ext cx="1731402" cy="1970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grpSp>
        <p:nvGrpSpPr>
          <p:cNvPr id="19" name="object 19"/>
          <p:cNvGrpSpPr/>
          <p:nvPr/>
        </p:nvGrpSpPr>
        <p:grpSpPr>
          <a:xfrm>
            <a:off x="8715603" y="5115236"/>
            <a:ext cx="1361313" cy="1219860"/>
            <a:chOff x="7626925" y="4638501"/>
            <a:chExt cx="1234440" cy="1106170"/>
          </a:xfrm>
        </p:grpSpPr>
        <p:sp>
          <p:nvSpPr>
            <p:cNvPr id="20" name="object 20"/>
            <p:cNvSpPr/>
            <p:nvPr/>
          </p:nvSpPr>
          <p:spPr>
            <a:xfrm>
              <a:off x="8171409" y="4638501"/>
              <a:ext cx="689956" cy="6733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6925" y="4783975"/>
              <a:ext cx="773083" cy="752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971904" y="4937759"/>
              <a:ext cx="822959" cy="8063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38237" y="6196787"/>
            <a:ext cx="1579795" cy="831858"/>
          </a:xfrm>
          <a:prstGeom prst="rect">
            <a:avLst/>
          </a:prstGeom>
        </p:spPr>
        <p:txBody>
          <a:bodyPr vert="horz" wrap="square" lIns="0" tIns="36413" rIns="0" bIns="0" rtlCol="0">
            <a:spAutoFit/>
          </a:bodyPr>
          <a:lstStyle/>
          <a:p>
            <a:pPr marL="140756" marR="5602" indent="-127451">
              <a:lnSpc>
                <a:spcPts val="3088"/>
              </a:lnSpc>
              <a:spcBef>
                <a:spcPts val="286"/>
              </a:spcBef>
            </a:pPr>
            <a:r>
              <a:rPr sz="2647" dirty="0">
                <a:latin typeface="Calibri"/>
                <a:cs typeface="Calibri"/>
              </a:rPr>
              <a:t>C</a:t>
            </a:r>
            <a:r>
              <a:rPr sz="2647" spc="-6" dirty="0">
                <a:latin typeface="Calibri"/>
                <a:cs typeface="Calibri"/>
              </a:rPr>
              <a:t>o</a:t>
            </a:r>
            <a:r>
              <a:rPr sz="2647" dirty="0">
                <a:latin typeface="Calibri"/>
                <a:cs typeface="Calibri"/>
              </a:rPr>
              <a:t>nst</a:t>
            </a:r>
            <a:r>
              <a:rPr sz="2647" spc="-6" dirty="0">
                <a:latin typeface="Calibri"/>
                <a:cs typeface="Calibri"/>
              </a:rPr>
              <a:t>r</a:t>
            </a:r>
            <a:r>
              <a:rPr sz="2647" dirty="0">
                <a:latin typeface="Calibri"/>
                <a:cs typeface="Calibri"/>
              </a:rPr>
              <a:t>ução  e</a:t>
            </a:r>
            <a:r>
              <a:rPr sz="2647" spc="-33" dirty="0">
                <a:latin typeface="Calibri"/>
                <a:cs typeface="Calibri"/>
              </a:rPr>
              <a:t> </a:t>
            </a:r>
            <a:r>
              <a:rPr sz="2647" spc="-6" dirty="0">
                <a:latin typeface="Calibri"/>
                <a:cs typeface="Calibri"/>
              </a:rPr>
              <a:t>Release</a:t>
            </a:r>
            <a:endParaRPr sz="2647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7101" y="2113035"/>
            <a:ext cx="1997853" cy="822110"/>
            <a:chOff x="201582" y="1916102"/>
            <a:chExt cx="1811655" cy="745490"/>
          </a:xfrm>
        </p:grpSpPr>
        <p:sp>
          <p:nvSpPr>
            <p:cNvPr id="25" name="object 25"/>
            <p:cNvSpPr/>
            <p:nvPr/>
          </p:nvSpPr>
          <p:spPr>
            <a:xfrm>
              <a:off x="214282" y="1928802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5" h="720089">
                  <a:moveTo>
                    <a:pt x="892968" y="0"/>
                  </a:moveTo>
                  <a:lnTo>
                    <a:pt x="815919" y="440"/>
                  </a:lnTo>
                  <a:lnTo>
                    <a:pt x="740690" y="1737"/>
                  </a:lnTo>
                  <a:lnTo>
                    <a:pt x="667550" y="3856"/>
                  </a:lnTo>
                  <a:lnTo>
                    <a:pt x="596765" y="6759"/>
                  </a:lnTo>
                  <a:lnTo>
                    <a:pt x="528605" y="10411"/>
                  </a:lnTo>
                  <a:lnTo>
                    <a:pt x="463337" y="14776"/>
                  </a:lnTo>
                  <a:lnTo>
                    <a:pt x="401229" y="19818"/>
                  </a:lnTo>
                  <a:lnTo>
                    <a:pt x="342549" y="25500"/>
                  </a:lnTo>
                  <a:lnTo>
                    <a:pt x="287566" y="31788"/>
                  </a:lnTo>
                  <a:lnTo>
                    <a:pt x="236547" y="38644"/>
                  </a:lnTo>
                  <a:lnTo>
                    <a:pt x="189760" y="46032"/>
                  </a:lnTo>
                  <a:lnTo>
                    <a:pt x="147474" y="53918"/>
                  </a:lnTo>
                  <a:lnTo>
                    <a:pt x="109956" y="62264"/>
                  </a:lnTo>
                  <a:lnTo>
                    <a:pt x="50299" y="80195"/>
                  </a:lnTo>
                  <a:lnTo>
                    <a:pt x="12932" y="99536"/>
                  </a:lnTo>
                  <a:lnTo>
                    <a:pt x="0" y="119999"/>
                  </a:lnTo>
                  <a:lnTo>
                    <a:pt x="0" y="600000"/>
                  </a:lnTo>
                  <a:lnTo>
                    <a:pt x="28695" y="630292"/>
                  </a:lnTo>
                  <a:lnTo>
                    <a:pt x="77475" y="648964"/>
                  </a:lnTo>
                  <a:lnTo>
                    <a:pt x="147474" y="666081"/>
                  </a:lnTo>
                  <a:lnTo>
                    <a:pt x="189760" y="673966"/>
                  </a:lnTo>
                  <a:lnTo>
                    <a:pt x="236547" y="681355"/>
                  </a:lnTo>
                  <a:lnTo>
                    <a:pt x="287566" y="688211"/>
                  </a:lnTo>
                  <a:lnTo>
                    <a:pt x="342549" y="694499"/>
                  </a:lnTo>
                  <a:lnTo>
                    <a:pt x="401229" y="700181"/>
                  </a:lnTo>
                  <a:lnTo>
                    <a:pt x="463337" y="705223"/>
                  </a:lnTo>
                  <a:lnTo>
                    <a:pt x="528605" y="709588"/>
                  </a:lnTo>
                  <a:lnTo>
                    <a:pt x="596765" y="713240"/>
                  </a:lnTo>
                  <a:lnTo>
                    <a:pt x="667550" y="716143"/>
                  </a:lnTo>
                  <a:lnTo>
                    <a:pt x="740690" y="718261"/>
                  </a:lnTo>
                  <a:lnTo>
                    <a:pt x="815919" y="719559"/>
                  </a:lnTo>
                  <a:lnTo>
                    <a:pt x="892968" y="719999"/>
                  </a:lnTo>
                  <a:lnTo>
                    <a:pt x="970017" y="719559"/>
                  </a:lnTo>
                  <a:lnTo>
                    <a:pt x="1045245" y="718261"/>
                  </a:lnTo>
                  <a:lnTo>
                    <a:pt x="1118386" y="716143"/>
                  </a:lnTo>
                  <a:lnTo>
                    <a:pt x="1189170" y="713240"/>
                  </a:lnTo>
                  <a:lnTo>
                    <a:pt x="1257331" y="709588"/>
                  </a:lnTo>
                  <a:lnTo>
                    <a:pt x="1322599" y="705223"/>
                  </a:lnTo>
                  <a:lnTo>
                    <a:pt x="1384707" y="700181"/>
                  </a:lnTo>
                  <a:lnTo>
                    <a:pt x="1443386" y="694499"/>
                  </a:lnTo>
                  <a:lnTo>
                    <a:pt x="1498370" y="688211"/>
                  </a:lnTo>
                  <a:lnTo>
                    <a:pt x="1549389" y="681355"/>
                  </a:lnTo>
                  <a:lnTo>
                    <a:pt x="1596175" y="673966"/>
                  </a:lnTo>
                  <a:lnTo>
                    <a:pt x="1638462" y="666081"/>
                  </a:lnTo>
                  <a:lnTo>
                    <a:pt x="1675979" y="657735"/>
                  </a:lnTo>
                  <a:lnTo>
                    <a:pt x="1735637" y="639804"/>
                  </a:lnTo>
                  <a:lnTo>
                    <a:pt x="1773004" y="620463"/>
                  </a:lnTo>
                  <a:lnTo>
                    <a:pt x="1785936" y="600000"/>
                  </a:lnTo>
                  <a:lnTo>
                    <a:pt x="1785936" y="119999"/>
                  </a:lnTo>
                  <a:lnTo>
                    <a:pt x="1757241" y="89707"/>
                  </a:lnTo>
                  <a:lnTo>
                    <a:pt x="1708460" y="71035"/>
                  </a:lnTo>
                  <a:lnTo>
                    <a:pt x="1638462" y="53918"/>
                  </a:lnTo>
                  <a:lnTo>
                    <a:pt x="1596175" y="46032"/>
                  </a:lnTo>
                  <a:lnTo>
                    <a:pt x="1549389" y="38644"/>
                  </a:lnTo>
                  <a:lnTo>
                    <a:pt x="1498370" y="31788"/>
                  </a:lnTo>
                  <a:lnTo>
                    <a:pt x="1443386" y="25500"/>
                  </a:lnTo>
                  <a:lnTo>
                    <a:pt x="1384707" y="19818"/>
                  </a:lnTo>
                  <a:lnTo>
                    <a:pt x="1322599" y="14776"/>
                  </a:lnTo>
                  <a:lnTo>
                    <a:pt x="1257331" y="10411"/>
                  </a:lnTo>
                  <a:lnTo>
                    <a:pt x="1189170" y="6759"/>
                  </a:lnTo>
                  <a:lnTo>
                    <a:pt x="1118386" y="3856"/>
                  </a:lnTo>
                  <a:lnTo>
                    <a:pt x="1045245" y="1737"/>
                  </a:lnTo>
                  <a:lnTo>
                    <a:pt x="970017" y="440"/>
                  </a:lnTo>
                  <a:lnTo>
                    <a:pt x="89296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4282" y="1928802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5" h="720089">
                  <a:moveTo>
                    <a:pt x="1785936" y="120000"/>
                  </a:moveTo>
                  <a:lnTo>
                    <a:pt x="1757241" y="150292"/>
                  </a:lnTo>
                  <a:lnTo>
                    <a:pt x="1708460" y="168964"/>
                  </a:lnTo>
                  <a:lnTo>
                    <a:pt x="1638461" y="186081"/>
                  </a:lnTo>
                  <a:lnTo>
                    <a:pt x="1596175" y="193967"/>
                  </a:lnTo>
                  <a:lnTo>
                    <a:pt x="1549389" y="201355"/>
                  </a:lnTo>
                  <a:lnTo>
                    <a:pt x="1498370" y="208212"/>
                  </a:lnTo>
                  <a:lnTo>
                    <a:pt x="1443386" y="214499"/>
                  </a:lnTo>
                  <a:lnTo>
                    <a:pt x="1384707" y="220181"/>
                  </a:lnTo>
                  <a:lnTo>
                    <a:pt x="1322599" y="225223"/>
                  </a:lnTo>
                  <a:lnTo>
                    <a:pt x="1257331" y="229588"/>
                  </a:lnTo>
                  <a:lnTo>
                    <a:pt x="1189170" y="233240"/>
                  </a:lnTo>
                  <a:lnTo>
                    <a:pt x="1118386" y="236143"/>
                  </a:lnTo>
                  <a:lnTo>
                    <a:pt x="1045245" y="238262"/>
                  </a:lnTo>
                  <a:lnTo>
                    <a:pt x="970016" y="239559"/>
                  </a:lnTo>
                  <a:lnTo>
                    <a:pt x="892968" y="240000"/>
                  </a:lnTo>
                  <a:lnTo>
                    <a:pt x="815919" y="239559"/>
                  </a:lnTo>
                  <a:lnTo>
                    <a:pt x="740690" y="238262"/>
                  </a:lnTo>
                  <a:lnTo>
                    <a:pt x="667550" y="236143"/>
                  </a:lnTo>
                  <a:lnTo>
                    <a:pt x="596765" y="233240"/>
                  </a:lnTo>
                  <a:lnTo>
                    <a:pt x="528605" y="229588"/>
                  </a:lnTo>
                  <a:lnTo>
                    <a:pt x="463337" y="225223"/>
                  </a:lnTo>
                  <a:lnTo>
                    <a:pt x="401229" y="220181"/>
                  </a:lnTo>
                  <a:lnTo>
                    <a:pt x="342549" y="214499"/>
                  </a:lnTo>
                  <a:lnTo>
                    <a:pt x="287566" y="208212"/>
                  </a:lnTo>
                  <a:lnTo>
                    <a:pt x="236547" y="201355"/>
                  </a:lnTo>
                  <a:lnTo>
                    <a:pt x="189760" y="193967"/>
                  </a:lnTo>
                  <a:lnTo>
                    <a:pt x="147474" y="186081"/>
                  </a:lnTo>
                  <a:lnTo>
                    <a:pt x="109956" y="177735"/>
                  </a:lnTo>
                  <a:lnTo>
                    <a:pt x="50299" y="159804"/>
                  </a:lnTo>
                  <a:lnTo>
                    <a:pt x="12932" y="140463"/>
                  </a:lnTo>
                  <a:lnTo>
                    <a:pt x="3277" y="130354"/>
                  </a:lnTo>
                  <a:lnTo>
                    <a:pt x="0" y="120000"/>
                  </a:lnTo>
                </a:path>
                <a:path w="1786255" h="720089">
                  <a:moveTo>
                    <a:pt x="0" y="120000"/>
                  </a:moveTo>
                  <a:lnTo>
                    <a:pt x="28695" y="89707"/>
                  </a:lnTo>
                  <a:lnTo>
                    <a:pt x="77475" y="71035"/>
                  </a:lnTo>
                  <a:lnTo>
                    <a:pt x="147474" y="53918"/>
                  </a:lnTo>
                  <a:lnTo>
                    <a:pt x="189760" y="46032"/>
                  </a:lnTo>
                  <a:lnTo>
                    <a:pt x="236547" y="38644"/>
                  </a:lnTo>
                  <a:lnTo>
                    <a:pt x="287566" y="31787"/>
                  </a:lnTo>
                  <a:lnTo>
                    <a:pt x="342549" y="25500"/>
                  </a:lnTo>
                  <a:lnTo>
                    <a:pt x="401229" y="19818"/>
                  </a:lnTo>
                  <a:lnTo>
                    <a:pt x="463337" y="14776"/>
                  </a:lnTo>
                  <a:lnTo>
                    <a:pt x="528605" y="10411"/>
                  </a:lnTo>
                  <a:lnTo>
                    <a:pt x="596765" y="6759"/>
                  </a:lnTo>
                  <a:lnTo>
                    <a:pt x="667550" y="3856"/>
                  </a:lnTo>
                  <a:lnTo>
                    <a:pt x="740690" y="1737"/>
                  </a:lnTo>
                  <a:lnTo>
                    <a:pt x="815919" y="440"/>
                  </a:lnTo>
                  <a:lnTo>
                    <a:pt x="892968" y="0"/>
                  </a:lnTo>
                  <a:lnTo>
                    <a:pt x="970016" y="440"/>
                  </a:lnTo>
                  <a:lnTo>
                    <a:pt x="1045245" y="1737"/>
                  </a:lnTo>
                  <a:lnTo>
                    <a:pt x="1118386" y="3856"/>
                  </a:lnTo>
                  <a:lnTo>
                    <a:pt x="1189170" y="6759"/>
                  </a:lnTo>
                  <a:lnTo>
                    <a:pt x="1257331" y="10411"/>
                  </a:lnTo>
                  <a:lnTo>
                    <a:pt x="1322599" y="14776"/>
                  </a:lnTo>
                  <a:lnTo>
                    <a:pt x="1384707" y="19818"/>
                  </a:lnTo>
                  <a:lnTo>
                    <a:pt x="1443386" y="25500"/>
                  </a:lnTo>
                  <a:lnTo>
                    <a:pt x="1498370" y="31787"/>
                  </a:lnTo>
                  <a:lnTo>
                    <a:pt x="1549389" y="38644"/>
                  </a:lnTo>
                  <a:lnTo>
                    <a:pt x="1596175" y="46032"/>
                  </a:lnTo>
                  <a:lnTo>
                    <a:pt x="1638461" y="53918"/>
                  </a:lnTo>
                  <a:lnTo>
                    <a:pt x="1675979" y="62264"/>
                  </a:lnTo>
                  <a:lnTo>
                    <a:pt x="1735637" y="80195"/>
                  </a:lnTo>
                  <a:lnTo>
                    <a:pt x="1773004" y="99536"/>
                  </a:lnTo>
                  <a:lnTo>
                    <a:pt x="1785936" y="120000"/>
                  </a:lnTo>
                  <a:lnTo>
                    <a:pt x="1785936" y="599999"/>
                  </a:lnTo>
                  <a:lnTo>
                    <a:pt x="1757241" y="630292"/>
                  </a:lnTo>
                  <a:lnTo>
                    <a:pt x="1708460" y="648964"/>
                  </a:lnTo>
                  <a:lnTo>
                    <a:pt x="1638461" y="666081"/>
                  </a:lnTo>
                  <a:lnTo>
                    <a:pt x="1596175" y="673966"/>
                  </a:lnTo>
                  <a:lnTo>
                    <a:pt x="1549389" y="681355"/>
                  </a:lnTo>
                  <a:lnTo>
                    <a:pt x="1498370" y="688211"/>
                  </a:lnTo>
                  <a:lnTo>
                    <a:pt x="1443386" y="694499"/>
                  </a:lnTo>
                  <a:lnTo>
                    <a:pt x="1384707" y="700181"/>
                  </a:lnTo>
                  <a:lnTo>
                    <a:pt x="1322599" y="705223"/>
                  </a:lnTo>
                  <a:lnTo>
                    <a:pt x="1257331" y="709588"/>
                  </a:lnTo>
                  <a:lnTo>
                    <a:pt x="1189170" y="713240"/>
                  </a:lnTo>
                  <a:lnTo>
                    <a:pt x="1118386" y="716143"/>
                  </a:lnTo>
                  <a:lnTo>
                    <a:pt x="1045245" y="718261"/>
                  </a:lnTo>
                  <a:lnTo>
                    <a:pt x="970016" y="719559"/>
                  </a:lnTo>
                  <a:lnTo>
                    <a:pt x="892968" y="719999"/>
                  </a:lnTo>
                  <a:lnTo>
                    <a:pt x="815919" y="719559"/>
                  </a:lnTo>
                  <a:lnTo>
                    <a:pt x="740690" y="718261"/>
                  </a:lnTo>
                  <a:lnTo>
                    <a:pt x="667550" y="716143"/>
                  </a:lnTo>
                  <a:lnTo>
                    <a:pt x="596765" y="713240"/>
                  </a:lnTo>
                  <a:lnTo>
                    <a:pt x="528605" y="709588"/>
                  </a:lnTo>
                  <a:lnTo>
                    <a:pt x="463337" y="705223"/>
                  </a:lnTo>
                  <a:lnTo>
                    <a:pt x="401229" y="700181"/>
                  </a:lnTo>
                  <a:lnTo>
                    <a:pt x="342549" y="694499"/>
                  </a:lnTo>
                  <a:lnTo>
                    <a:pt x="287566" y="688211"/>
                  </a:lnTo>
                  <a:lnTo>
                    <a:pt x="236547" y="681355"/>
                  </a:lnTo>
                  <a:lnTo>
                    <a:pt x="189760" y="673966"/>
                  </a:lnTo>
                  <a:lnTo>
                    <a:pt x="147474" y="666081"/>
                  </a:lnTo>
                  <a:lnTo>
                    <a:pt x="109956" y="657735"/>
                  </a:lnTo>
                  <a:lnTo>
                    <a:pt x="50299" y="639804"/>
                  </a:lnTo>
                  <a:lnTo>
                    <a:pt x="12932" y="620463"/>
                  </a:lnTo>
                  <a:lnTo>
                    <a:pt x="0" y="599999"/>
                  </a:lnTo>
                  <a:lnTo>
                    <a:pt x="0" y="120000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66500" y="2252449"/>
            <a:ext cx="1845896" cy="1545127"/>
          </a:xfrm>
          <a:prstGeom prst="rect">
            <a:avLst/>
          </a:prstGeom>
        </p:spPr>
        <p:txBody>
          <a:bodyPr vert="horz" wrap="square" lIns="0" tIns="186270" rIns="0" bIns="0" rtlCol="0">
            <a:spAutoFit/>
          </a:bodyPr>
          <a:lstStyle/>
          <a:p>
            <a:pPr marL="362744">
              <a:spcBef>
                <a:spcPts val="1467"/>
              </a:spcBef>
            </a:pPr>
            <a:r>
              <a:rPr sz="1985" spc="-6" dirty="0">
                <a:solidFill>
                  <a:srgbClr val="FFFFFF"/>
                </a:solidFill>
                <a:latin typeface="Calibri"/>
                <a:cs typeface="Calibri"/>
              </a:rPr>
              <a:t>Solicitações</a:t>
            </a:r>
            <a:endParaRPr sz="1985">
              <a:latin typeface="Calibri"/>
              <a:cs typeface="Calibri"/>
            </a:endParaRPr>
          </a:p>
          <a:p>
            <a:pPr marL="14006" marR="5602" indent="106442">
              <a:lnSpc>
                <a:spcPts val="3088"/>
              </a:lnSpc>
              <a:spcBef>
                <a:spcPts val="1985"/>
              </a:spcBef>
            </a:pPr>
            <a:r>
              <a:rPr sz="2647" spc="-6" dirty="0">
                <a:latin typeface="Calibri"/>
                <a:cs typeface="Calibri"/>
              </a:rPr>
              <a:t>Controle </a:t>
            </a:r>
            <a:r>
              <a:rPr sz="2647" dirty="0">
                <a:latin typeface="Calibri"/>
                <a:cs typeface="Calibri"/>
              </a:rPr>
              <a:t>de  Modiﬁca</a:t>
            </a:r>
            <a:r>
              <a:rPr sz="2647" spc="-6" dirty="0">
                <a:latin typeface="Calibri"/>
                <a:cs typeface="Calibri"/>
              </a:rPr>
              <a:t>çõ</a:t>
            </a:r>
            <a:r>
              <a:rPr sz="2647" dirty="0">
                <a:latin typeface="Calibri"/>
                <a:cs typeface="Calibri"/>
              </a:rPr>
              <a:t>es</a:t>
            </a:r>
            <a:endParaRPr sz="2647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21596" y="2467546"/>
            <a:ext cx="1107117" cy="563012"/>
            <a:chOff x="2463593" y="2237573"/>
            <a:chExt cx="1003935" cy="510540"/>
          </a:xfrm>
        </p:grpSpPr>
        <p:sp>
          <p:nvSpPr>
            <p:cNvPr id="29" name="object 29"/>
            <p:cNvSpPr/>
            <p:nvPr/>
          </p:nvSpPr>
          <p:spPr>
            <a:xfrm>
              <a:off x="2476293" y="225027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242317" y="0"/>
                  </a:moveTo>
                  <a:lnTo>
                    <a:pt x="0" y="242316"/>
                  </a:lnTo>
                  <a:lnTo>
                    <a:pt x="242317" y="484632"/>
                  </a:lnTo>
                  <a:lnTo>
                    <a:pt x="242317" y="363474"/>
                  </a:lnTo>
                  <a:lnTo>
                    <a:pt x="978408" y="363474"/>
                  </a:lnTo>
                  <a:lnTo>
                    <a:pt x="978408" y="121158"/>
                  </a:lnTo>
                  <a:lnTo>
                    <a:pt x="242317" y="121158"/>
                  </a:lnTo>
                  <a:lnTo>
                    <a:pt x="242317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30" name="object 30"/>
            <p:cNvSpPr/>
            <p:nvPr/>
          </p:nvSpPr>
          <p:spPr>
            <a:xfrm>
              <a:off x="2476293" y="225027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242315"/>
                  </a:moveTo>
                  <a:lnTo>
                    <a:pt x="242316" y="0"/>
                  </a:lnTo>
                  <a:lnTo>
                    <a:pt x="242316" y="121158"/>
                  </a:lnTo>
                  <a:lnTo>
                    <a:pt x="978407" y="121158"/>
                  </a:lnTo>
                  <a:lnTo>
                    <a:pt x="978407" y="363473"/>
                  </a:lnTo>
                  <a:lnTo>
                    <a:pt x="242316" y="363473"/>
                  </a:lnTo>
                  <a:lnTo>
                    <a:pt x="242316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157341" y="3924981"/>
            <a:ext cx="563012" cy="1107117"/>
            <a:chOff x="773085" y="3559176"/>
            <a:chExt cx="510540" cy="1003935"/>
          </a:xfrm>
        </p:grpSpPr>
        <p:sp>
          <p:nvSpPr>
            <p:cNvPr id="32" name="object 32"/>
            <p:cNvSpPr/>
            <p:nvPr/>
          </p:nvSpPr>
          <p:spPr>
            <a:xfrm>
              <a:off x="785785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363473" y="0"/>
                  </a:moveTo>
                  <a:lnTo>
                    <a:pt x="121157" y="0"/>
                  </a:lnTo>
                  <a:lnTo>
                    <a:pt x="121157" y="736092"/>
                  </a:lnTo>
                  <a:lnTo>
                    <a:pt x="0" y="736092"/>
                  </a:lnTo>
                  <a:lnTo>
                    <a:pt x="242315" y="978408"/>
                  </a:lnTo>
                  <a:lnTo>
                    <a:pt x="484631" y="736092"/>
                  </a:lnTo>
                  <a:lnTo>
                    <a:pt x="363473" y="736092"/>
                  </a:lnTo>
                  <a:lnTo>
                    <a:pt x="363473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33" name="object 33"/>
            <p:cNvSpPr/>
            <p:nvPr/>
          </p:nvSpPr>
          <p:spPr>
            <a:xfrm>
              <a:off x="785785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0" y="736091"/>
                  </a:moveTo>
                  <a:lnTo>
                    <a:pt x="121157" y="736091"/>
                  </a:lnTo>
                  <a:lnTo>
                    <a:pt x="121157" y="0"/>
                  </a:lnTo>
                  <a:lnTo>
                    <a:pt x="363473" y="0"/>
                  </a:lnTo>
                  <a:lnTo>
                    <a:pt x="363473" y="736091"/>
                  </a:lnTo>
                  <a:lnTo>
                    <a:pt x="484631" y="736091"/>
                  </a:lnTo>
                  <a:lnTo>
                    <a:pt x="242315" y="978407"/>
                  </a:lnTo>
                  <a:lnTo>
                    <a:pt x="0" y="736091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890507" y="5815705"/>
            <a:ext cx="1369716" cy="563012"/>
            <a:chOff x="2344722" y="5273687"/>
            <a:chExt cx="1242060" cy="510540"/>
          </a:xfrm>
        </p:grpSpPr>
        <p:sp>
          <p:nvSpPr>
            <p:cNvPr id="35" name="object 35"/>
            <p:cNvSpPr/>
            <p:nvPr/>
          </p:nvSpPr>
          <p:spPr>
            <a:xfrm>
              <a:off x="2357422" y="5286387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973834" y="0"/>
                  </a:moveTo>
                  <a:lnTo>
                    <a:pt x="973834" y="121158"/>
                  </a:lnTo>
                  <a:lnTo>
                    <a:pt x="242316" y="121158"/>
                  </a:lnTo>
                  <a:lnTo>
                    <a:pt x="242316" y="0"/>
                  </a:lnTo>
                  <a:lnTo>
                    <a:pt x="0" y="242316"/>
                  </a:lnTo>
                  <a:lnTo>
                    <a:pt x="242316" y="484632"/>
                  </a:lnTo>
                  <a:lnTo>
                    <a:pt x="242316" y="363474"/>
                  </a:lnTo>
                  <a:lnTo>
                    <a:pt x="973834" y="363474"/>
                  </a:lnTo>
                  <a:lnTo>
                    <a:pt x="973834" y="484632"/>
                  </a:lnTo>
                  <a:lnTo>
                    <a:pt x="1216152" y="242316"/>
                  </a:lnTo>
                  <a:lnTo>
                    <a:pt x="973834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36" name="object 36"/>
            <p:cNvSpPr/>
            <p:nvPr/>
          </p:nvSpPr>
          <p:spPr>
            <a:xfrm>
              <a:off x="2357422" y="5286387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0" y="242315"/>
                  </a:moveTo>
                  <a:lnTo>
                    <a:pt x="242316" y="0"/>
                  </a:lnTo>
                  <a:lnTo>
                    <a:pt x="242316" y="121158"/>
                  </a:lnTo>
                  <a:lnTo>
                    <a:pt x="973835" y="121158"/>
                  </a:lnTo>
                  <a:lnTo>
                    <a:pt x="973835" y="0"/>
                  </a:lnTo>
                  <a:lnTo>
                    <a:pt x="1216151" y="242315"/>
                  </a:lnTo>
                  <a:lnTo>
                    <a:pt x="973835" y="484631"/>
                  </a:lnTo>
                  <a:lnTo>
                    <a:pt x="973835" y="363473"/>
                  </a:lnTo>
                  <a:lnTo>
                    <a:pt x="242316" y="363473"/>
                  </a:lnTo>
                  <a:lnTo>
                    <a:pt x="242316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sp>
        <p:nvSpPr>
          <p:cNvPr id="37" name="object 37"/>
          <p:cNvSpPr/>
          <p:nvPr/>
        </p:nvSpPr>
        <p:spPr>
          <a:xfrm>
            <a:off x="8786908" y="2132483"/>
            <a:ext cx="1167275" cy="12023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grpSp>
        <p:nvGrpSpPr>
          <p:cNvPr id="38" name="object 38"/>
          <p:cNvGrpSpPr/>
          <p:nvPr/>
        </p:nvGrpSpPr>
        <p:grpSpPr>
          <a:xfrm>
            <a:off x="6906417" y="2467546"/>
            <a:ext cx="1369716" cy="563012"/>
            <a:chOff x="5986353" y="2237573"/>
            <a:chExt cx="1242060" cy="510540"/>
          </a:xfrm>
        </p:grpSpPr>
        <p:sp>
          <p:nvSpPr>
            <p:cNvPr id="39" name="object 39"/>
            <p:cNvSpPr/>
            <p:nvPr/>
          </p:nvSpPr>
          <p:spPr>
            <a:xfrm>
              <a:off x="5999053" y="225027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59" h="485139">
                  <a:moveTo>
                    <a:pt x="973835" y="0"/>
                  </a:moveTo>
                  <a:lnTo>
                    <a:pt x="973835" y="121158"/>
                  </a:lnTo>
                  <a:lnTo>
                    <a:pt x="242315" y="121158"/>
                  </a:lnTo>
                  <a:lnTo>
                    <a:pt x="242315" y="0"/>
                  </a:lnTo>
                  <a:lnTo>
                    <a:pt x="0" y="242316"/>
                  </a:lnTo>
                  <a:lnTo>
                    <a:pt x="242315" y="484632"/>
                  </a:lnTo>
                  <a:lnTo>
                    <a:pt x="242315" y="363474"/>
                  </a:lnTo>
                  <a:lnTo>
                    <a:pt x="973835" y="363474"/>
                  </a:lnTo>
                  <a:lnTo>
                    <a:pt x="973835" y="484632"/>
                  </a:lnTo>
                  <a:lnTo>
                    <a:pt x="1216152" y="242316"/>
                  </a:lnTo>
                  <a:lnTo>
                    <a:pt x="973835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40" name="object 40"/>
            <p:cNvSpPr/>
            <p:nvPr/>
          </p:nvSpPr>
          <p:spPr>
            <a:xfrm>
              <a:off x="5999053" y="225027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59" h="485139">
                  <a:moveTo>
                    <a:pt x="0" y="242315"/>
                  </a:moveTo>
                  <a:lnTo>
                    <a:pt x="242315" y="0"/>
                  </a:lnTo>
                  <a:lnTo>
                    <a:pt x="242315" y="121158"/>
                  </a:lnTo>
                  <a:lnTo>
                    <a:pt x="973835" y="121158"/>
                  </a:lnTo>
                  <a:lnTo>
                    <a:pt x="973835" y="0"/>
                  </a:lnTo>
                  <a:lnTo>
                    <a:pt x="1216151" y="242315"/>
                  </a:lnTo>
                  <a:lnTo>
                    <a:pt x="973835" y="484631"/>
                  </a:lnTo>
                  <a:lnTo>
                    <a:pt x="973835" y="363473"/>
                  </a:lnTo>
                  <a:lnTo>
                    <a:pt x="242315" y="363473"/>
                  </a:lnTo>
                  <a:lnTo>
                    <a:pt x="242315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037507" y="5815705"/>
            <a:ext cx="1107117" cy="563012"/>
            <a:chOff x="6105225" y="5273687"/>
            <a:chExt cx="1003935" cy="510540"/>
          </a:xfrm>
        </p:grpSpPr>
        <p:sp>
          <p:nvSpPr>
            <p:cNvPr id="42" name="object 42"/>
            <p:cNvSpPr/>
            <p:nvPr/>
          </p:nvSpPr>
          <p:spPr>
            <a:xfrm>
              <a:off x="6117925" y="528638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0" y="0"/>
                  </a:moveTo>
                  <a:lnTo>
                    <a:pt x="736090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0" y="363474"/>
                  </a:lnTo>
                  <a:lnTo>
                    <a:pt x="736090" y="484632"/>
                  </a:lnTo>
                  <a:lnTo>
                    <a:pt x="978407" y="242316"/>
                  </a:lnTo>
                  <a:lnTo>
                    <a:pt x="736090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43" name="object 43"/>
            <p:cNvSpPr/>
            <p:nvPr/>
          </p:nvSpPr>
          <p:spPr>
            <a:xfrm>
              <a:off x="6117925" y="528638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1" y="121158"/>
                  </a:lnTo>
                  <a:lnTo>
                    <a:pt x="736091" y="0"/>
                  </a:lnTo>
                  <a:lnTo>
                    <a:pt x="978407" y="242315"/>
                  </a:lnTo>
                  <a:lnTo>
                    <a:pt x="736091" y="484631"/>
                  </a:lnTo>
                  <a:lnTo>
                    <a:pt x="736091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192923" y="3924981"/>
            <a:ext cx="563012" cy="1107117"/>
            <a:chOff x="8059759" y="3559176"/>
            <a:chExt cx="510540" cy="1003935"/>
          </a:xfrm>
        </p:grpSpPr>
        <p:sp>
          <p:nvSpPr>
            <p:cNvPr id="45" name="object 45"/>
            <p:cNvSpPr/>
            <p:nvPr/>
          </p:nvSpPr>
          <p:spPr>
            <a:xfrm>
              <a:off x="8072459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242316" y="0"/>
                  </a:moveTo>
                  <a:lnTo>
                    <a:pt x="0" y="242316"/>
                  </a:lnTo>
                  <a:lnTo>
                    <a:pt x="121157" y="242316"/>
                  </a:lnTo>
                  <a:lnTo>
                    <a:pt x="121157" y="978408"/>
                  </a:lnTo>
                  <a:lnTo>
                    <a:pt x="363474" y="978408"/>
                  </a:lnTo>
                  <a:lnTo>
                    <a:pt x="363474" y="242316"/>
                  </a:lnTo>
                  <a:lnTo>
                    <a:pt x="484631" y="242316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46" name="object 46"/>
            <p:cNvSpPr/>
            <p:nvPr/>
          </p:nvSpPr>
          <p:spPr>
            <a:xfrm>
              <a:off x="8072459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0" y="242315"/>
                  </a:moveTo>
                  <a:lnTo>
                    <a:pt x="242316" y="0"/>
                  </a:lnTo>
                  <a:lnTo>
                    <a:pt x="484631" y="242315"/>
                  </a:lnTo>
                  <a:lnTo>
                    <a:pt x="363473" y="242315"/>
                  </a:lnTo>
                  <a:lnTo>
                    <a:pt x="363473" y="978407"/>
                  </a:lnTo>
                  <a:lnTo>
                    <a:pt x="121157" y="978407"/>
                  </a:lnTo>
                  <a:lnTo>
                    <a:pt x="121157" y="242315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291" y="10339"/>
            <a:ext cx="272773" cy="579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grpSp>
        <p:nvGrpSpPr>
          <p:cNvPr id="3" name="object 3"/>
          <p:cNvGrpSpPr/>
          <p:nvPr/>
        </p:nvGrpSpPr>
        <p:grpSpPr>
          <a:xfrm>
            <a:off x="441187" y="10340"/>
            <a:ext cx="8561425" cy="589622"/>
            <a:chOff x="123675" y="9376"/>
            <a:chExt cx="7763509" cy="534670"/>
          </a:xfrm>
        </p:grpSpPr>
        <p:sp>
          <p:nvSpPr>
            <p:cNvPr id="4" name="object 4"/>
            <p:cNvSpPr/>
            <p:nvPr/>
          </p:nvSpPr>
          <p:spPr>
            <a:xfrm>
              <a:off x="361513" y="140642"/>
              <a:ext cx="7525197" cy="271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5" name="object 5"/>
            <p:cNvSpPr/>
            <p:nvPr/>
          </p:nvSpPr>
          <p:spPr>
            <a:xfrm>
              <a:off x="361505" y="9384"/>
              <a:ext cx="238125" cy="272415"/>
            </a:xfrm>
            <a:custGeom>
              <a:avLst/>
              <a:gdLst/>
              <a:ahLst/>
              <a:cxnLst/>
              <a:rect l="l" t="t" r="r" b="b"/>
              <a:pathLst>
                <a:path w="238125" h="272415">
                  <a:moveTo>
                    <a:pt x="123672" y="131267"/>
                  </a:moveTo>
                  <a:lnTo>
                    <a:pt x="0" y="131267"/>
                  </a:lnTo>
                  <a:lnTo>
                    <a:pt x="0" y="271907"/>
                  </a:lnTo>
                  <a:lnTo>
                    <a:pt x="123672" y="271907"/>
                  </a:lnTo>
                  <a:lnTo>
                    <a:pt x="123672" y="131267"/>
                  </a:lnTo>
                  <a:close/>
                </a:path>
                <a:path w="238125" h="272415">
                  <a:moveTo>
                    <a:pt x="237845" y="0"/>
                  </a:moveTo>
                  <a:lnTo>
                    <a:pt x="123672" y="0"/>
                  </a:lnTo>
                  <a:lnTo>
                    <a:pt x="123672" y="131267"/>
                  </a:lnTo>
                  <a:lnTo>
                    <a:pt x="237845" y="131267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6" name="object 6"/>
            <p:cNvSpPr/>
            <p:nvPr/>
          </p:nvSpPr>
          <p:spPr>
            <a:xfrm>
              <a:off x="485189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7" name="object 7"/>
            <p:cNvSpPr/>
            <p:nvPr/>
          </p:nvSpPr>
          <p:spPr>
            <a:xfrm>
              <a:off x="247351" y="281285"/>
              <a:ext cx="114300" cy="131445"/>
            </a:xfrm>
            <a:custGeom>
              <a:avLst/>
              <a:gdLst/>
              <a:ahLst/>
              <a:cxnLst/>
              <a:rect l="l" t="t" r="r" b="b"/>
              <a:pathLst>
                <a:path w="114300" h="131445">
                  <a:moveTo>
                    <a:pt x="114162" y="0"/>
                  </a:moveTo>
                  <a:lnTo>
                    <a:pt x="0" y="0"/>
                  </a:lnTo>
                  <a:lnTo>
                    <a:pt x="0" y="131266"/>
                  </a:lnTo>
                  <a:lnTo>
                    <a:pt x="114162" y="131266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5" y="140642"/>
              <a:ext cx="114300" cy="140970"/>
            </a:xfrm>
            <a:custGeom>
              <a:avLst/>
              <a:gdLst/>
              <a:ahLst/>
              <a:cxnLst/>
              <a:rect l="l" t="t" r="r" b="b"/>
              <a:pathLst>
                <a:path w="114300" h="140970">
                  <a:moveTo>
                    <a:pt x="114162" y="0"/>
                  </a:moveTo>
                  <a:lnTo>
                    <a:pt x="0" y="0"/>
                  </a:lnTo>
                  <a:lnTo>
                    <a:pt x="0" y="140642"/>
                  </a:lnTo>
                  <a:lnTo>
                    <a:pt x="114162" y="140642"/>
                  </a:lnTo>
                  <a:lnTo>
                    <a:pt x="114162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" y="281291"/>
              <a:ext cx="238125" cy="262890"/>
            </a:xfrm>
            <a:custGeom>
              <a:avLst/>
              <a:gdLst/>
              <a:ahLst/>
              <a:cxnLst/>
              <a:rect l="l" t="t" r="r" b="b"/>
              <a:pathLst>
                <a:path w="238125" h="262890">
                  <a:moveTo>
                    <a:pt x="114160" y="131267"/>
                  </a:moveTo>
                  <a:lnTo>
                    <a:pt x="0" y="131267"/>
                  </a:lnTo>
                  <a:lnTo>
                    <a:pt x="0" y="262534"/>
                  </a:lnTo>
                  <a:lnTo>
                    <a:pt x="114160" y="262534"/>
                  </a:lnTo>
                  <a:lnTo>
                    <a:pt x="114160" y="131267"/>
                  </a:lnTo>
                  <a:close/>
                </a:path>
                <a:path w="238125" h="262890">
                  <a:moveTo>
                    <a:pt x="237832" y="0"/>
                  </a:moveTo>
                  <a:lnTo>
                    <a:pt x="114160" y="0"/>
                  </a:lnTo>
                  <a:lnTo>
                    <a:pt x="114160" y="131267"/>
                  </a:lnTo>
                  <a:lnTo>
                    <a:pt x="237832" y="131267"/>
                  </a:lnTo>
                  <a:lnTo>
                    <a:pt x="23783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5321" y="5090131"/>
            <a:ext cx="6460635" cy="2048972"/>
            <a:chOff x="27677" y="4615736"/>
            <a:chExt cx="5858510" cy="1858010"/>
          </a:xfrm>
        </p:grpSpPr>
        <p:sp>
          <p:nvSpPr>
            <p:cNvPr id="12" name="object 12"/>
            <p:cNvSpPr/>
            <p:nvPr/>
          </p:nvSpPr>
          <p:spPr>
            <a:xfrm>
              <a:off x="27677" y="4615736"/>
              <a:ext cx="5858510" cy="1858010"/>
            </a:xfrm>
            <a:custGeom>
              <a:avLst/>
              <a:gdLst/>
              <a:ahLst/>
              <a:cxnLst/>
              <a:rect l="l" t="t" r="r" b="b"/>
              <a:pathLst>
                <a:path w="5858510" h="1858010">
                  <a:moveTo>
                    <a:pt x="5857883" y="0"/>
                  </a:moveTo>
                  <a:lnTo>
                    <a:pt x="0" y="0"/>
                  </a:lnTo>
                  <a:lnTo>
                    <a:pt x="0" y="1857387"/>
                  </a:lnTo>
                  <a:lnTo>
                    <a:pt x="5857883" y="1857387"/>
                  </a:lnTo>
                  <a:lnTo>
                    <a:pt x="5857883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5720" y="5000636"/>
              <a:ext cx="1666899" cy="12623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9068" y="4857759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4" h="720089">
                  <a:moveTo>
                    <a:pt x="892968" y="0"/>
                  </a:moveTo>
                  <a:lnTo>
                    <a:pt x="815920" y="440"/>
                  </a:lnTo>
                  <a:lnTo>
                    <a:pt x="740691" y="1737"/>
                  </a:lnTo>
                  <a:lnTo>
                    <a:pt x="667550" y="3856"/>
                  </a:lnTo>
                  <a:lnTo>
                    <a:pt x="596766" y="6759"/>
                  </a:lnTo>
                  <a:lnTo>
                    <a:pt x="528605" y="10411"/>
                  </a:lnTo>
                  <a:lnTo>
                    <a:pt x="463337" y="14776"/>
                  </a:lnTo>
                  <a:lnTo>
                    <a:pt x="401229" y="19818"/>
                  </a:lnTo>
                  <a:lnTo>
                    <a:pt x="342549" y="25500"/>
                  </a:lnTo>
                  <a:lnTo>
                    <a:pt x="287566" y="31788"/>
                  </a:lnTo>
                  <a:lnTo>
                    <a:pt x="236547" y="38644"/>
                  </a:lnTo>
                  <a:lnTo>
                    <a:pt x="189760" y="46032"/>
                  </a:lnTo>
                  <a:lnTo>
                    <a:pt x="147474" y="53918"/>
                  </a:lnTo>
                  <a:lnTo>
                    <a:pt x="109956" y="62264"/>
                  </a:lnTo>
                  <a:lnTo>
                    <a:pt x="50299" y="80195"/>
                  </a:lnTo>
                  <a:lnTo>
                    <a:pt x="12932" y="99536"/>
                  </a:lnTo>
                  <a:lnTo>
                    <a:pt x="0" y="119999"/>
                  </a:lnTo>
                  <a:lnTo>
                    <a:pt x="0" y="600000"/>
                  </a:lnTo>
                  <a:lnTo>
                    <a:pt x="28695" y="630292"/>
                  </a:lnTo>
                  <a:lnTo>
                    <a:pt x="77475" y="648964"/>
                  </a:lnTo>
                  <a:lnTo>
                    <a:pt x="147474" y="666081"/>
                  </a:lnTo>
                  <a:lnTo>
                    <a:pt x="189760" y="673966"/>
                  </a:lnTo>
                  <a:lnTo>
                    <a:pt x="236547" y="681355"/>
                  </a:lnTo>
                  <a:lnTo>
                    <a:pt x="287566" y="688211"/>
                  </a:lnTo>
                  <a:lnTo>
                    <a:pt x="342549" y="694499"/>
                  </a:lnTo>
                  <a:lnTo>
                    <a:pt x="401229" y="700181"/>
                  </a:lnTo>
                  <a:lnTo>
                    <a:pt x="463337" y="705223"/>
                  </a:lnTo>
                  <a:lnTo>
                    <a:pt x="528605" y="709588"/>
                  </a:lnTo>
                  <a:lnTo>
                    <a:pt x="596766" y="713240"/>
                  </a:lnTo>
                  <a:lnTo>
                    <a:pt x="667550" y="716143"/>
                  </a:lnTo>
                  <a:lnTo>
                    <a:pt x="740691" y="718261"/>
                  </a:lnTo>
                  <a:lnTo>
                    <a:pt x="815920" y="719559"/>
                  </a:lnTo>
                  <a:lnTo>
                    <a:pt x="892968" y="719999"/>
                  </a:lnTo>
                  <a:lnTo>
                    <a:pt x="970017" y="719559"/>
                  </a:lnTo>
                  <a:lnTo>
                    <a:pt x="1045246" y="718261"/>
                  </a:lnTo>
                  <a:lnTo>
                    <a:pt x="1118386" y="716143"/>
                  </a:lnTo>
                  <a:lnTo>
                    <a:pt x="1189171" y="713240"/>
                  </a:lnTo>
                  <a:lnTo>
                    <a:pt x="1257331" y="709588"/>
                  </a:lnTo>
                  <a:lnTo>
                    <a:pt x="1322600" y="705223"/>
                  </a:lnTo>
                  <a:lnTo>
                    <a:pt x="1384708" y="700181"/>
                  </a:lnTo>
                  <a:lnTo>
                    <a:pt x="1443387" y="694499"/>
                  </a:lnTo>
                  <a:lnTo>
                    <a:pt x="1498371" y="688211"/>
                  </a:lnTo>
                  <a:lnTo>
                    <a:pt x="1549390" y="681355"/>
                  </a:lnTo>
                  <a:lnTo>
                    <a:pt x="1596176" y="673966"/>
                  </a:lnTo>
                  <a:lnTo>
                    <a:pt x="1638462" y="666081"/>
                  </a:lnTo>
                  <a:lnTo>
                    <a:pt x="1675980" y="657735"/>
                  </a:lnTo>
                  <a:lnTo>
                    <a:pt x="1735638" y="639804"/>
                  </a:lnTo>
                  <a:lnTo>
                    <a:pt x="1773005" y="620463"/>
                  </a:lnTo>
                  <a:lnTo>
                    <a:pt x="1785937" y="600000"/>
                  </a:lnTo>
                  <a:lnTo>
                    <a:pt x="1785937" y="119999"/>
                  </a:lnTo>
                  <a:lnTo>
                    <a:pt x="1757242" y="89707"/>
                  </a:lnTo>
                  <a:lnTo>
                    <a:pt x="1708461" y="71035"/>
                  </a:lnTo>
                  <a:lnTo>
                    <a:pt x="1638462" y="53918"/>
                  </a:lnTo>
                  <a:lnTo>
                    <a:pt x="1596176" y="46032"/>
                  </a:lnTo>
                  <a:lnTo>
                    <a:pt x="1549390" y="38644"/>
                  </a:lnTo>
                  <a:lnTo>
                    <a:pt x="1498371" y="31788"/>
                  </a:lnTo>
                  <a:lnTo>
                    <a:pt x="1443387" y="25500"/>
                  </a:lnTo>
                  <a:lnTo>
                    <a:pt x="1384708" y="19818"/>
                  </a:lnTo>
                  <a:lnTo>
                    <a:pt x="1322600" y="14776"/>
                  </a:lnTo>
                  <a:lnTo>
                    <a:pt x="1257331" y="10411"/>
                  </a:lnTo>
                  <a:lnTo>
                    <a:pt x="1189171" y="6759"/>
                  </a:lnTo>
                  <a:lnTo>
                    <a:pt x="1118386" y="3856"/>
                  </a:lnTo>
                  <a:lnTo>
                    <a:pt x="1045246" y="1737"/>
                  </a:lnTo>
                  <a:lnTo>
                    <a:pt x="970017" y="440"/>
                  </a:lnTo>
                  <a:lnTo>
                    <a:pt x="89296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9068" y="4857760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4" h="720089">
                  <a:moveTo>
                    <a:pt x="1785936" y="119999"/>
                  </a:moveTo>
                  <a:lnTo>
                    <a:pt x="1757241" y="150292"/>
                  </a:lnTo>
                  <a:lnTo>
                    <a:pt x="1708460" y="168964"/>
                  </a:lnTo>
                  <a:lnTo>
                    <a:pt x="1638462" y="186081"/>
                  </a:lnTo>
                  <a:lnTo>
                    <a:pt x="1596175" y="193966"/>
                  </a:lnTo>
                  <a:lnTo>
                    <a:pt x="1549389" y="201355"/>
                  </a:lnTo>
                  <a:lnTo>
                    <a:pt x="1498370" y="208211"/>
                  </a:lnTo>
                  <a:lnTo>
                    <a:pt x="1443387" y="214499"/>
                  </a:lnTo>
                  <a:lnTo>
                    <a:pt x="1384707" y="220181"/>
                  </a:lnTo>
                  <a:lnTo>
                    <a:pt x="1322599" y="225223"/>
                  </a:lnTo>
                  <a:lnTo>
                    <a:pt x="1257331" y="229588"/>
                  </a:lnTo>
                  <a:lnTo>
                    <a:pt x="1189170" y="233240"/>
                  </a:lnTo>
                  <a:lnTo>
                    <a:pt x="1118386" y="236143"/>
                  </a:lnTo>
                  <a:lnTo>
                    <a:pt x="1045245" y="238261"/>
                  </a:lnTo>
                  <a:lnTo>
                    <a:pt x="970016" y="239559"/>
                  </a:lnTo>
                  <a:lnTo>
                    <a:pt x="892968" y="239999"/>
                  </a:lnTo>
                  <a:lnTo>
                    <a:pt x="815919" y="239559"/>
                  </a:lnTo>
                  <a:lnTo>
                    <a:pt x="740690" y="238261"/>
                  </a:lnTo>
                  <a:lnTo>
                    <a:pt x="667550" y="236143"/>
                  </a:lnTo>
                  <a:lnTo>
                    <a:pt x="596765" y="233240"/>
                  </a:lnTo>
                  <a:lnTo>
                    <a:pt x="528605" y="229588"/>
                  </a:lnTo>
                  <a:lnTo>
                    <a:pt x="463336" y="225223"/>
                  </a:lnTo>
                  <a:lnTo>
                    <a:pt x="401229" y="220181"/>
                  </a:lnTo>
                  <a:lnTo>
                    <a:pt x="342549" y="214499"/>
                  </a:lnTo>
                  <a:lnTo>
                    <a:pt x="287566" y="208211"/>
                  </a:lnTo>
                  <a:lnTo>
                    <a:pt x="236547" y="201355"/>
                  </a:lnTo>
                  <a:lnTo>
                    <a:pt x="189760" y="193966"/>
                  </a:lnTo>
                  <a:lnTo>
                    <a:pt x="147474" y="186081"/>
                  </a:lnTo>
                  <a:lnTo>
                    <a:pt x="109956" y="177735"/>
                  </a:lnTo>
                  <a:lnTo>
                    <a:pt x="50299" y="159804"/>
                  </a:lnTo>
                  <a:lnTo>
                    <a:pt x="12932" y="140463"/>
                  </a:lnTo>
                  <a:lnTo>
                    <a:pt x="3277" y="130354"/>
                  </a:lnTo>
                  <a:lnTo>
                    <a:pt x="0" y="119999"/>
                  </a:lnTo>
                </a:path>
                <a:path w="1786254" h="720089">
                  <a:moveTo>
                    <a:pt x="0" y="119999"/>
                  </a:moveTo>
                  <a:lnTo>
                    <a:pt x="28695" y="89707"/>
                  </a:lnTo>
                  <a:lnTo>
                    <a:pt x="77475" y="71035"/>
                  </a:lnTo>
                  <a:lnTo>
                    <a:pt x="147474" y="53918"/>
                  </a:lnTo>
                  <a:lnTo>
                    <a:pt x="189760" y="46032"/>
                  </a:lnTo>
                  <a:lnTo>
                    <a:pt x="236547" y="38644"/>
                  </a:lnTo>
                  <a:lnTo>
                    <a:pt x="287566" y="31787"/>
                  </a:lnTo>
                  <a:lnTo>
                    <a:pt x="342549" y="25500"/>
                  </a:lnTo>
                  <a:lnTo>
                    <a:pt x="401229" y="19818"/>
                  </a:lnTo>
                  <a:lnTo>
                    <a:pt x="463336" y="14776"/>
                  </a:lnTo>
                  <a:lnTo>
                    <a:pt x="528605" y="10411"/>
                  </a:lnTo>
                  <a:lnTo>
                    <a:pt x="596765" y="6759"/>
                  </a:lnTo>
                  <a:lnTo>
                    <a:pt x="667550" y="3856"/>
                  </a:lnTo>
                  <a:lnTo>
                    <a:pt x="740690" y="1737"/>
                  </a:lnTo>
                  <a:lnTo>
                    <a:pt x="815919" y="440"/>
                  </a:lnTo>
                  <a:lnTo>
                    <a:pt x="892968" y="0"/>
                  </a:lnTo>
                  <a:lnTo>
                    <a:pt x="970016" y="440"/>
                  </a:lnTo>
                  <a:lnTo>
                    <a:pt x="1045245" y="1737"/>
                  </a:lnTo>
                  <a:lnTo>
                    <a:pt x="1118386" y="3856"/>
                  </a:lnTo>
                  <a:lnTo>
                    <a:pt x="1189170" y="6759"/>
                  </a:lnTo>
                  <a:lnTo>
                    <a:pt x="1257331" y="10411"/>
                  </a:lnTo>
                  <a:lnTo>
                    <a:pt x="1322599" y="14776"/>
                  </a:lnTo>
                  <a:lnTo>
                    <a:pt x="1384707" y="19818"/>
                  </a:lnTo>
                  <a:lnTo>
                    <a:pt x="1443387" y="25500"/>
                  </a:lnTo>
                  <a:lnTo>
                    <a:pt x="1498370" y="31787"/>
                  </a:lnTo>
                  <a:lnTo>
                    <a:pt x="1549389" y="38644"/>
                  </a:lnTo>
                  <a:lnTo>
                    <a:pt x="1596175" y="46032"/>
                  </a:lnTo>
                  <a:lnTo>
                    <a:pt x="1638462" y="53918"/>
                  </a:lnTo>
                  <a:lnTo>
                    <a:pt x="1675979" y="62264"/>
                  </a:lnTo>
                  <a:lnTo>
                    <a:pt x="1735637" y="80195"/>
                  </a:lnTo>
                  <a:lnTo>
                    <a:pt x="1773004" y="99536"/>
                  </a:lnTo>
                  <a:lnTo>
                    <a:pt x="1785936" y="119999"/>
                  </a:lnTo>
                  <a:lnTo>
                    <a:pt x="1785936" y="599999"/>
                  </a:lnTo>
                  <a:lnTo>
                    <a:pt x="1757241" y="630292"/>
                  </a:lnTo>
                  <a:lnTo>
                    <a:pt x="1708460" y="648964"/>
                  </a:lnTo>
                  <a:lnTo>
                    <a:pt x="1638462" y="666081"/>
                  </a:lnTo>
                  <a:lnTo>
                    <a:pt x="1596175" y="673966"/>
                  </a:lnTo>
                  <a:lnTo>
                    <a:pt x="1549389" y="681355"/>
                  </a:lnTo>
                  <a:lnTo>
                    <a:pt x="1498370" y="688211"/>
                  </a:lnTo>
                  <a:lnTo>
                    <a:pt x="1443387" y="694499"/>
                  </a:lnTo>
                  <a:lnTo>
                    <a:pt x="1384707" y="700181"/>
                  </a:lnTo>
                  <a:lnTo>
                    <a:pt x="1322599" y="705223"/>
                  </a:lnTo>
                  <a:lnTo>
                    <a:pt x="1257331" y="709588"/>
                  </a:lnTo>
                  <a:lnTo>
                    <a:pt x="1189170" y="713240"/>
                  </a:lnTo>
                  <a:lnTo>
                    <a:pt x="1118386" y="716143"/>
                  </a:lnTo>
                  <a:lnTo>
                    <a:pt x="1045245" y="718261"/>
                  </a:lnTo>
                  <a:lnTo>
                    <a:pt x="970016" y="719559"/>
                  </a:lnTo>
                  <a:lnTo>
                    <a:pt x="892968" y="719999"/>
                  </a:lnTo>
                  <a:lnTo>
                    <a:pt x="815919" y="719559"/>
                  </a:lnTo>
                  <a:lnTo>
                    <a:pt x="740690" y="718261"/>
                  </a:lnTo>
                  <a:lnTo>
                    <a:pt x="667550" y="716143"/>
                  </a:lnTo>
                  <a:lnTo>
                    <a:pt x="596765" y="713240"/>
                  </a:lnTo>
                  <a:lnTo>
                    <a:pt x="528605" y="709588"/>
                  </a:lnTo>
                  <a:lnTo>
                    <a:pt x="463336" y="705223"/>
                  </a:lnTo>
                  <a:lnTo>
                    <a:pt x="401229" y="700181"/>
                  </a:lnTo>
                  <a:lnTo>
                    <a:pt x="342549" y="694499"/>
                  </a:lnTo>
                  <a:lnTo>
                    <a:pt x="287566" y="688211"/>
                  </a:lnTo>
                  <a:lnTo>
                    <a:pt x="236547" y="681355"/>
                  </a:lnTo>
                  <a:lnTo>
                    <a:pt x="189760" y="673966"/>
                  </a:lnTo>
                  <a:lnTo>
                    <a:pt x="147474" y="666081"/>
                  </a:lnTo>
                  <a:lnTo>
                    <a:pt x="109956" y="657735"/>
                  </a:lnTo>
                  <a:lnTo>
                    <a:pt x="50299" y="639804"/>
                  </a:lnTo>
                  <a:lnTo>
                    <a:pt x="12932" y="620463"/>
                  </a:lnTo>
                  <a:lnTo>
                    <a:pt x="0" y="599999"/>
                  </a:lnTo>
                  <a:lnTo>
                    <a:pt x="0" y="119999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94659" y="831565"/>
            <a:ext cx="8509607" cy="692917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4411" spc="-6" dirty="0"/>
              <a:t>Sistema </a:t>
            </a:r>
            <a:r>
              <a:rPr sz="4411" dirty="0"/>
              <a:t>de </a:t>
            </a:r>
            <a:r>
              <a:rPr sz="4411" spc="-6" dirty="0"/>
              <a:t>Gerência </a:t>
            </a:r>
            <a:r>
              <a:rPr sz="4411" dirty="0"/>
              <a:t>de</a:t>
            </a:r>
            <a:r>
              <a:rPr sz="4411" spc="6" dirty="0"/>
              <a:t> </a:t>
            </a:r>
            <a:r>
              <a:rPr sz="4411" spc="-6" dirty="0"/>
              <a:t>Conﬁguração</a:t>
            </a:r>
            <a:endParaRPr sz="4411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006">
              <a:spcBef>
                <a:spcPts val="44"/>
              </a:spcBef>
            </a:pPr>
            <a:endParaRPr spc="-6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pt-BR" smtClean="0"/>
              <a:pPr marL="38100">
                <a:spcBef>
                  <a:spcPts val="40"/>
                </a:spcBef>
              </a:pPr>
              <a:t>2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335321" y="5090132"/>
            <a:ext cx="6460635" cy="1961178"/>
          </a:xfrm>
          <a:prstGeom prst="rect">
            <a:avLst/>
          </a:prstGeom>
          <a:ln w="57149">
            <a:solidFill>
              <a:srgbClr val="FF2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26">
              <a:latin typeface="Times New Roman"/>
              <a:cs typeface="Times New Roman"/>
            </a:endParaRPr>
          </a:p>
          <a:p>
            <a:pPr marL="4119734" algn="ctr">
              <a:spcBef>
                <a:spcPts val="1764"/>
              </a:spcBef>
            </a:pPr>
            <a:r>
              <a:rPr sz="1985" spc="-6" dirty="0">
                <a:solidFill>
                  <a:srgbClr val="FFFFFF"/>
                </a:solidFill>
                <a:latin typeface="Calibri"/>
                <a:cs typeface="Calibri"/>
              </a:rPr>
              <a:t>Artefatos</a:t>
            </a:r>
            <a:endParaRPr sz="1985">
              <a:latin typeface="Calibri"/>
              <a:cs typeface="Calibri"/>
            </a:endParaRPr>
          </a:p>
          <a:p>
            <a:pPr marL="4487380" marR="359243" algn="ctr">
              <a:lnSpc>
                <a:spcPts val="3088"/>
              </a:lnSpc>
              <a:spcBef>
                <a:spcPts val="1991"/>
              </a:spcBef>
            </a:pPr>
            <a:r>
              <a:rPr sz="2647" spc="-6" dirty="0">
                <a:latin typeface="Calibri"/>
                <a:cs typeface="Calibri"/>
              </a:rPr>
              <a:t>Controle</a:t>
            </a:r>
            <a:r>
              <a:rPr sz="2647" spc="-83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de  </a:t>
            </a:r>
            <a:r>
              <a:rPr sz="2647" spc="-6" dirty="0">
                <a:latin typeface="Calibri"/>
                <a:cs typeface="Calibri"/>
              </a:rPr>
              <a:t>Versões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18220" y="1890978"/>
            <a:ext cx="1731402" cy="1970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grpSp>
        <p:nvGrpSpPr>
          <p:cNvPr id="19" name="object 19"/>
          <p:cNvGrpSpPr/>
          <p:nvPr/>
        </p:nvGrpSpPr>
        <p:grpSpPr>
          <a:xfrm>
            <a:off x="8715603" y="5115236"/>
            <a:ext cx="1361313" cy="1219860"/>
            <a:chOff x="7626925" y="4638501"/>
            <a:chExt cx="1234440" cy="1106170"/>
          </a:xfrm>
        </p:grpSpPr>
        <p:sp>
          <p:nvSpPr>
            <p:cNvPr id="20" name="object 20"/>
            <p:cNvSpPr/>
            <p:nvPr/>
          </p:nvSpPr>
          <p:spPr>
            <a:xfrm>
              <a:off x="8171409" y="4638501"/>
              <a:ext cx="689956" cy="6733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6925" y="4783975"/>
              <a:ext cx="773083" cy="752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971904" y="4937759"/>
              <a:ext cx="822959" cy="8063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38237" y="6196787"/>
            <a:ext cx="1579795" cy="831858"/>
          </a:xfrm>
          <a:prstGeom prst="rect">
            <a:avLst/>
          </a:prstGeom>
        </p:spPr>
        <p:txBody>
          <a:bodyPr vert="horz" wrap="square" lIns="0" tIns="36413" rIns="0" bIns="0" rtlCol="0">
            <a:spAutoFit/>
          </a:bodyPr>
          <a:lstStyle/>
          <a:p>
            <a:pPr marL="140756" marR="5602" indent="-127451">
              <a:lnSpc>
                <a:spcPts val="3088"/>
              </a:lnSpc>
              <a:spcBef>
                <a:spcPts val="286"/>
              </a:spcBef>
            </a:pPr>
            <a:r>
              <a:rPr sz="2647" dirty="0">
                <a:latin typeface="Calibri"/>
                <a:cs typeface="Calibri"/>
              </a:rPr>
              <a:t>C</a:t>
            </a:r>
            <a:r>
              <a:rPr sz="2647" spc="-6" dirty="0">
                <a:latin typeface="Calibri"/>
                <a:cs typeface="Calibri"/>
              </a:rPr>
              <a:t>o</a:t>
            </a:r>
            <a:r>
              <a:rPr sz="2647" dirty="0">
                <a:latin typeface="Calibri"/>
                <a:cs typeface="Calibri"/>
              </a:rPr>
              <a:t>nst</a:t>
            </a:r>
            <a:r>
              <a:rPr sz="2647" spc="-6" dirty="0">
                <a:latin typeface="Calibri"/>
                <a:cs typeface="Calibri"/>
              </a:rPr>
              <a:t>r</a:t>
            </a:r>
            <a:r>
              <a:rPr sz="2647" dirty="0">
                <a:latin typeface="Calibri"/>
                <a:cs typeface="Calibri"/>
              </a:rPr>
              <a:t>ução  e</a:t>
            </a:r>
            <a:r>
              <a:rPr sz="2647" spc="-33" dirty="0">
                <a:latin typeface="Calibri"/>
                <a:cs typeface="Calibri"/>
              </a:rPr>
              <a:t> </a:t>
            </a:r>
            <a:r>
              <a:rPr sz="2647" spc="-6" dirty="0">
                <a:latin typeface="Calibri"/>
                <a:cs typeface="Calibri"/>
              </a:rPr>
              <a:t>Release</a:t>
            </a:r>
            <a:endParaRPr sz="2647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7101" y="2113035"/>
            <a:ext cx="1997853" cy="822110"/>
            <a:chOff x="201582" y="1916102"/>
            <a:chExt cx="1811655" cy="745490"/>
          </a:xfrm>
        </p:grpSpPr>
        <p:sp>
          <p:nvSpPr>
            <p:cNvPr id="25" name="object 25"/>
            <p:cNvSpPr/>
            <p:nvPr/>
          </p:nvSpPr>
          <p:spPr>
            <a:xfrm>
              <a:off x="214282" y="1928802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5" h="720089">
                  <a:moveTo>
                    <a:pt x="892968" y="0"/>
                  </a:moveTo>
                  <a:lnTo>
                    <a:pt x="815919" y="440"/>
                  </a:lnTo>
                  <a:lnTo>
                    <a:pt x="740690" y="1737"/>
                  </a:lnTo>
                  <a:lnTo>
                    <a:pt x="667550" y="3856"/>
                  </a:lnTo>
                  <a:lnTo>
                    <a:pt x="596765" y="6759"/>
                  </a:lnTo>
                  <a:lnTo>
                    <a:pt x="528605" y="10411"/>
                  </a:lnTo>
                  <a:lnTo>
                    <a:pt x="463337" y="14776"/>
                  </a:lnTo>
                  <a:lnTo>
                    <a:pt x="401229" y="19818"/>
                  </a:lnTo>
                  <a:lnTo>
                    <a:pt x="342549" y="25500"/>
                  </a:lnTo>
                  <a:lnTo>
                    <a:pt x="287566" y="31788"/>
                  </a:lnTo>
                  <a:lnTo>
                    <a:pt x="236547" y="38644"/>
                  </a:lnTo>
                  <a:lnTo>
                    <a:pt x="189760" y="46032"/>
                  </a:lnTo>
                  <a:lnTo>
                    <a:pt x="147474" y="53918"/>
                  </a:lnTo>
                  <a:lnTo>
                    <a:pt x="109956" y="62264"/>
                  </a:lnTo>
                  <a:lnTo>
                    <a:pt x="50299" y="80195"/>
                  </a:lnTo>
                  <a:lnTo>
                    <a:pt x="12932" y="99536"/>
                  </a:lnTo>
                  <a:lnTo>
                    <a:pt x="0" y="119999"/>
                  </a:lnTo>
                  <a:lnTo>
                    <a:pt x="0" y="600000"/>
                  </a:lnTo>
                  <a:lnTo>
                    <a:pt x="28695" y="630292"/>
                  </a:lnTo>
                  <a:lnTo>
                    <a:pt x="77475" y="648964"/>
                  </a:lnTo>
                  <a:lnTo>
                    <a:pt x="147474" y="666081"/>
                  </a:lnTo>
                  <a:lnTo>
                    <a:pt x="189760" y="673966"/>
                  </a:lnTo>
                  <a:lnTo>
                    <a:pt x="236547" y="681355"/>
                  </a:lnTo>
                  <a:lnTo>
                    <a:pt x="287566" y="688211"/>
                  </a:lnTo>
                  <a:lnTo>
                    <a:pt x="342549" y="694499"/>
                  </a:lnTo>
                  <a:lnTo>
                    <a:pt x="401229" y="700181"/>
                  </a:lnTo>
                  <a:lnTo>
                    <a:pt x="463337" y="705223"/>
                  </a:lnTo>
                  <a:lnTo>
                    <a:pt x="528605" y="709588"/>
                  </a:lnTo>
                  <a:lnTo>
                    <a:pt x="596765" y="713240"/>
                  </a:lnTo>
                  <a:lnTo>
                    <a:pt x="667550" y="716143"/>
                  </a:lnTo>
                  <a:lnTo>
                    <a:pt x="740690" y="718261"/>
                  </a:lnTo>
                  <a:lnTo>
                    <a:pt x="815919" y="719559"/>
                  </a:lnTo>
                  <a:lnTo>
                    <a:pt x="892968" y="719999"/>
                  </a:lnTo>
                  <a:lnTo>
                    <a:pt x="970017" y="719559"/>
                  </a:lnTo>
                  <a:lnTo>
                    <a:pt x="1045245" y="718261"/>
                  </a:lnTo>
                  <a:lnTo>
                    <a:pt x="1118386" y="716143"/>
                  </a:lnTo>
                  <a:lnTo>
                    <a:pt x="1189170" y="713240"/>
                  </a:lnTo>
                  <a:lnTo>
                    <a:pt x="1257331" y="709588"/>
                  </a:lnTo>
                  <a:lnTo>
                    <a:pt x="1322599" y="705223"/>
                  </a:lnTo>
                  <a:lnTo>
                    <a:pt x="1384707" y="700181"/>
                  </a:lnTo>
                  <a:lnTo>
                    <a:pt x="1443386" y="694499"/>
                  </a:lnTo>
                  <a:lnTo>
                    <a:pt x="1498370" y="688211"/>
                  </a:lnTo>
                  <a:lnTo>
                    <a:pt x="1549389" y="681355"/>
                  </a:lnTo>
                  <a:lnTo>
                    <a:pt x="1596175" y="673966"/>
                  </a:lnTo>
                  <a:lnTo>
                    <a:pt x="1638462" y="666081"/>
                  </a:lnTo>
                  <a:lnTo>
                    <a:pt x="1675979" y="657735"/>
                  </a:lnTo>
                  <a:lnTo>
                    <a:pt x="1735637" y="639804"/>
                  </a:lnTo>
                  <a:lnTo>
                    <a:pt x="1773004" y="620463"/>
                  </a:lnTo>
                  <a:lnTo>
                    <a:pt x="1785936" y="600000"/>
                  </a:lnTo>
                  <a:lnTo>
                    <a:pt x="1785936" y="119999"/>
                  </a:lnTo>
                  <a:lnTo>
                    <a:pt x="1757241" y="89707"/>
                  </a:lnTo>
                  <a:lnTo>
                    <a:pt x="1708460" y="71035"/>
                  </a:lnTo>
                  <a:lnTo>
                    <a:pt x="1638462" y="53918"/>
                  </a:lnTo>
                  <a:lnTo>
                    <a:pt x="1596175" y="46032"/>
                  </a:lnTo>
                  <a:lnTo>
                    <a:pt x="1549389" y="38644"/>
                  </a:lnTo>
                  <a:lnTo>
                    <a:pt x="1498370" y="31788"/>
                  </a:lnTo>
                  <a:lnTo>
                    <a:pt x="1443386" y="25500"/>
                  </a:lnTo>
                  <a:lnTo>
                    <a:pt x="1384707" y="19818"/>
                  </a:lnTo>
                  <a:lnTo>
                    <a:pt x="1322599" y="14776"/>
                  </a:lnTo>
                  <a:lnTo>
                    <a:pt x="1257331" y="10411"/>
                  </a:lnTo>
                  <a:lnTo>
                    <a:pt x="1189170" y="6759"/>
                  </a:lnTo>
                  <a:lnTo>
                    <a:pt x="1118386" y="3856"/>
                  </a:lnTo>
                  <a:lnTo>
                    <a:pt x="1045245" y="1737"/>
                  </a:lnTo>
                  <a:lnTo>
                    <a:pt x="970017" y="440"/>
                  </a:lnTo>
                  <a:lnTo>
                    <a:pt x="89296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4282" y="1928802"/>
              <a:ext cx="1786255" cy="720090"/>
            </a:xfrm>
            <a:custGeom>
              <a:avLst/>
              <a:gdLst/>
              <a:ahLst/>
              <a:cxnLst/>
              <a:rect l="l" t="t" r="r" b="b"/>
              <a:pathLst>
                <a:path w="1786255" h="720089">
                  <a:moveTo>
                    <a:pt x="1785936" y="120000"/>
                  </a:moveTo>
                  <a:lnTo>
                    <a:pt x="1757241" y="150292"/>
                  </a:lnTo>
                  <a:lnTo>
                    <a:pt x="1708460" y="168964"/>
                  </a:lnTo>
                  <a:lnTo>
                    <a:pt x="1638461" y="186081"/>
                  </a:lnTo>
                  <a:lnTo>
                    <a:pt x="1596175" y="193967"/>
                  </a:lnTo>
                  <a:lnTo>
                    <a:pt x="1549389" y="201355"/>
                  </a:lnTo>
                  <a:lnTo>
                    <a:pt x="1498370" y="208212"/>
                  </a:lnTo>
                  <a:lnTo>
                    <a:pt x="1443386" y="214499"/>
                  </a:lnTo>
                  <a:lnTo>
                    <a:pt x="1384707" y="220181"/>
                  </a:lnTo>
                  <a:lnTo>
                    <a:pt x="1322599" y="225223"/>
                  </a:lnTo>
                  <a:lnTo>
                    <a:pt x="1257331" y="229588"/>
                  </a:lnTo>
                  <a:lnTo>
                    <a:pt x="1189170" y="233240"/>
                  </a:lnTo>
                  <a:lnTo>
                    <a:pt x="1118386" y="236143"/>
                  </a:lnTo>
                  <a:lnTo>
                    <a:pt x="1045245" y="238262"/>
                  </a:lnTo>
                  <a:lnTo>
                    <a:pt x="970016" y="239559"/>
                  </a:lnTo>
                  <a:lnTo>
                    <a:pt x="892968" y="240000"/>
                  </a:lnTo>
                  <a:lnTo>
                    <a:pt x="815919" y="239559"/>
                  </a:lnTo>
                  <a:lnTo>
                    <a:pt x="740690" y="238262"/>
                  </a:lnTo>
                  <a:lnTo>
                    <a:pt x="667550" y="236143"/>
                  </a:lnTo>
                  <a:lnTo>
                    <a:pt x="596765" y="233240"/>
                  </a:lnTo>
                  <a:lnTo>
                    <a:pt x="528605" y="229588"/>
                  </a:lnTo>
                  <a:lnTo>
                    <a:pt x="463337" y="225223"/>
                  </a:lnTo>
                  <a:lnTo>
                    <a:pt x="401229" y="220181"/>
                  </a:lnTo>
                  <a:lnTo>
                    <a:pt x="342549" y="214499"/>
                  </a:lnTo>
                  <a:lnTo>
                    <a:pt x="287566" y="208212"/>
                  </a:lnTo>
                  <a:lnTo>
                    <a:pt x="236547" y="201355"/>
                  </a:lnTo>
                  <a:lnTo>
                    <a:pt x="189760" y="193967"/>
                  </a:lnTo>
                  <a:lnTo>
                    <a:pt x="147474" y="186081"/>
                  </a:lnTo>
                  <a:lnTo>
                    <a:pt x="109956" y="177735"/>
                  </a:lnTo>
                  <a:lnTo>
                    <a:pt x="50299" y="159804"/>
                  </a:lnTo>
                  <a:lnTo>
                    <a:pt x="12932" y="140463"/>
                  </a:lnTo>
                  <a:lnTo>
                    <a:pt x="3277" y="130354"/>
                  </a:lnTo>
                  <a:lnTo>
                    <a:pt x="0" y="120000"/>
                  </a:lnTo>
                </a:path>
                <a:path w="1786255" h="720089">
                  <a:moveTo>
                    <a:pt x="0" y="120000"/>
                  </a:moveTo>
                  <a:lnTo>
                    <a:pt x="28695" y="89707"/>
                  </a:lnTo>
                  <a:lnTo>
                    <a:pt x="77475" y="71035"/>
                  </a:lnTo>
                  <a:lnTo>
                    <a:pt x="147474" y="53918"/>
                  </a:lnTo>
                  <a:lnTo>
                    <a:pt x="189760" y="46032"/>
                  </a:lnTo>
                  <a:lnTo>
                    <a:pt x="236547" y="38644"/>
                  </a:lnTo>
                  <a:lnTo>
                    <a:pt x="287566" y="31787"/>
                  </a:lnTo>
                  <a:lnTo>
                    <a:pt x="342549" y="25500"/>
                  </a:lnTo>
                  <a:lnTo>
                    <a:pt x="401229" y="19818"/>
                  </a:lnTo>
                  <a:lnTo>
                    <a:pt x="463337" y="14776"/>
                  </a:lnTo>
                  <a:lnTo>
                    <a:pt x="528605" y="10411"/>
                  </a:lnTo>
                  <a:lnTo>
                    <a:pt x="596765" y="6759"/>
                  </a:lnTo>
                  <a:lnTo>
                    <a:pt x="667550" y="3856"/>
                  </a:lnTo>
                  <a:lnTo>
                    <a:pt x="740690" y="1737"/>
                  </a:lnTo>
                  <a:lnTo>
                    <a:pt x="815919" y="440"/>
                  </a:lnTo>
                  <a:lnTo>
                    <a:pt x="892968" y="0"/>
                  </a:lnTo>
                  <a:lnTo>
                    <a:pt x="970016" y="440"/>
                  </a:lnTo>
                  <a:lnTo>
                    <a:pt x="1045245" y="1737"/>
                  </a:lnTo>
                  <a:lnTo>
                    <a:pt x="1118386" y="3856"/>
                  </a:lnTo>
                  <a:lnTo>
                    <a:pt x="1189170" y="6759"/>
                  </a:lnTo>
                  <a:lnTo>
                    <a:pt x="1257331" y="10411"/>
                  </a:lnTo>
                  <a:lnTo>
                    <a:pt x="1322599" y="14776"/>
                  </a:lnTo>
                  <a:lnTo>
                    <a:pt x="1384707" y="19818"/>
                  </a:lnTo>
                  <a:lnTo>
                    <a:pt x="1443386" y="25500"/>
                  </a:lnTo>
                  <a:lnTo>
                    <a:pt x="1498370" y="31787"/>
                  </a:lnTo>
                  <a:lnTo>
                    <a:pt x="1549389" y="38644"/>
                  </a:lnTo>
                  <a:lnTo>
                    <a:pt x="1596175" y="46032"/>
                  </a:lnTo>
                  <a:lnTo>
                    <a:pt x="1638461" y="53918"/>
                  </a:lnTo>
                  <a:lnTo>
                    <a:pt x="1675979" y="62264"/>
                  </a:lnTo>
                  <a:lnTo>
                    <a:pt x="1735637" y="80195"/>
                  </a:lnTo>
                  <a:lnTo>
                    <a:pt x="1773004" y="99536"/>
                  </a:lnTo>
                  <a:lnTo>
                    <a:pt x="1785936" y="120000"/>
                  </a:lnTo>
                  <a:lnTo>
                    <a:pt x="1785936" y="599999"/>
                  </a:lnTo>
                  <a:lnTo>
                    <a:pt x="1757241" y="630292"/>
                  </a:lnTo>
                  <a:lnTo>
                    <a:pt x="1708460" y="648964"/>
                  </a:lnTo>
                  <a:lnTo>
                    <a:pt x="1638461" y="666081"/>
                  </a:lnTo>
                  <a:lnTo>
                    <a:pt x="1596175" y="673966"/>
                  </a:lnTo>
                  <a:lnTo>
                    <a:pt x="1549389" y="681355"/>
                  </a:lnTo>
                  <a:lnTo>
                    <a:pt x="1498370" y="688211"/>
                  </a:lnTo>
                  <a:lnTo>
                    <a:pt x="1443386" y="694499"/>
                  </a:lnTo>
                  <a:lnTo>
                    <a:pt x="1384707" y="700181"/>
                  </a:lnTo>
                  <a:lnTo>
                    <a:pt x="1322599" y="705223"/>
                  </a:lnTo>
                  <a:lnTo>
                    <a:pt x="1257331" y="709588"/>
                  </a:lnTo>
                  <a:lnTo>
                    <a:pt x="1189170" y="713240"/>
                  </a:lnTo>
                  <a:lnTo>
                    <a:pt x="1118386" y="716143"/>
                  </a:lnTo>
                  <a:lnTo>
                    <a:pt x="1045245" y="718261"/>
                  </a:lnTo>
                  <a:lnTo>
                    <a:pt x="970016" y="719559"/>
                  </a:lnTo>
                  <a:lnTo>
                    <a:pt x="892968" y="719999"/>
                  </a:lnTo>
                  <a:lnTo>
                    <a:pt x="815919" y="719559"/>
                  </a:lnTo>
                  <a:lnTo>
                    <a:pt x="740690" y="718261"/>
                  </a:lnTo>
                  <a:lnTo>
                    <a:pt x="667550" y="716143"/>
                  </a:lnTo>
                  <a:lnTo>
                    <a:pt x="596765" y="713240"/>
                  </a:lnTo>
                  <a:lnTo>
                    <a:pt x="528605" y="709588"/>
                  </a:lnTo>
                  <a:lnTo>
                    <a:pt x="463337" y="705223"/>
                  </a:lnTo>
                  <a:lnTo>
                    <a:pt x="401229" y="700181"/>
                  </a:lnTo>
                  <a:lnTo>
                    <a:pt x="342549" y="694499"/>
                  </a:lnTo>
                  <a:lnTo>
                    <a:pt x="287566" y="688211"/>
                  </a:lnTo>
                  <a:lnTo>
                    <a:pt x="236547" y="681355"/>
                  </a:lnTo>
                  <a:lnTo>
                    <a:pt x="189760" y="673966"/>
                  </a:lnTo>
                  <a:lnTo>
                    <a:pt x="147474" y="666081"/>
                  </a:lnTo>
                  <a:lnTo>
                    <a:pt x="109956" y="657735"/>
                  </a:lnTo>
                  <a:lnTo>
                    <a:pt x="50299" y="639804"/>
                  </a:lnTo>
                  <a:lnTo>
                    <a:pt x="12932" y="620463"/>
                  </a:lnTo>
                  <a:lnTo>
                    <a:pt x="0" y="599999"/>
                  </a:lnTo>
                  <a:lnTo>
                    <a:pt x="0" y="120000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66500" y="2252449"/>
            <a:ext cx="1845896" cy="1545127"/>
          </a:xfrm>
          <a:prstGeom prst="rect">
            <a:avLst/>
          </a:prstGeom>
        </p:spPr>
        <p:txBody>
          <a:bodyPr vert="horz" wrap="square" lIns="0" tIns="186270" rIns="0" bIns="0" rtlCol="0">
            <a:spAutoFit/>
          </a:bodyPr>
          <a:lstStyle/>
          <a:p>
            <a:pPr marL="362744">
              <a:spcBef>
                <a:spcPts val="1467"/>
              </a:spcBef>
            </a:pPr>
            <a:r>
              <a:rPr sz="1985" spc="-6" dirty="0">
                <a:solidFill>
                  <a:srgbClr val="FFFFFF"/>
                </a:solidFill>
                <a:latin typeface="Calibri"/>
                <a:cs typeface="Calibri"/>
              </a:rPr>
              <a:t>Solicitações</a:t>
            </a:r>
            <a:endParaRPr sz="1985">
              <a:latin typeface="Calibri"/>
              <a:cs typeface="Calibri"/>
            </a:endParaRPr>
          </a:p>
          <a:p>
            <a:pPr marL="14006" marR="5602" indent="106442">
              <a:lnSpc>
                <a:spcPts val="3088"/>
              </a:lnSpc>
              <a:spcBef>
                <a:spcPts val="1985"/>
              </a:spcBef>
            </a:pPr>
            <a:r>
              <a:rPr sz="2647" spc="-6" dirty="0">
                <a:latin typeface="Calibri"/>
                <a:cs typeface="Calibri"/>
              </a:rPr>
              <a:t>Controle </a:t>
            </a:r>
            <a:r>
              <a:rPr sz="2647" dirty="0">
                <a:latin typeface="Calibri"/>
                <a:cs typeface="Calibri"/>
              </a:rPr>
              <a:t>de  Modiﬁca</a:t>
            </a:r>
            <a:r>
              <a:rPr sz="2647" spc="-6" dirty="0">
                <a:latin typeface="Calibri"/>
                <a:cs typeface="Calibri"/>
              </a:rPr>
              <a:t>çõ</a:t>
            </a:r>
            <a:r>
              <a:rPr sz="2647" dirty="0">
                <a:latin typeface="Calibri"/>
                <a:cs typeface="Calibri"/>
              </a:rPr>
              <a:t>es</a:t>
            </a:r>
            <a:endParaRPr sz="2647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21596" y="2467546"/>
            <a:ext cx="1107117" cy="563012"/>
            <a:chOff x="2463593" y="2237573"/>
            <a:chExt cx="1003935" cy="510540"/>
          </a:xfrm>
        </p:grpSpPr>
        <p:sp>
          <p:nvSpPr>
            <p:cNvPr id="29" name="object 29"/>
            <p:cNvSpPr/>
            <p:nvPr/>
          </p:nvSpPr>
          <p:spPr>
            <a:xfrm>
              <a:off x="2476293" y="225027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242317" y="0"/>
                  </a:moveTo>
                  <a:lnTo>
                    <a:pt x="0" y="242316"/>
                  </a:lnTo>
                  <a:lnTo>
                    <a:pt x="242317" y="484632"/>
                  </a:lnTo>
                  <a:lnTo>
                    <a:pt x="242317" y="363474"/>
                  </a:lnTo>
                  <a:lnTo>
                    <a:pt x="978408" y="363474"/>
                  </a:lnTo>
                  <a:lnTo>
                    <a:pt x="978408" y="121158"/>
                  </a:lnTo>
                  <a:lnTo>
                    <a:pt x="242317" y="121158"/>
                  </a:lnTo>
                  <a:lnTo>
                    <a:pt x="242317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30" name="object 30"/>
            <p:cNvSpPr/>
            <p:nvPr/>
          </p:nvSpPr>
          <p:spPr>
            <a:xfrm>
              <a:off x="2476293" y="2250273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242315"/>
                  </a:moveTo>
                  <a:lnTo>
                    <a:pt x="242316" y="0"/>
                  </a:lnTo>
                  <a:lnTo>
                    <a:pt x="242316" y="121158"/>
                  </a:lnTo>
                  <a:lnTo>
                    <a:pt x="978407" y="121158"/>
                  </a:lnTo>
                  <a:lnTo>
                    <a:pt x="978407" y="363473"/>
                  </a:lnTo>
                  <a:lnTo>
                    <a:pt x="242316" y="363473"/>
                  </a:lnTo>
                  <a:lnTo>
                    <a:pt x="242316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157341" y="3924981"/>
            <a:ext cx="563012" cy="1107117"/>
            <a:chOff x="773085" y="3559176"/>
            <a:chExt cx="510540" cy="1003935"/>
          </a:xfrm>
        </p:grpSpPr>
        <p:sp>
          <p:nvSpPr>
            <p:cNvPr id="32" name="object 32"/>
            <p:cNvSpPr/>
            <p:nvPr/>
          </p:nvSpPr>
          <p:spPr>
            <a:xfrm>
              <a:off x="785785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363473" y="0"/>
                  </a:moveTo>
                  <a:lnTo>
                    <a:pt x="121157" y="0"/>
                  </a:lnTo>
                  <a:lnTo>
                    <a:pt x="121157" y="736092"/>
                  </a:lnTo>
                  <a:lnTo>
                    <a:pt x="0" y="736092"/>
                  </a:lnTo>
                  <a:lnTo>
                    <a:pt x="242315" y="978408"/>
                  </a:lnTo>
                  <a:lnTo>
                    <a:pt x="484631" y="736092"/>
                  </a:lnTo>
                  <a:lnTo>
                    <a:pt x="363473" y="736092"/>
                  </a:lnTo>
                  <a:lnTo>
                    <a:pt x="363473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33" name="object 33"/>
            <p:cNvSpPr/>
            <p:nvPr/>
          </p:nvSpPr>
          <p:spPr>
            <a:xfrm>
              <a:off x="785785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0" y="736091"/>
                  </a:moveTo>
                  <a:lnTo>
                    <a:pt x="121157" y="736091"/>
                  </a:lnTo>
                  <a:lnTo>
                    <a:pt x="121157" y="0"/>
                  </a:lnTo>
                  <a:lnTo>
                    <a:pt x="363473" y="0"/>
                  </a:lnTo>
                  <a:lnTo>
                    <a:pt x="363473" y="736091"/>
                  </a:lnTo>
                  <a:lnTo>
                    <a:pt x="484631" y="736091"/>
                  </a:lnTo>
                  <a:lnTo>
                    <a:pt x="242315" y="978407"/>
                  </a:lnTo>
                  <a:lnTo>
                    <a:pt x="0" y="736091"/>
                  </a:lnTo>
                  <a:close/>
                </a:path>
              </a:pathLst>
            </a:custGeom>
            <a:ln w="25399">
              <a:solidFill>
                <a:srgbClr val="9F4B46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890507" y="5815705"/>
            <a:ext cx="1369716" cy="563012"/>
            <a:chOff x="2344722" y="5273687"/>
            <a:chExt cx="1242060" cy="510540"/>
          </a:xfrm>
        </p:grpSpPr>
        <p:sp>
          <p:nvSpPr>
            <p:cNvPr id="35" name="object 35"/>
            <p:cNvSpPr/>
            <p:nvPr/>
          </p:nvSpPr>
          <p:spPr>
            <a:xfrm>
              <a:off x="2357422" y="5286387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973834" y="0"/>
                  </a:moveTo>
                  <a:lnTo>
                    <a:pt x="973834" y="121158"/>
                  </a:lnTo>
                  <a:lnTo>
                    <a:pt x="242316" y="121158"/>
                  </a:lnTo>
                  <a:lnTo>
                    <a:pt x="242316" y="0"/>
                  </a:lnTo>
                  <a:lnTo>
                    <a:pt x="0" y="242316"/>
                  </a:lnTo>
                  <a:lnTo>
                    <a:pt x="242316" y="484632"/>
                  </a:lnTo>
                  <a:lnTo>
                    <a:pt x="242316" y="363474"/>
                  </a:lnTo>
                  <a:lnTo>
                    <a:pt x="973834" y="363474"/>
                  </a:lnTo>
                  <a:lnTo>
                    <a:pt x="973834" y="484632"/>
                  </a:lnTo>
                  <a:lnTo>
                    <a:pt x="1216152" y="242316"/>
                  </a:lnTo>
                  <a:lnTo>
                    <a:pt x="973834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36" name="object 36"/>
            <p:cNvSpPr/>
            <p:nvPr/>
          </p:nvSpPr>
          <p:spPr>
            <a:xfrm>
              <a:off x="2357422" y="5286387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0" y="242315"/>
                  </a:moveTo>
                  <a:lnTo>
                    <a:pt x="242316" y="0"/>
                  </a:lnTo>
                  <a:lnTo>
                    <a:pt x="242316" y="121158"/>
                  </a:lnTo>
                  <a:lnTo>
                    <a:pt x="973835" y="121158"/>
                  </a:lnTo>
                  <a:lnTo>
                    <a:pt x="973835" y="0"/>
                  </a:lnTo>
                  <a:lnTo>
                    <a:pt x="1216151" y="242315"/>
                  </a:lnTo>
                  <a:lnTo>
                    <a:pt x="973835" y="484631"/>
                  </a:lnTo>
                  <a:lnTo>
                    <a:pt x="973835" y="363473"/>
                  </a:lnTo>
                  <a:lnTo>
                    <a:pt x="242316" y="363473"/>
                  </a:lnTo>
                  <a:lnTo>
                    <a:pt x="242316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sp>
        <p:nvSpPr>
          <p:cNvPr id="37" name="object 37"/>
          <p:cNvSpPr/>
          <p:nvPr/>
        </p:nvSpPr>
        <p:spPr>
          <a:xfrm>
            <a:off x="8786908" y="2132483"/>
            <a:ext cx="1167275" cy="12023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grpSp>
        <p:nvGrpSpPr>
          <p:cNvPr id="38" name="object 38"/>
          <p:cNvGrpSpPr/>
          <p:nvPr/>
        </p:nvGrpSpPr>
        <p:grpSpPr>
          <a:xfrm>
            <a:off x="6906417" y="2467546"/>
            <a:ext cx="1369716" cy="563012"/>
            <a:chOff x="5986353" y="2237573"/>
            <a:chExt cx="1242060" cy="510540"/>
          </a:xfrm>
        </p:grpSpPr>
        <p:sp>
          <p:nvSpPr>
            <p:cNvPr id="39" name="object 39"/>
            <p:cNvSpPr/>
            <p:nvPr/>
          </p:nvSpPr>
          <p:spPr>
            <a:xfrm>
              <a:off x="5999053" y="225027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59" h="485139">
                  <a:moveTo>
                    <a:pt x="973835" y="0"/>
                  </a:moveTo>
                  <a:lnTo>
                    <a:pt x="973835" y="121158"/>
                  </a:lnTo>
                  <a:lnTo>
                    <a:pt x="242315" y="121158"/>
                  </a:lnTo>
                  <a:lnTo>
                    <a:pt x="242315" y="0"/>
                  </a:lnTo>
                  <a:lnTo>
                    <a:pt x="0" y="242316"/>
                  </a:lnTo>
                  <a:lnTo>
                    <a:pt x="242315" y="484632"/>
                  </a:lnTo>
                  <a:lnTo>
                    <a:pt x="242315" y="363474"/>
                  </a:lnTo>
                  <a:lnTo>
                    <a:pt x="973835" y="363474"/>
                  </a:lnTo>
                  <a:lnTo>
                    <a:pt x="973835" y="484632"/>
                  </a:lnTo>
                  <a:lnTo>
                    <a:pt x="1216152" y="242316"/>
                  </a:lnTo>
                  <a:lnTo>
                    <a:pt x="973835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40" name="object 40"/>
            <p:cNvSpPr/>
            <p:nvPr/>
          </p:nvSpPr>
          <p:spPr>
            <a:xfrm>
              <a:off x="5999053" y="225027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59" h="485139">
                  <a:moveTo>
                    <a:pt x="0" y="242315"/>
                  </a:moveTo>
                  <a:lnTo>
                    <a:pt x="242315" y="0"/>
                  </a:lnTo>
                  <a:lnTo>
                    <a:pt x="242315" y="121158"/>
                  </a:lnTo>
                  <a:lnTo>
                    <a:pt x="973835" y="121158"/>
                  </a:lnTo>
                  <a:lnTo>
                    <a:pt x="973835" y="0"/>
                  </a:lnTo>
                  <a:lnTo>
                    <a:pt x="1216151" y="242315"/>
                  </a:lnTo>
                  <a:lnTo>
                    <a:pt x="973835" y="484631"/>
                  </a:lnTo>
                  <a:lnTo>
                    <a:pt x="973835" y="363473"/>
                  </a:lnTo>
                  <a:lnTo>
                    <a:pt x="242315" y="363473"/>
                  </a:lnTo>
                  <a:lnTo>
                    <a:pt x="242315" y="484631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037507" y="5815705"/>
            <a:ext cx="1107117" cy="563012"/>
            <a:chOff x="6105225" y="5273687"/>
            <a:chExt cx="1003935" cy="510540"/>
          </a:xfrm>
        </p:grpSpPr>
        <p:sp>
          <p:nvSpPr>
            <p:cNvPr id="42" name="object 42"/>
            <p:cNvSpPr/>
            <p:nvPr/>
          </p:nvSpPr>
          <p:spPr>
            <a:xfrm>
              <a:off x="6117925" y="528638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0" y="0"/>
                  </a:moveTo>
                  <a:lnTo>
                    <a:pt x="736090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0" y="363474"/>
                  </a:lnTo>
                  <a:lnTo>
                    <a:pt x="736090" y="484632"/>
                  </a:lnTo>
                  <a:lnTo>
                    <a:pt x="978407" y="242316"/>
                  </a:lnTo>
                  <a:lnTo>
                    <a:pt x="736090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43" name="object 43"/>
            <p:cNvSpPr/>
            <p:nvPr/>
          </p:nvSpPr>
          <p:spPr>
            <a:xfrm>
              <a:off x="6117925" y="528638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1" y="121158"/>
                  </a:lnTo>
                  <a:lnTo>
                    <a:pt x="736091" y="0"/>
                  </a:lnTo>
                  <a:lnTo>
                    <a:pt x="978407" y="242315"/>
                  </a:lnTo>
                  <a:lnTo>
                    <a:pt x="736091" y="484631"/>
                  </a:lnTo>
                  <a:lnTo>
                    <a:pt x="736091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192923" y="3924981"/>
            <a:ext cx="563012" cy="1107117"/>
            <a:chOff x="8059759" y="3559176"/>
            <a:chExt cx="510540" cy="1003935"/>
          </a:xfrm>
        </p:grpSpPr>
        <p:sp>
          <p:nvSpPr>
            <p:cNvPr id="45" name="object 45"/>
            <p:cNvSpPr/>
            <p:nvPr/>
          </p:nvSpPr>
          <p:spPr>
            <a:xfrm>
              <a:off x="8072459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242316" y="0"/>
                  </a:moveTo>
                  <a:lnTo>
                    <a:pt x="0" y="242316"/>
                  </a:lnTo>
                  <a:lnTo>
                    <a:pt x="121157" y="242316"/>
                  </a:lnTo>
                  <a:lnTo>
                    <a:pt x="121157" y="978408"/>
                  </a:lnTo>
                  <a:lnTo>
                    <a:pt x="363474" y="978408"/>
                  </a:lnTo>
                  <a:lnTo>
                    <a:pt x="363474" y="242316"/>
                  </a:lnTo>
                  <a:lnTo>
                    <a:pt x="484631" y="242316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46" name="object 46"/>
            <p:cNvSpPr/>
            <p:nvPr/>
          </p:nvSpPr>
          <p:spPr>
            <a:xfrm>
              <a:off x="8072459" y="3571876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0" y="242315"/>
                  </a:moveTo>
                  <a:lnTo>
                    <a:pt x="242316" y="0"/>
                  </a:lnTo>
                  <a:lnTo>
                    <a:pt x="484631" y="242315"/>
                  </a:lnTo>
                  <a:lnTo>
                    <a:pt x="363473" y="242315"/>
                  </a:lnTo>
                  <a:lnTo>
                    <a:pt x="363473" y="978407"/>
                  </a:lnTo>
                  <a:lnTo>
                    <a:pt x="121157" y="978407"/>
                  </a:lnTo>
                  <a:lnTo>
                    <a:pt x="121157" y="242315"/>
                  </a:lnTo>
                  <a:lnTo>
                    <a:pt x="0" y="242315"/>
                  </a:lnTo>
                  <a:close/>
                </a:path>
              </a:pathLst>
            </a:cu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722" y="2831082"/>
            <a:ext cx="20859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" dirty="0"/>
              <a:t>D</a:t>
            </a:r>
            <a:r>
              <a:rPr sz="4400" spc="-25" dirty="0"/>
              <a:t>ú</a:t>
            </a:r>
            <a:r>
              <a:rPr sz="4400" spc="-10" dirty="0"/>
              <a:t>v</a:t>
            </a:r>
            <a:r>
              <a:rPr sz="4400" dirty="0"/>
              <a:t>i</a:t>
            </a:r>
            <a:r>
              <a:rPr sz="4400" spc="20" dirty="0"/>
              <a:t>d</a:t>
            </a:r>
            <a:r>
              <a:rPr sz="4400" dirty="0"/>
              <a:t>a</a:t>
            </a:r>
            <a:r>
              <a:rPr sz="4400" spc="-5" dirty="0"/>
              <a:t>s</a:t>
            </a:r>
            <a:r>
              <a:rPr sz="4400" dirty="0"/>
              <a:t>?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294" y="352425"/>
            <a:ext cx="5600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Controle </a:t>
            </a:r>
            <a:r>
              <a:rPr sz="4400" spc="-15" dirty="0"/>
              <a:t>de</a:t>
            </a:r>
            <a:r>
              <a:rPr sz="4400" spc="-30" dirty="0"/>
              <a:t> </a:t>
            </a:r>
            <a:r>
              <a:rPr sz="4400" spc="-10" dirty="0"/>
              <a:t>Modificação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74701" y="1190625"/>
            <a:ext cx="8915400" cy="662168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Mudanças </a:t>
            </a:r>
            <a:r>
              <a:rPr sz="3200" dirty="0">
                <a:latin typeface="Calibri"/>
                <a:cs typeface="Calibri"/>
              </a:rPr>
              <a:t>são </a:t>
            </a:r>
            <a:r>
              <a:rPr sz="3200" spc="-15" dirty="0">
                <a:latin typeface="Calibri"/>
                <a:cs typeface="Calibri"/>
              </a:rPr>
              <a:t>inevitáveis</a:t>
            </a:r>
            <a:endParaRPr sz="3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Inerente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todos </a:t>
            </a:r>
            <a:r>
              <a:rPr sz="2800" dirty="0">
                <a:latin typeface="Calibri"/>
                <a:cs typeface="Calibri"/>
              </a:rPr>
              <a:t>os </a:t>
            </a:r>
            <a:r>
              <a:rPr sz="2800" spc="-20" dirty="0">
                <a:latin typeface="Calibri"/>
                <a:cs typeface="Calibri"/>
              </a:rPr>
              <a:t>produtos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endParaRPr sz="28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Calibri"/>
                <a:cs typeface="Calibri"/>
              </a:rPr>
              <a:t>Motivos:</a:t>
            </a:r>
            <a:endParaRPr sz="2800" dirty="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10" dirty="0">
                <a:latin typeface="Calibri"/>
                <a:cs typeface="Calibri"/>
              </a:rPr>
              <a:t>Erro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construção</a:t>
            </a:r>
            <a:endParaRPr sz="2400" dirty="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5" dirty="0">
                <a:latin typeface="Calibri"/>
                <a:cs typeface="Calibri"/>
              </a:rPr>
              <a:t>Mudanças solicitadas pelo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cliente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5" dirty="0">
                <a:latin typeface="Calibri"/>
                <a:cs typeface="Calibri"/>
              </a:rPr>
              <a:t>Projetos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grande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porte</a:t>
            </a:r>
            <a:endParaRPr sz="3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Esquema </a:t>
            </a:r>
            <a:r>
              <a:rPr sz="2800" spc="-15" dirty="0">
                <a:latin typeface="Calibri"/>
                <a:cs typeface="Calibri"/>
              </a:rPr>
              <a:t>formal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20" dirty="0">
                <a:latin typeface="Calibri"/>
                <a:cs typeface="Calibri"/>
              </a:rPr>
              <a:t>controle </a:t>
            </a:r>
            <a:r>
              <a:rPr sz="2800" spc="-15" dirty="0">
                <a:latin typeface="Calibri"/>
                <a:cs typeface="Calibri"/>
              </a:rPr>
              <a:t>de </a:t>
            </a:r>
            <a:r>
              <a:rPr sz="2800" spc="-10" dirty="0" err="1">
                <a:latin typeface="Calibri"/>
                <a:cs typeface="Calibri"/>
              </a:rPr>
              <a:t>mudança</a:t>
            </a:r>
            <a:endParaRPr lang="pt-BR" sz="2800" spc="-1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85"/>
              </a:spcBef>
            </a:pPr>
            <a:endParaRPr lang="pt-BR" sz="2800" spc="-10" dirty="0">
              <a:latin typeface="Calibri"/>
              <a:cs typeface="Calibri"/>
            </a:endParaRPr>
          </a:p>
          <a:p>
            <a:pPr marL="469265">
              <a:spcBef>
                <a:spcPts val="685"/>
              </a:spcBef>
            </a:pPr>
            <a:r>
              <a:rPr lang="pt-BR" sz="2400" spc="-15" dirty="0">
                <a:latin typeface="Calibri"/>
                <a:cs typeface="Calibri"/>
              </a:rPr>
              <a:t>“Um projeto deve </a:t>
            </a:r>
            <a:r>
              <a:rPr lang="pt-BR" sz="2400" b="1" spc="-15" dirty="0">
                <a:latin typeface="Calibri"/>
                <a:cs typeface="Calibri"/>
              </a:rPr>
              <a:t>sempre deve</a:t>
            </a:r>
            <a:r>
              <a:rPr lang="pt-BR" sz="2400" spc="-15" dirty="0">
                <a:latin typeface="Calibri"/>
                <a:cs typeface="Calibri"/>
              </a:rPr>
              <a:t> estar preparado para tratar mudanças, pois elas sempre ocorrerão. Tanto que no </a:t>
            </a:r>
            <a:r>
              <a:rPr lang="pt-BR" sz="2400" spc="-15" dirty="0">
                <a:latin typeface="Calibri"/>
                <a:cs typeface="Calibri"/>
                <a:hlinkClick r:id="rId2" tooltip="Desenvolvimen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r>
              <a:rPr lang="pt-BR" sz="2400" spc="-15" dirty="0">
                <a:latin typeface="Calibri"/>
                <a:cs typeface="Calibri"/>
              </a:rPr>
              <a:t> de aplicações de software aconselha-se a implementar as soluções preparadas para mudanças utilizando-se Engenharia de Software”.</a:t>
            </a:r>
          </a:p>
          <a:p>
            <a:pPr marL="469265">
              <a:lnSpc>
                <a:spcPct val="100000"/>
              </a:lnSpc>
              <a:spcBef>
                <a:spcPts val="685"/>
              </a:spcBef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967" y="811786"/>
            <a:ext cx="5600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Controle </a:t>
            </a:r>
            <a:r>
              <a:rPr sz="4400" spc="-15" dirty="0"/>
              <a:t>de</a:t>
            </a:r>
            <a:r>
              <a:rPr sz="4400" spc="-30" dirty="0"/>
              <a:t> </a:t>
            </a:r>
            <a:r>
              <a:rPr sz="4400" spc="-10" dirty="0"/>
              <a:t>Modificação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6769734" cy="31769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Mudanças </a:t>
            </a:r>
            <a:r>
              <a:rPr sz="3200" spc="5" dirty="0">
                <a:latin typeface="Calibri"/>
                <a:cs typeface="Calibri"/>
              </a:rPr>
              <a:t>não </a:t>
            </a:r>
            <a:r>
              <a:rPr sz="3200" spc="-10" dirty="0">
                <a:latin typeface="Calibri"/>
                <a:cs typeface="Calibri"/>
              </a:rPr>
              <a:t>controladas </a:t>
            </a:r>
            <a:r>
              <a:rPr sz="3200" spc="-15" dirty="0">
                <a:latin typeface="Calibri"/>
                <a:cs typeface="Calibri"/>
              </a:rPr>
              <a:t>levam </a:t>
            </a:r>
            <a:r>
              <a:rPr sz="3200" dirty="0">
                <a:latin typeface="Calibri"/>
                <a:cs typeface="Calibri"/>
              </a:rPr>
              <a:t>a(o):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Aumento </a:t>
            </a:r>
            <a:r>
              <a:rPr sz="2800" dirty="0">
                <a:latin typeface="Calibri"/>
                <a:cs typeface="Calibri"/>
              </a:rPr>
              <a:t>do </a:t>
            </a:r>
            <a:r>
              <a:rPr sz="2800" spc="-20" dirty="0">
                <a:latin typeface="Calibri"/>
                <a:cs typeface="Calibri"/>
              </a:rPr>
              <a:t>custo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projeto;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5" dirty="0">
                <a:latin typeface="Calibri"/>
                <a:cs typeface="Calibri"/>
              </a:rPr>
              <a:t>Atrasos </a:t>
            </a:r>
            <a:r>
              <a:rPr sz="2800" spc="-5" dirty="0">
                <a:latin typeface="Calibri"/>
                <a:cs typeface="Calibri"/>
              </a:rPr>
              <a:t>em </a:t>
            </a:r>
            <a:r>
              <a:rPr sz="2800" spc="-20" dirty="0">
                <a:latin typeface="Calibri"/>
                <a:cs typeface="Calibri"/>
              </a:rPr>
              <a:t>entregas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planejadas;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Impacto </a:t>
            </a:r>
            <a:r>
              <a:rPr sz="2800" spc="-5" dirty="0">
                <a:latin typeface="Calibri"/>
                <a:cs typeface="Calibri"/>
              </a:rPr>
              <a:t>em </a:t>
            </a:r>
            <a:r>
              <a:rPr sz="2800" spc="-20" dirty="0">
                <a:latin typeface="Calibri"/>
                <a:cs typeface="Calibri"/>
              </a:rPr>
              <a:t>outros </a:t>
            </a:r>
            <a:r>
              <a:rPr sz="2800" spc="-15" dirty="0">
                <a:latin typeface="Calibri"/>
                <a:cs typeface="Calibri"/>
              </a:rPr>
              <a:t>itens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configuração;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Degradação da </a:t>
            </a:r>
            <a:r>
              <a:rPr sz="2800" spc="-10" dirty="0">
                <a:latin typeface="Calibri"/>
                <a:cs typeface="Calibri"/>
              </a:rPr>
              <a:t>qualidade </a:t>
            </a:r>
            <a:r>
              <a:rPr sz="2800" spc="-15" dirty="0">
                <a:latin typeface="Calibri"/>
                <a:cs typeface="Calibri"/>
              </a:rPr>
              <a:t>do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software;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0" dirty="0">
                <a:latin typeface="Calibri"/>
                <a:cs typeface="Calibri"/>
              </a:rPr>
              <a:t>Retrabalho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967" y="811786"/>
            <a:ext cx="5600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Controle </a:t>
            </a:r>
            <a:r>
              <a:rPr sz="4400" spc="-15" dirty="0"/>
              <a:t>de</a:t>
            </a:r>
            <a:r>
              <a:rPr sz="4400" spc="-30" dirty="0"/>
              <a:t> </a:t>
            </a:r>
            <a:r>
              <a:rPr sz="4400" spc="-10" dirty="0"/>
              <a:t>Modificação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08100" y="1724025"/>
            <a:ext cx="6626225" cy="54546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spc="-10" dirty="0">
                <a:latin typeface="Calibri"/>
                <a:cs typeface="Calibri"/>
              </a:rPr>
              <a:t>Controle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modificações podem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incluir: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spc="-10" dirty="0">
                <a:latin typeface="Calibri"/>
                <a:cs typeface="Calibri"/>
              </a:rPr>
              <a:t>Procedimentos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humanos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ts val="2395"/>
              </a:lnSpc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dirty="0">
                <a:latin typeface="Calibri"/>
                <a:cs typeface="Calibri"/>
              </a:rPr>
              <a:t>uso </a:t>
            </a:r>
            <a:r>
              <a:rPr sz="2400" spc="-10" dirty="0">
                <a:latin typeface="Calibri"/>
                <a:cs typeface="Calibri"/>
              </a:rPr>
              <a:t>de </a:t>
            </a:r>
            <a:r>
              <a:rPr sz="2400" spc="-15" dirty="0">
                <a:latin typeface="Calibri"/>
                <a:cs typeface="Calibri"/>
              </a:rPr>
              <a:t>ferramentas</a:t>
            </a:r>
            <a:r>
              <a:rPr sz="2400" spc="-10" dirty="0">
                <a:latin typeface="Calibri"/>
                <a:cs typeface="Calibri"/>
              </a:rPr>
              <a:t> automatizadas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635"/>
              </a:lnSpc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spc="-10" dirty="0">
                <a:latin typeface="Calibri"/>
                <a:cs typeface="Calibri"/>
              </a:rPr>
              <a:t>Objetivo: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spc="-10" dirty="0">
                <a:latin typeface="Calibri"/>
                <a:cs typeface="Calibri"/>
              </a:rPr>
              <a:t>controlar estas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mudanças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spc="-10" dirty="0">
                <a:latin typeface="Calibri"/>
                <a:cs typeface="Calibri"/>
              </a:rPr>
              <a:t>manter informações sobre </a:t>
            </a:r>
            <a:r>
              <a:rPr sz="2400" dirty="0">
                <a:latin typeface="Calibri"/>
                <a:cs typeface="Calibri"/>
              </a:rPr>
              <a:t>os </a:t>
            </a:r>
            <a:r>
              <a:rPr sz="2400" spc="-5" dirty="0">
                <a:latin typeface="Calibri"/>
                <a:cs typeface="Calibri"/>
              </a:rPr>
              <a:t>pedidos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mudança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spc="-5" dirty="0">
                <a:latin typeface="Calibri"/>
                <a:cs typeface="Calibri"/>
              </a:rPr>
              <a:t>Rastreabilidade </a:t>
            </a:r>
            <a:r>
              <a:rPr sz="2400" spc="-15" dirty="0">
                <a:latin typeface="Calibri"/>
                <a:cs typeface="Calibri"/>
              </a:rPr>
              <a:t>entre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versões anteriores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posteriores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São </a:t>
            </a:r>
            <a:r>
              <a:rPr sz="2400" spc="-10" dirty="0">
                <a:latin typeface="Calibri"/>
                <a:cs typeface="Calibri"/>
              </a:rPr>
              <a:t>armazenadas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informações: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spc="-5" dirty="0">
                <a:latin typeface="Calibri"/>
                <a:cs typeface="Calibri"/>
              </a:rPr>
              <a:t>Quem pediu </a:t>
            </a:r>
            <a:r>
              <a:rPr sz="2400" dirty="0">
                <a:latin typeface="Calibri"/>
                <a:cs typeface="Calibri"/>
              </a:rPr>
              <a:t>a mudança?</a:t>
            </a: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dirty="0">
                <a:latin typeface="Calibri"/>
                <a:cs typeface="Calibri"/>
              </a:rPr>
              <a:t>Quando?</a:t>
            </a: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spc="-15" dirty="0">
                <a:latin typeface="Calibri"/>
                <a:cs typeface="Calibri"/>
              </a:rPr>
              <a:t>Por </a:t>
            </a:r>
            <a:r>
              <a:rPr sz="2400" spc="-5" dirty="0">
                <a:latin typeface="Calibri"/>
                <a:cs typeface="Calibri"/>
              </a:rPr>
              <a:t>que?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20" dirty="0">
                <a:latin typeface="Calibri"/>
                <a:cs typeface="Calibri"/>
              </a:rPr>
              <a:t>foi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modificado?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6D946-890D-46F4-92B7-1C27E390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318" y="542122"/>
            <a:ext cx="7682762" cy="615553"/>
          </a:xfrm>
        </p:spPr>
        <p:txBody>
          <a:bodyPr/>
          <a:lstStyle/>
          <a:p>
            <a:r>
              <a:rPr lang="pt-BR" dirty="0"/>
              <a:t>Origem das Mudanças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764F32-105A-41D5-B3BB-FD5FFC3E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123" y="1906034"/>
            <a:ext cx="8073152" cy="517064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Solicitação dos envolvidos no projeto.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Recomendação dos membros da equipe.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Atrasos em atividades do cronograma.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Necessidade de retrabalho.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Mudanças legais.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Necessidade de medidas corretivas/preventivas no projeto.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Evento externo, tal como evento legal ou concorrência.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Erro ou omissão da definição original do escopo do produto.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Erro ou omissão da definição do projeto.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Dificuldade com fornecedores.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Prazos, orçamentos, </a:t>
            </a:r>
            <a:r>
              <a:rPr lang="pt-BR" sz="2400" b="0" i="0" dirty="0" err="1">
                <a:solidFill>
                  <a:srgbClr val="555555"/>
                </a:solidFill>
                <a:effectLst/>
                <a:latin typeface="helvetica neue"/>
              </a:rPr>
              <a:t>re-planejamentos</a:t>
            </a: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, equipe.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Escopo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361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2298F-70DF-4F05-ACEA-A9BE155B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318" y="542122"/>
            <a:ext cx="7682762" cy="615553"/>
          </a:xfrm>
        </p:spPr>
        <p:txBody>
          <a:bodyPr/>
          <a:lstStyle/>
          <a:p>
            <a:r>
              <a:rPr lang="pt-BR" dirty="0"/>
              <a:t>Impacto das mudanças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462795-71F7-4B27-B2C0-CE4D8F48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6394" y="1952625"/>
            <a:ext cx="8073152" cy="332398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Custos.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Prazos.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Qualidade.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Riscos do projeto.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55555"/>
                </a:solidFill>
                <a:effectLst/>
                <a:latin typeface="helvetica neue"/>
              </a:rPr>
              <a:t>Satisfação do cliente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001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CC471-C8DE-4DE2-93BD-1D881254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318" y="542122"/>
            <a:ext cx="7682762" cy="430887"/>
          </a:xfrm>
        </p:spPr>
        <p:txBody>
          <a:bodyPr/>
          <a:lstStyle/>
          <a:p>
            <a:r>
              <a:rPr lang="pt-BR" sz="2800" spc="-15" dirty="0"/>
              <a:t>Processo </a:t>
            </a:r>
            <a:r>
              <a:rPr lang="pt-BR" sz="2800" spc="5" dirty="0"/>
              <a:t>do </a:t>
            </a:r>
            <a:r>
              <a:rPr lang="pt-BR" sz="2800" spc="-15" dirty="0"/>
              <a:t>Gerenciamento </a:t>
            </a:r>
            <a:r>
              <a:rPr lang="pt-BR" sz="2800" spc="5" dirty="0"/>
              <a:t>de Mudanças </a:t>
            </a:r>
            <a:endParaRPr lang="pt-BR" sz="2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74AD2A-6B08-4592-8BDD-3D4A8112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123" y="1906034"/>
            <a:ext cx="8073152" cy="5016758"/>
          </a:xfrm>
        </p:spPr>
        <p:txBody>
          <a:bodyPr/>
          <a:lstStyle/>
          <a:p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Com a finalidade de termos um Gerenciamento de Mudanças adequado, precisamos:</a:t>
            </a:r>
          </a:p>
          <a:p>
            <a:endParaRPr lang="pt-BR" sz="28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 definir um processo para realizar o tratamento das mudanças em projetos,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selecionar ferramentas para serem utilizadas neste processo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definir envolvidos no projeto que deverão ser utilizados para gerenciar todas as mudanças que venham a ocorrer durante a execução do projeto</a:t>
            </a:r>
            <a:r>
              <a:rPr lang="pt-BR" sz="1800" b="0" i="0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26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5318" y="846915"/>
            <a:ext cx="7677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Processo </a:t>
            </a:r>
            <a:r>
              <a:rPr spc="5" dirty="0"/>
              <a:t>do </a:t>
            </a:r>
            <a:r>
              <a:rPr spc="-15" dirty="0"/>
              <a:t>Controle </a:t>
            </a:r>
            <a:r>
              <a:rPr spc="5" dirty="0"/>
              <a:t>de</a:t>
            </a:r>
            <a:r>
              <a:rPr spc="-85" dirty="0"/>
              <a:t> </a:t>
            </a:r>
            <a:r>
              <a:rPr spc="-10" dirty="0"/>
              <a:t>Modificação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345" y="1724025"/>
            <a:ext cx="7999095" cy="467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Calibri"/>
                <a:cs typeface="Calibri"/>
              </a:rPr>
              <a:t>Começa </a:t>
            </a:r>
            <a:r>
              <a:rPr sz="2400" spc="-5" dirty="0">
                <a:latin typeface="Calibri"/>
                <a:cs typeface="Calibri"/>
              </a:rPr>
              <a:t>quando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cliente emite </a:t>
            </a:r>
            <a:r>
              <a:rPr sz="2400" dirty="0">
                <a:latin typeface="Calibri"/>
                <a:cs typeface="Calibri"/>
              </a:rPr>
              <a:t>um </a:t>
            </a:r>
            <a:r>
              <a:rPr sz="2400" spc="-5" dirty="0">
                <a:latin typeface="Calibri"/>
                <a:cs typeface="Calibri"/>
              </a:rPr>
              <a:t>pedido de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lang="pt-BR" sz="2400" spc="150" dirty="0">
                <a:latin typeface="Calibri"/>
                <a:cs typeface="Calibri"/>
              </a:rPr>
              <a:t>mudança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15" dirty="0">
                <a:latin typeface="Calibri"/>
                <a:cs typeface="Calibri"/>
              </a:rPr>
              <a:t>Este </a:t>
            </a:r>
            <a:r>
              <a:rPr sz="2400" spc="-5" dirty="0">
                <a:latin typeface="Calibri"/>
                <a:cs typeface="Calibri"/>
              </a:rPr>
              <a:t>pedido </a:t>
            </a:r>
            <a:r>
              <a:rPr sz="2400" dirty="0">
                <a:latin typeface="Calibri"/>
                <a:cs typeface="Calibri"/>
              </a:rPr>
              <a:t>passa </a:t>
            </a:r>
            <a:r>
              <a:rPr sz="2400" spc="-5" dirty="0">
                <a:latin typeface="Calibri"/>
                <a:cs typeface="Calibri"/>
              </a:rPr>
              <a:t>pela análise de </a:t>
            </a:r>
            <a:r>
              <a:rPr sz="2400" dirty="0">
                <a:latin typeface="Calibri"/>
                <a:cs typeface="Calibri"/>
              </a:rPr>
              <a:t>uma </a:t>
            </a:r>
            <a:r>
              <a:rPr sz="2400" spc="-5" dirty="0">
                <a:latin typeface="Calibri"/>
                <a:cs typeface="Calibri"/>
              </a:rPr>
              <a:t>Comissão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Controle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Modificações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dirty="0">
                <a:latin typeface="Calibri"/>
                <a:cs typeface="Calibri"/>
              </a:rPr>
              <a:t>Change </a:t>
            </a:r>
            <a:r>
              <a:rPr sz="2400" spc="-10" dirty="0">
                <a:latin typeface="Calibri"/>
                <a:cs typeface="Calibri"/>
              </a:rPr>
              <a:t>Control </a:t>
            </a:r>
            <a:r>
              <a:rPr sz="2400" spc="-5" dirty="0">
                <a:latin typeface="Calibri"/>
                <a:cs typeface="Calibri"/>
              </a:rPr>
              <a:t>Board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CCB</a:t>
            </a: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spc="-10" dirty="0">
                <a:latin typeface="Calibri"/>
                <a:cs typeface="Calibri"/>
              </a:rPr>
              <a:t>Responsável </a:t>
            </a:r>
            <a:r>
              <a:rPr sz="2400" dirty="0">
                <a:latin typeface="Calibri"/>
                <a:cs typeface="Calibri"/>
              </a:rPr>
              <a:t>pela </a:t>
            </a:r>
            <a:r>
              <a:rPr sz="2400" spc="-10" dirty="0">
                <a:latin typeface="Calibri"/>
                <a:cs typeface="Calibri"/>
              </a:rPr>
              <a:t>aprovação </a:t>
            </a:r>
            <a:r>
              <a:rPr sz="2400" spc="-5" dirty="0">
                <a:latin typeface="Calibri"/>
                <a:cs typeface="Calibri"/>
              </a:rPr>
              <a:t>(ou não) </a:t>
            </a:r>
            <a:r>
              <a:rPr sz="2400" dirty="0">
                <a:latin typeface="Calibri"/>
                <a:cs typeface="Calibri"/>
              </a:rPr>
              <a:t>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mudanças</a:t>
            </a:r>
            <a:r>
              <a:rPr lang="pt-BR" sz="2400" spc="-5" dirty="0">
                <a:latin typeface="Calibri"/>
                <a:cs typeface="Calibri"/>
              </a:rPr>
              <a:t>  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Se </a:t>
            </a:r>
            <a:r>
              <a:rPr sz="2400" spc="-10" dirty="0">
                <a:latin typeface="Calibri"/>
                <a:cs typeface="Calibri"/>
              </a:rPr>
              <a:t>aprovada </a:t>
            </a:r>
            <a:r>
              <a:rPr sz="2400" spc="-15" dirty="0">
                <a:latin typeface="Calibri"/>
                <a:cs typeface="Calibri"/>
              </a:rPr>
              <a:t>gera </a:t>
            </a:r>
            <a:r>
              <a:rPr sz="2400" spc="-10" dirty="0">
                <a:latin typeface="Calibri"/>
                <a:cs typeface="Calibri"/>
              </a:rPr>
              <a:t>ordem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modificação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engenharia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dirty="0">
                <a:latin typeface="Calibri"/>
                <a:cs typeface="Calibri"/>
              </a:rPr>
              <a:t>(Engineering Change </a:t>
            </a:r>
            <a:r>
              <a:rPr sz="2400" spc="-5" dirty="0">
                <a:latin typeface="Calibri"/>
                <a:cs typeface="Calibri"/>
              </a:rPr>
              <a:t>Order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ECO)</a:t>
            </a:r>
            <a:r>
              <a:rPr lang="pt-BR" sz="2400" spc="-5" dirty="0">
                <a:latin typeface="Calibri"/>
                <a:cs typeface="Calibri"/>
              </a:rPr>
              <a:t>  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ICS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15" dirty="0">
                <a:latin typeface="Calibri"/>
                <a:cs typeface="Calibri"/>
              </a:rPr>
              <a:t>retirado </a:t>
            </a:r>
            <a:r>
              <a:rPr sz="2400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repositório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área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trabalho </a:t>
            </a:r>
            <a:r>
              <a:rPr sz="2400" spc="-15" dirty="0">
                <a:latin typeface="Calibri"/>
                <a:cs typeface="Calibri"/>
              </a:rPr>
              <a:t>exclusiva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profissional</a:t>
            </a:r>
            <a:r>
              <a:rPr lang="pt-BR" sz="2400" spc="-5" dirty="0">
                <a:latin typeface="Calibri"/>
                <a:cs typeface="Calibri"/>
              </a:rPr>
              <a:t>   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mudanças </a:t>
            </a:r>
            <a:r>
              <a:rPr sz="2400" spc="-5" dirty="0" err="1">
                <a:latin typeface="Calibri"/>
                <a:cs typeface="Calibri"/>
              </a:rPr>
              <a:t>são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 err="1">
                <a:latin typeface="Calibri"/>
                <a:cs typeface="Calibri"/>
              </a:rPr>
              <a:t>executadas</a:t>
            </a:r>
            <a:r>
              <a:rPr lang="pt-BR" sz="2400" spc="-15" dirty="0">
                <a:latin typeface="Calibri"/>
                <a:cs typeface="Calibri"/>
              </a:rPr>
              <a:t>  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atividades de SQA </a:t>
            </a:r>
            <a:r>
              <a:rPr sz="2400" spc="-5" dirty="0" err="1">
                <a:latin typeface="Calibri"/>
                <a:cs typeface="Calibri"/>
              </a:rPr>
              <a:t>são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aplicadas</a:t>
            </a:r>
            <a:r>
              <a:rPr lang="pt-BR" sz="2400" spc="-5" dirty="0">
                <a:latin typeface="Calibri"/>
                <a:cs typeface="Calibri"/>
              </a:rPr>
              <a:t>  </a:t>
            </a:r>
            <a:endParaRPr sz="2400" dirty="0">
              <a:latin typeface="Calibri"/>
              <a:cs typeface="Calibri"/>
            </a:endParaRPr>
          </a:p>
          <a:p>
            <a:pPr marL="354965" marR="88900" indent="-342900">
              <a:lnSpc>
                <a:spcPct val="8000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25" dirty="0">
                <a:latin typeface="Calibri"/>
                <a:cs typeface="Calibri"/>
              </a:rPr>
              <a:t>ICS’s </a:t>
            </a:r>
            <a:r>
              <a:rPr sz="2400" spc="-5" dirty="0">
                <a:latin typeface="Calibri"/>
                <a:cs typeface="Calibri"/>
              </a:rPr>
              <a:t>modificados são </a:t>
            </a:r>
            <a:r>
              <a:rPr sz="2400" spc="-10" dirty="0">
                <a:latin typeface="Calibri"/>
                <a:cs typeface="Calibri"/>
              </a:rPr>
              <a:t>introduzidos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repositório com </a:t>
            </a:r>
            <a:r>
              <a:rPr sz="2400" dirty="0">
                <a:latin typeface="Calibri"/>
                <a:cs typeface="Calibri"/>
              </a:rPr>
              <a:t>os </a:t>
            </a:r>
            <a:r>
              <a:rPr sz="2400" spc="-5" dirty="0">
                <a:latin typeface="Calibri"/>
                <a:cs typeface="Calibri"/>
              </a:rPr>
              <a:t>mecanismos adequados 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controle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versão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8757192328468449003360B0743D377" ma:contentTypeVersion="2" ma:contentTypeDescription="Crie um novo documento." ma:contentTypeScope="" ma:versionID="7a8d7557149d19a15b80c03c38c2796c">
  <xsd:schema xmlns:xsd="http://www.w3.org/2001/XMLSchema" xmlns:xs="http://www.w3.org/2001/XMLSchema" xmlns:p="http://schemas.microsoft.com/office/2006/metadata/properties" xmlns:ns2="1ac17341-bd07-4296-a3ba-4ca912f3c801" targetNamespace="http://schemas.microsoft.com/office/2006/metadata/properties" ma:root="true" ma:fieldsID="10839184bf57eac245eeefd2b07bd125" ns2:_="">
    <xsd:import namespace="1ac17341-bd07-4296-a3ba-4ca912f3c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17341-bd07-4296-a3ba-4ca912f3c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77C864-6BF0-42C2-BE28-485179609189}"/>
</file>

<file path=customXml/itemProps2.xml><?xml version="1.0" encoding="utf-8"?>
<ds:datastoreItem xmlns:ds="http://schemas.openxmlformats.org/officeDocument/2006/customXml" ds:itemID="{73C26DE8-D459-4B2C-88FB-64621495F21F}"/>
</file>

<file path=customXml/itemProps3.xml><?xml version="1.0" encoding="utf-8"?>
<ds:datastoreItem xmlns:ds="http://schemas.openxmlformats.org/officeDocument/2006/customXml" ds:itemID="{EE3A64B0-071A-4022-81C4-8726D2C995E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968</Words>
  <Application>Microsoft Office PowerPoint</Application>
  <PresentationFormat>Personalizar</PresentationFormat>
  <Paragraphs>135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 neue</vt:lpstr>
      <vt:lpstr>Times New Roman</vt:lpstr>
      <vt:lpstr>Office Theme</vt:lpstr>
      <vt:lpstr>CMP1493 – Gerência de Configuração  de Software</vt:lpstr>
      <vt:lpstr>Sistema de Gerência de Conﬁguração</vt:lpstr>
      <vt:lpstr>Controle de Modificação</vt:lpstr>
      <vt:lpstr>Controle de Modificação</vt:lpstr>
      <vt:lpstr>Controle de Modificação</vt:lpstr>
      <vt:lpstr>Origem das Mudanças</vt:lpstr>
      <vt:lpstr>Impacto das mudanças</vt:lpstr>
      <vt:lpstr>Processo do Gerenciamento de Mudanças </vt:lpstr>
      <vt:lpstr>Processo do Controle de Modificação</vt:lpstr>
      <vt:lpstr>Processo do Controle de Modificação  (Pressman)</vt:lpstr>
      <vt:lpstr>Subprocesso: Formalizar e enviar solicitação de mudança</vt:lpstr>
      <vt:lpstr>Subprocesso: Formalizar e enviar solicitação de mudança</vt:lpstr>
      <vt:lpstr>Subprocesso: Receber e analisar Formulário de Requisição de Mudança  </vt:lpstr>
      <vt:lpstr>Subprocesso: Analisar impactos da mudança</vt:lpstr>
      <vt:lpstr>Subprocesso: Analisar impactos da mudança</vt:lpstr>
      <vt:lpstr>Subprocesso: Aprovar e atribuir mudança</vt:lpstr>
      <vt:lpstr>Subprocesso: Implementar mudança </vt:lpstr>
      <vt:lpstr>Subprocesso: Comunicar mudança </vt:lpstr>
      <vt:lpstr>Sistema de Gerência de Conﬁguração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CMP1493 - Aula 7</dc:title>
  <dc:creator>Alexandre</dc:creator>
  <cp:lastModifiedBy>JORIVER RODRIGUES CANEDO</cp:lastModifiedBy>
  <cp:revision>18</cp:revision>
  <dcterms:created xsi:type="dcterms:W3CDTF">2020-08-25T22:07:03Z</dcterms:created>
  <dcterms:modified xsi:type="dcterms:W3CDTF">2020-09-23T01:09:48Z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2019-03-26T00:00:00Z</vt:filetime>
  </property>
  <property fmtid="{D5CDD505-2E9C-101B-9397-08002B2CF9AE}" pid="3" name="LastSaved">
    <vt:filetime>2020-08-25T00:00:00Z</vt:filetime>
  </property>
  <property fmtid="{D5CDD505-2E9C-101B-9397-08002B2CF9AE}" pid="4" name="ContentTypeId">
    <vt:lpwstr>0x01010098757192328468449003360B0743D377</vt:lpwstr>
  </property>
</Properties>
</file>