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59"/>
  </p:notesMasterIdLst>
  <p:sldIdLst>
    <p:sldId id="314" r:id="rId2"/>
    <p:sldId id="257" r:id="rId3"/>
    <p:sldId id="315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316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4AF19-4C79-428D-ABD4-D9FDECBC786A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C2551-0D16-4C87-8025-BC8D52A8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7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99350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21324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18343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80484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43962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5730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0294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42754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33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15882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26573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466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70473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49836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36185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49051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68192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78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1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81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80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86.png"/><Relationship Id="rId5" Type="http://schemas.openxmlformats.org/officeDocument/2006/relationships/image" Target="../media/image7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58.jp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9.png"/><Relationship Id="rId18" Type="http://schemas.openxmlformats.org/officeDocument/2006/relationships/image" Target="../media/image100.png"/><Relationship Id="rId3" Type="http://schemas.openxmlformats.org/officeDocument/2006/relationships/image" Target="../media/image94.png"/><Relationship Id="rId7" Type="http://schemas.openxmlformats.org/officeDocument/2006/relationships/image" Target="../media/image90.png"/><Relationship Id="rId12" Type="http://schemas.openxmlformats.org/officeDocument/2006/relationships/image" Target="../media/image92.png"/><Relationship Id="rId17" Type="http://schemas.openxmlformats.org/officeDocument/2006/relationships/image" Target="../media/image99.png"/><Relationship Id="rId2" Type="http://schemas.openxmlformats.org/officeDocument/2006/relationships/image" Target="../media/image93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85.png"/><Relationship Id="rId5" Type="http://schemas.openxmlformats.org/officeDocument/2006/relationships/image" Target="../media/image86.png"/><Relationship Id="rId15" Type="http://schemas.openxmlformats.org/officeDocument/2006/relationships/image" Target="../media/image97.png"/><Relationship Id="rId10" Type="http://schemas.openxmlformats.org/officeDocument/2006/relationships/image" Target="../media/image84.png"/><Relationship Id="rId19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73.png"/><Relationship Id="rId14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58.jpg"/><Relationship Id="rId9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.png"/><Relationship Id="rId7" Type="http://schemas.openxmlformats.org/officeDocument/2006/relationships/image" Target="../media/image1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9.png"/><Relationship Id="rId21" Type="http://schemas.openxmlformats.org/officeDocument/2006/relationships/image" Target="../media/image133.png"/><Relationship Id="rId34" Type="http://schemas.openxmlformats.org/officeDocument/2006/relationships/image" Target="../media/image146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2" Type="http://schemas.openxmlformats.org/officeDocument/2006/relationships/image" Target="../media/image116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58.jp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5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7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esenvolvimento_de_software" TargetMode="External"/><Relationship Id="rId7" Type="http://schemas.openxmlformats.org/officeDocument/2006/relationships/hyperlink" Target="https://pt.wikipedia.org/wiki/Manual" TargetMode="External"/><Relationship Id="rId2" Type="http://schemas.openxmlformats.org/officeDocument/2006/relationships/hyperlink" Target="https://pt.wikipedia.org/wiki/Subprodu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Software" TargetMode="External"/><Relationship Id="rId5" Type="http://schemas.openxmlformats.org/officeDocument/2006/relationships/hyperlink" Target="https://pt.wikipedia.org/wiki/Diagrama_de_classes" TargetMode="External"/><Relationship Id="rId4" Type="http://schemas.openxmlformats.org/officeDocument/2006/relationships/hyperlink" Target="https://pt.wikipedia.org/wiki/Caso_de_us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jp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77.png"/><Relationship Id="rId7" Type="http://schemas.openxmlformats.org/officeDocument/2006/relationships/image" Target="../media/image3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jp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31.jp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2017-0046-4CE3-A758-15572245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007F2-16C5-4048-9B75-F13A41A5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sz="4400" dirty="0"/>
              <a:t>Gerência de Configuração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CFCABF-249B-4E2E-B1C6-31E94354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55F-ADE9-4163-9B16-F63A249A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42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16245" y="754063"/>
            <a:ext cx="7716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Sistema </a:t>
            </a:r>
            <a:r>
              <a:rPr sz="4000" dirty="0"/>
              <a:t>de </a:t>
            </a:r>
            <a:r>
              <a:rPr sz="4000" spc="-5" dirty="0"/>
              <a:t>Gerência </a:t>
            </a:r>
            <a:r>
              <a:rPr sz="4000" dirty="0"/>
              <a:t>de</a:t>
            </a:r>
            <a:r>
              <a:rPr sz="4000" spc="5" dirty="0"/>
              <a:t> </a:t>
            </a:r>
            <a:r>
              <a:rPr sz="4000" spc="-5" dirty="0"/>
              <a:t>Conﬁguração</a:t>
            </a:r>
            <a:endParaRPr sz="4000"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85720" y="5000636"/>
            <a:ext cx="1666899" cy="1262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916368" y="4845060"/>
            <a:ext cx="1811655" cy="745490"/>
            <a:chOff x="3916368" y="4845060"/>
            <a:chExt cx="1811655" cy="745490"/>
          </a:xfrm>
        </p:grpSpPr>
        <p:sp>
          <p:nvSpPr>
            <p:cNvPr id="14" name="object 14"/>
            <p:cNvSpPr/>
            <p:nvPr/>
          </p:nvSpPr>
          <p:spPr>
            <a:xfrm>
              <a:off x="3929068" y="4857759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892968" y="0"/>
                  </a:moveTo>
                  <a:lnTo>
                    <a:pt x="815920" y="440"/>
                  </a:lnTo>
                  <a:lnTo>
                    <a:pt x="740691" y="1737"/>
                  </a:lnTo>
                  <a:lnTo>
                    <a:pt x="667550" y="3856"/>
                  </a:lnTo>
                  <a:lnTo>
                    <a:pt x="596766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6" y="713240"/>
                  </a:lnTo>
                  <a:lnTo>
                    <a:pt x="667550" y="716143"/>
                  </a:lnTo>
                  <a:lnTo>
                    <a:pt x="740691" y="718261"/>
                  </a:lnTo>
                  <a:lnTo>
                    <a:pt x="815920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6" y="718261"/>
                  </a:lnTo>
                  <a:lnTo>
                    <a:pt x="1118386" y="716143"/>
                  </a:lnTo>
                  <a:lnTo>
                    <a:pt x="1189171" y="713240"/>
                  </a:lnTo>
                  <a:lnTo>
                    <a:pt x="1257331" y="709588"/>
                  </a:lnTo>
                  <a:lnTo>
                    <a:pt x="1322600" y="705223"/>
                  </a:lnTo>
                  <a:lnTo>
                    <a:pt x="1384708" y="700181"/>
                  </a:lnTo>
                  <a:lnTo>
                    <a:pt x="1443387" y="694499"/>
                  </a:lnTo>
                  <a:lnTo>
                    <a:pt x="1498371" y="688211"/>
                  </a:lnTo>
                  <a:lnTo>
                    <a:pt x="1549390" y="681355"/>
                  </a:lnTo>
                  <a:lnTo>
                    <a:pt x="1596176" y="673966"/>
                  </a:lnTo>
                  <a:lnTo>
                    <a:pt x="1638462" y="666081"/>
                  </a:lnTo>
                  <a:lnTo>
                    <a:pt x="1675980" y="657735"/>
                  </a:lnTo>
                  <a:lnTo>
                    <a:pt x="1735638" y="639804"/>
                  </a:lnTo>
                  <a:lnTo>
                    <a:pt x="1773005" y="620463"/>
                  </a:lnTo>
                  <a:lnTo>
                    <a:pt x="1785937" y="600000"/>
                  </a:lnTo>
                  <a:lnTo>
                    <a:pt x="1785937" y="119999"/>
                  </a:lnTo>
                  <a:lnTo>
                    <a:pt x="1757242" y="89707"/>
                  </a:lnTo>
                  <a:lnTo>
                    <a:pt x="1708461" y="71035"/>
                  </a:lnTo>
                  <a:lnTo>
                    <a:pt x="1638462" y="53918"/>
                  </a:lnTo>
                  <a:lnTo>
                    <a:pt x="1596176" y="46032"/>
                  </a:lnTo>
                  <a:lnTo>
                    <a:pt x="1549390" y="38644"/>
                  </a:lnTo>
                  <a:lnTo>
                    <a:pt x="1498371" y="31788"/>
                  </a:lnTo>
                  <a:lnTo>
                    <a:pt x="1443387" y="25500"/>
                  </a:lnTo>
                  <a:lnTo>
                    <a:pt x="1384708" y="19818"/>
                  </a:lnTo>
                  <a:lnTo>
                    <a:pt x="1322600" y="14776"/>
                  </a:lnTo>
                  <a:lnTo>
                    <a:pt x="1257331" y="10411"/>
                  </a:lnTo>
                  <a:lnTo>
                    <a:pt x="1189171" y="6759"/>
                  </a:lnTo>
                  <a:lnTo>
                    <a:pt x="1118386" y="3856"/>
                  </a:lnTo>
                  <a:lnTo>
                    <a:pt x="1045246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9068" y="4857760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1785936" y="119999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2" y="186081"/>
                  </a:lnTo>
                  <a:lnTo>
                    <a:pt x="1596175" y="193966"/>
                  </a:lnTo>
                  <a:lnTo>
                    <a:pt x="1549389" y="201355"/>
                  </a:lnTo>
                  <a:lnTo>
                    <a:pt x="1498370" y="208211"/>
                  </a:lnTo>
                  <a:lnTo>
                    <a:pt x="1443387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1"/>
                  </a:lnTo>
                  <a:lnTo>
                    <a:pt x="970016" y="239559"/>
                  </a:lnTo>
                  <a:lnTo>
                    <a:pt x="892968" y="239999"/>
                  </a:lnTo>
                  <a:lnTo>
                    <a:pt x="815919" y="239559"/>
                  </a:lnTo>
                  <a:lnTo>
                    <a:pt x="740690" y="238261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6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1"/>
                  </a:lnTo>
                  <a:lnTo>
                    <a:pt x="236547" y="201355"/>
                  </a:lnTo>
                  <a:lnTo>
                    <a:pt x="189760" y="193966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19999"/>
                  </a:lnTo>
                </a:path>
                <a:path w="1786254" h="720089">
                  <a:moveTo>
                    <a:pt x="0" y="119999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6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7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2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19999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2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7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6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19999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84468" y="4971481"/>
            <a:ext cx="1480185" cy="138620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Artefatos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ts val="2800"/>
              </a:lnSpc>
              <a:spcBef>
                <a:spcPts val="1800"/>
              </a:spcBef>
            </a:pPr>
            <a:r>
              <a:rPr sz="2400" spc="-5" dirty="0">
                <a:latin typeface="Calibri"/>
                <a:cs typeface="Calibri"/>
              </a:rPr>
              <a:t>Controle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 </a:t>
            </a:r>
            <a:r>
              <a:rPr sz="2400" spc="-5" dirty="0">
                <a:latin typeface="Calibri"/>
                <a:cs typeface="Calibri"/>
              </a:rPr>
              <a:t>Versões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02093" y="1714741"/>
            <a:ext cx="1570037" cy="1787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7626925" y="4638501"/>
            <a:ext cx="1234440" cy="1106170"/>
            <a:chOff x="7626925" y="4638501"/>
            <a:chExt cx="1234440" cy="1106170"/>
          </a:xfrm>
        </p:grpSpPr>
        <p:sp>
          <p:nvSpPr>
            <p:cNvPr id="19" name="object 19"/>
            <p:cNvSpPr/>
            <p:nvPr/>
          </p:nvSpPr>
          <p:spPr>
            <a:xfrm>
              <a:off x="8171409" y="4638501"/>
              <a:ext cx="689956" cy="6733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6925" y="4783975"/>
              <a:ext cx="773083" cy="752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1904" y="4937759"/>
              <a:ext cx="822959" cy="8063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66089" y="5619253"/>
            <a:ext cx="143256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635" marR="5080" indent="-11557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nst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ução  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Release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1582" y="1916102"/>
            <a:ext cx="1811655" cy="745490"/>
            <a:chOff x="201582" y="1916102"/>
            <a:chExt cx="1811655" cy="745490"/>
          </a:xfrm>
        </p:grpSpPr>
        <p:sp>
          <p:nvSpPr>
            <p:cNvPr id="24" name="object 24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892968" y="0"/>
                  </a:moveTo>
                  <a:lnTo>
                    <a:pt x="815919" y="440"/>
                  </a:lnTo>
                  <a:lnTo>
                    <a:pt x="740690" y="1737"/>
                  </a:lnTo>
                  <a:lnTo>
                    <a:pt x="667550" y="3856"/>
                  </a:lnTo>
                  <a:lnTo>
                    <a:pt x="596765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5" y="713240"/>
                  </a:lnTo>
                  <a:lnTo>
                    <a:pt x="667550" y="716143"/>
                  </a:lnTo>
                  <a:lnTo>
                    <a:pt x="740690" y="718261"/>
                  </a:lnTo>
                  <a:lnTo>
                    <a:pt x="815919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5" y="718261"/>
                  </a:lnTo>
                  <a:lnTo>
                    <a:pt x="1118386" y="716143"/>
                  </a:lnTo>
                  <a:lnTo>
                    <a:pt x="1189170" y="713240"/>
                  </a:lnTo>
                  <a:lnTo>
                    <a:pt x="1257331" y="709588"/>
                  </a:lnTo>
                  <a:lnTo>
                    <a:pt x="1322599" y="705223"/>
                  </a:lnTo>
                  <a:lnTo>
                    <a:pt x="1384707" y="700181"/>
                  </a:lnTo>
                  <a:lnTo>
                    <a:pt x="1443386" y="694499"/>
                  </a:lnTo>
                  <a:lnTo>
                    <a:pt x="1498370" y="688211"/>
                  </a:lnTo>
                  <a:lnTo>
                    <a:pt x="1549389" y="681355"/>
                  </a:lnTo>
                  <a:lnTo>
                    <a:pt x="1596175" y="673966"/>
                  </a:lnTo>
                  <a:lnTo>
                    <a:pt x="1638462" y="666081"/>
                  </a:lnTo>
                  <a:lnTo>
                    <a:pt x="1675979" y="657735"/>
                  </a:lnTo>
                  <a:lnTo>
                    <a:pt x="1735637" y="639804"/>
                  </a:lnTo>
                  <a:lnTo>
                    <a:pt x="1773004" y="620463"/>
                  </a:lnTo>
                  <a:lnTo>
                    <a:pt x="1785936" y="600000"/>
                  </a:lnTo>
                  <a:lnTo>
                    <a:pt x="1785936" y="119999"/>
                  </a:lnTo>
                  <a:lnTo>
                    <a:pt x="1757241" y="89707"/>
                  </a:lnTo>
                  <a:lnTo>
                    <a:pt x="1708460" y="71035"/>
                  </a:lnTo>
                  <a:lnTo>
                    <a:pt x="1638462" y="53918"/>
                  </a:lnTo>
                  <a:lnTo>
                    <a:pt x="1596175" y="46032"/>
                  </a:lnTo>
                  <a:lnTo>
                    <a:pt x="1549389" y="38644"/>
                  </a:lnTo>
                  <a:lnTo>
                    <a:pt x="1498370" y="31788"/>
                  </a:lnTo>
                  <a:lnTo>
                    <a:pt x="1443386" y="25500"/>
                  </a:lnTo>
                  <a:lnTo>
                    <a:pt x="1384707" y="19818"/>
                  </a:lnTo>
                  <a:lnTo>
                    <a:pt x="1322599" y="14776"/>
                  </a:lnTo>
                  <a:lnTo>
                    <a:pt x="1257331" y="10411"/>
                  </a:lnTo>
                  <a:lnTo>
                    <a:pt x="1189170" y="6759"/>
                  </a:lnTo>
                  <a:lnTo>
                    <a:pt x="1118386" y="3856"/>
                  </a:lnTo>
                  <a:lnTo>
                    <a:pt x="1045245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1785936" y="120000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1" y="186081"/>
                  </a:lnTo>
                  <a:lnTo>
                    <a:pt x="1596175" y="193967"/>
                  </a:lnTo>
                  <a:lnTo>
                    <a:pt x="1549389" y="201355"/>
                  </a:lnTo>
                  <a:lnTo>
                    <a:pt x="1498370" y="208212"/>
                  </a:lnTo>
                  <a:lnTo>
                    <a:pt x="1443386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2"/>
                  </a:lnTo>
                  <a:lnTo>
                    <a:pt x="970016" y="239559"/>
                  </a:lnTo>
                  <a:lnTo>
                    <a:pt x="892968" y="240000"/>
                  </a:lnTo>
                  <a:lnTo>
                    <a:pt x="815919" y="239559"/>
                  </a:lnTo>
                  <a:lnTo>
                    <a:pt x="740690" y="238262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7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2"/>
                  </a:lnTo>
                  <a:lnTo>
                    <a:pt x="236547" y="201355"/>
                  </a:lnTo>
                  <a:lnTo>
                    <a:pt x="189760" y="193967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20000"/>
                  </a:lnTo>
                </a:path>
                <a:path w="1786255" h="720089">
                  <a:moveTo>
                    <a:pt x="0" y="120000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7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6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1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20000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1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6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7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20000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7310" y="2042523"/>
            <a:ext cx="1673860" cy="138620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Solicitações</a:t>
            </a:r>
            <a:endParaRPr sz="1800">
              <a:latin typeface="Calibri"/>
              <a:cs typeface="Calibri"/>
            </a:endParaRPr>
          </a:p>
          <a:p>
            <a:pPr marL="12700" marR="5080" indent="96520">
              <a:lnSpc>
                <a:spcPts val="2800"/>
              </a:lnSpc>
              <a:spcBef>
                <a:spcPts val="1800"/>
              </a:spcBef>
            </a:pPr>
            <a:r>
              <a:rPr sz="2400" spc="-5" dirty="0">
                <a:latin typeface="Calibri"/>
                <a:cs typeface="Calibri"/>
              </a:rPr>
              <a:t>Controle </a:t>
            </a:r>
            <a:r>
              <a:rPr sz="2400" dirty="0">
                <a:latin typeface="Calibri"/>
                <a:cs typeface="Calibri"/>
              </a:rPr>
              <a:t>de  Modiﬁca</a:t>
            </a:r>
            <a:r>
              <a:rPr sz="2400" spc="-5" dirty="0">
                <a:latin typeface="Calibri"/>
                <a:cs typeface="Calibri"/>
              </a:rPr>
              <a:t>çõ</a:t>
            </a:r>
            <a:r>
              <a:rPr sz="240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63593" y="2237573"/>
            <a:ext cx="1003935" cy="510540"/>
            <a:chOff x="2463593" y="2237573"/>
            <a:chExt cx="1003935" cy="510540"/>
          </a:xfrm>
        </p:grpSpPr>
        <p:sp>
          <p:nvSpPr>
            <p:cNvPr id="28" name="object 28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242317" y="0"/>
                  </a:moveTo>
                  <a:lnTo>
                    <a:pt x="0" y="242316"/>
                  </a:lnTo>
                  <a:lnTo>
                    <a:pt x="242317" y="484632"/>
                  </a:lnTo>
                  <a:lnTo>
                    <a:pt x="242317" y="363474"/>
                  </a:lnTo>
                  <a:lnTo>
                    <a:pt x="978408" y="363474"/>
                  </a:lnTo>
                  <a:lnTo>
                    <a:pt x="978408" y="121158"/>
                  </a:lnTo>
                  <a:lnTo>
                    <a:pt x="242317" y="121158"/>
                  </a:lnTo>
                  <a:lnTo>
                    <a:pt x="24231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8407" y="121158"/>
                  </a:lnTo>
                  <a:lnTo>
                    <a:pt x="978407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73085" y="3559176"/>
            <a:ext cx="510540" cy="1003935"/>
            <a:chOff x="773085" y="3559176"/>
            <a:chExt cx="510540" cy="1003935"/>
          </a:xfrm>
        </p:grpSpPr>
        <p:sp>
          <p:nvSpPr>
            <p:cNvPr id="31" name="object 31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363473" y="0"/>
                  </a:moveTo>
                  <a:lnTo>
                    <a:pt x="121157" y="0"/>
                  </a:lnTo>
                  <a:lnTo>
                    <a:pt x="121157" y="736092"/>
                  </a:lnTo>
                  <a:lnTo>
                    <a:pt x="0" y="736092"/>
                  </a:lnTo>
                  <a:lnTo>
                    <a:pt x="242315" y="978408"/>
                  </a:lnTo>
                  <a:lnTo>
                    <a:pt x="484631" y="736092"/>
                  </a:lnTo>
                  <a:lnTo>
                    <a:pt x="363473" y="736092"/>
                  </a:lnTo>
                  <a:lnTo>
                    <a:pt x="363473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736091"/>
                  </a:moveTo>
                  <a:lnTo>
                    <a:pt x="121157" y="736091"/>
                  </a:lnTo>
                  <a:lnTo>
                    <a:pt x="121157" y="0"/>
                  </a:lnTo>
                  <a:lnTo>
                    <a:pt x="363473" y="0"/>
                  </a:lnTo>
                  <a:lnTo>
                    <a:pt x="363473" y="736091"/>
                  </a:lnTo>
                  <a:lnTo>
                    <a:pt x="484631" y="736091"/>
                  </a:lnTo>
                  <a:lnTo>
                    <a:pt x="242315" y="978407"/>
                  </a:lnTo>
                  <a:lnTo>
                    <a:pt x="0" y="736091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344722" y="5273687"/>
            <a:ext cx="1242060" cy="510540"/>
            <a:chOff x="2344722" y="5273687"/>
            <a:chExt cx="1242060" cy="510540"/>
          </a:xfrm>
        </p:grpSpPr>
        <p:sp>
          <p:nvSpPr>
            <p:cNvPr id="34" name="object 34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973834" y="0"/>
                  </a:moveTo>
                  <a:lnTo>
                    <a:pt x="973834" y="121158"/>
                  </a:lnTo>
                  <a:lnTo>
                    <a:pt x="242316" y="121158"/>
                  </a:lnTo>
                  <a:lnTo>
                    <a:pt x="242316" y="0"/>
                  </a:lnTo>
                  <a:lnTo>
                    <a:pt x="0" y="242316"/>
                  </a:lnTo>
                  <a:lnTo>
                    <a:pt x="242316" y="484632"/>
                  </a:lnTo>
                  <a:lnTo>
                    <a:pt x="242316" y="363474"/>
                  </a:lnTo>
                  <a:lnTo>
                    <a:pt x="973834" y="363474"/>
                  </a:lnTo>
                  <a:lnTo>
                    <a:pt x="973834" y="484632"/>
                  </a:lnTo>
                  <a:lnTo>
                    <a:pt x="1216152" y="242316"/>
                  </a:lnTo>
                  <a:lnTo>
                    <a:pt x="973834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7691584" y="1933738"/>
            <a:ext cx="1058486" cy="1090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5986353" y="2237573"/>
            <a:ext cx="1242060" cy="510540"/>
            <a:chOff x="5986353" y="2237573"/>
            <a:chExt cx="1242060" cy="510540"/>
          </a:xfrm>
        </p:grpSpPr>
        <p:sp>
          <p:nvSpPr>
            <p:cNvPr id="38" name="object 38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973835" y="0"/>
                  </a:moveTo>
                  <a:lnTo>
                    <a:pt x="973835" y="121158"/>
                  </a:lnTo>
                  <a:lnTo>
                    <a:pt x="242315" y="121158"/>
                  </a:lnTo>
                  <a:lnTo>
                    <a:pt x="242315" y="0"/>
                  </a:ln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73835" y="363474"/>
                  </a:lnTo>
                  <a:lnTo>
                    <a:pt x="973835" y="484632"/>
                  </a:lnTo>
                  <a:lnTo>
                    <a:pt x="1216152" y="242316"/>
                  </a:lnTo>
                  <a:lnTo>
                    <a:pt x="973835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0" y="242315"/>
                  </a:moveTo>
                  <a:lnTo>
                    <a:pt x="242315" y="0"/>
                  </a:lnTo>
                  <a:lnTo>
                    <a:pt x="242315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5" y="363473"/>
                  </a:lnTo>
                  <a:lnTo>
                    <a:pt x="242315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105225" y="5273687"/>
            <a:ext cx="1003935" cy="510540"/>
            <a:chOff x="6105225" y="5273687"/>
            <a:chExt cx="1003935" cy="510540"/>
          </a:xfrm>
        </p:grpSpPr>
        <p:sp>
          <p:nvSpPr>
            <p:cNvPr id="41" name="object 41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0" y="0"/>
                  </a:moveTo>
                  <a:lnTo>
                    <a:pt x="736090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0" y="363474"/>
                  </a:lnTo>
                  <a:lnTo>
                    <a:pt x="736090" y="484632"/>
                  </a:lnTo>
                  <a:lnTo>
                    <a:pt x="978407" y="242316"/>
                  </a:lnTo>
                  <a:lnTo>
                    <a:pt x="736090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1" y="121158"/>
                  </a:lnTo>
                  <a:lnTo>
                    <a:pt x="736091" y="0"/>
                  </a:lnTo>
                  <a:lnTo>
                    <a:pt x="978407" y="242315"/>
                  </a:lnTo>
                  <a:lnTo>
                    <a:pt x="736091" y="484631"/>
                  </a:lnTo>
                  <a:lnTo>
                    <a:pt x="736091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059759" y="3559176"/>
            <a:ext cx="510540" cy="1003935"/>
            <a:chOff x="8059759" y="3559176"/>
            <a:chExt cx="510540" cy="1003935"/>
          </a:xfrm>
        </p:grpSpPr>
        <p:sp>
          <p:nvSpPr>
            <p:cNvPr id="44" name="object 44"/>
            <p:cNvSpPr/>
            <p:nvPr/>
          </p:nvSpPr>
          <p:spPr>
            <a:xfrm>
              <a:off x="8072459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242316" y="0"/>
                  </a:moveTo>
                  <a:lnTo>
                    <a:pt x="0" y="242316"/>
                  </a:lnTo>
                  <a:lnTo>
                    <a:pt x="121157" y="242316"/>
                  </a:lnTo>
                  <a:lnTo>
                    <a:pt x="121157" y="978408"/>
                  </a:lnTo>
                  <a:lnTo>
                    <a:pt x="363474" y="978408"/>
                  </a:lnTo>
                  <a:lnTo>
                    <a:pt x="363474" y="242316"/>
                  </a:lnTo>
                  <a:lnTo>
                    <a:pt x="484631" y="242316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2459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242315"/>
                  </a:moveTo>
                  <a:lnTo>
                    <a:pt x="242316" y="0"/>
                  </a:lnTo>
                  <a:lnTo>
                    <a:pt x="484631" y="242315"/>
                  </a:lnTo>
                  <a:lnTo>
                    <a:pt x="363473" y="242315"/>
                  </a:lnTo>
                  <a:lnTo>
                    <a:pt x="363473" y="978407"/>
                  </a:lnTo>
                  <a:lnTo>
                    <a:pt x="121157" y="978407"/>
                  </a:lnTo>
                  <a:lnTo>
                    <a:pt x="121157" y="242315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49967" y="723583"/>
            <a:ext cx="5649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 </a:t>
            </a:r>
            <a:r>
              <a:rPr dirty="0"/>
              <a:t>x </a:t>
            </a:r>
            <a:r>
              <a:rPr spc="-5" dirty="0"/>
              <a:t>Funções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GC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24" name="object 1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12" name="object 12"/>
          <p:cNvGrpSpPr/>
          <p:nvPr/>
        </p:nvGrpSpPr>
        <p:grpSpPr>
          <a:xfrm>
            <a:off x="1259094" y="2139482"/>
            <a:ext cx="7703820" cy="1945639"/>
            <a:chOff x="1259094" y="2139482"/>
            <a:chExt cx="7703820" cy="1945639"/>
          </a:xfrm>
        </p:grpSpPr>
        <p:sp>
          <p:nvSpPr>
            <p:cNvPr id="13" name="object 13"/>
            <p:cNvSpPr/>
            <p:nvPr/>
          </p:nvSpPr>
          <p:spPr>
            <a:xfrm>
              <a:off x="1269254" y="2520574"/>
              <a:ext cx="7691120" cy="1005840"/>
            </a:xfrm>
            <a:custGeom>
              <a:avLst/>
              <a:gdLst/>
              <a:ahLst/>
              <a:cxnLst/>
              <a:rect l="l" t="t" r="r" b="b"/>
              <a:pathLst>
                <a:path w="7691120" h="1005839">
                  <a:moveTo>
                    <a:pt x="6684195" y="0"/>
                  </a:moveTo>
                  <a:lnTo>
                    <a:pt x="0" y="0"/>
                  </a:lnTo>
                  <a:lnTo>
                    <a:pt x="1006548" y="1005431"/>
                  </a:lnTo>
                  <a:lnTo>
                    <a:pt x="7690743" y="1005431"/>
                  </a:lnTo>
                  <a:lnTo>
                    <a:pt x="668419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9254" y="2520574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10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53449" y="2149642"/>
              <a:ext cx="1007110" cy="1376680"/>
            </a:xfrm>
            <a:custGeom>
              <a:avLst/>
              <a:gdLst/>
              <a:ahLst/>
              <a:cxnLst/>
              <a:rect l="l" t="t" r="r" b="b"/>
              <a:pathLst>
                <a:path w="1007109" h="1376679">
                  <a:moveTo>
                    <a:pt x="0" y="0"/>
                  </a:moveTo>
                  <a:lnTo>
                    <a:pt x="0" y="370931"/>
                  </a:lnTo>
                  <a:lnTo>
                    <a:pt x="1006548" y="1376362"/>
                  </a:lnTo>
                  <a:lnTo>
                    <a:pt x="1006548" y="1005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53451" y="2520574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09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69254" y="2149642"/>
              <a:ext cx="6684645" cy="371475"/>
            </a:xfrm>
            <a:custGeom>
              <a:avLst/>
              <a:gdLst/>
              <a:ahLst/>
              <a:cxnLst/>
              <a:rect l="l" t="t" r="r" b="b"/>
              <a:pathLst>
                <a:path w="6684645" h="371475">
                  <a:moveTo>
                    <a:pt x="6684195" y="0"/>
                  </a:moveTo>
                  <a:lnTo>
                    <a:pt x="0" y="0"/>
                  </a:lnTo>
                  <a:lnTo>
                    <a:pt x="0" y="370931"/>
                  </a:lnTo>
                  <a:lnTo>
                    <a:pt x="6684195" y="370931"/>
                  </a:lnTo>
                  <a:lnTo>
                    <a:pt x="6684195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9254" y="2149642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0"/>
                  </a:moveTo>
                  <a:lnTo>
                    <a:pt x="0" y="370931"/>
                  </a:lnTo>
                </a:path>
              </a:pathLst>
            </a:custGeom>
            <a:ln w="1980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9254" y="2510682"/>
              <a:ext cx="6684645" cy="20320"/>
            </a:xfrm>
            <a:custGeom>
              <a:avLst/>
              <a:gdLst/>
              <a:ahLst/>
              <a:cxnLst/>
              <a:rect l="l" t="t" r="r" b="b"/>
              <a:pathLst>
                <a:path w="6684645" h="20319">
                  <a:moveTo>
                    <a:pt x="0" y="19783"/>
                  </a:moveTo>
                  <a:lnTo>
                    <a:pt x="6684196" y="19783"/>
                  </a:lnTo>
                  <a:lnTo>
                    <a:pt x="6684196" y="0"/>
                  </a:lnTo>
                  <a:lnTo>
                    <a:pt x="0" y="0"/>
                  </a:lnTo>
                  <a:lnTo>
                    <a:pt x="0" y="19783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53451" y="2149642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370931"/>
                  </a:moveTo>
                  <a:lnTo>
                    <a:pt x="0" y="0"/>
                  </a:lnTo>
                </a:path>
              </a:pathLst>
            </a:custGeom>
            <a:ln w="19805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9254" y="2149642"/>
              <a:ext cx="6684645" cy="0"/>
            </a:xfrm>
            <a:custGeom>
              <a:avLst/>
              <a:gdLst/>
              <a:ahLst/>
              <a:cxnLst/>
              <a:rect l="l" t="t" r="r" b="b"/>
              <a:pathLst>
                <a:path w="6684645">
                  <a:moveTo>
                    <a:pt x="6684196" y="0"/>
                  </a:moveTo>
                  <a:lnTo>
                    <a:pt x="0" y="0"/>
                  </a:lnTo>
                </a:path>
              </a:pathLst>
            </a:custGeom>
            <a:ln w="19783">
              <a:solidFill>
                <a:srgbClr val="3737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69254" y="3076971"/>
              <a:ext cx="2306320" cy="1005840"/>
            </a:xfrm>
            <a:custGeom>
              <a:avLst/>
              <a:gdLst/>
              <a:ahLst/>
              <a:cxnLst/>
              <a:rect l="l" t="t" r="r" b="b"/>
              <a:pathLst>
                <a:path w="2306320" h="1005839">
                  <a:moveTo>
                    <a:pt x="1299705" y="0"/>
                  </a:moveTo>
                  <a:lnTo>
                    <a:pt x="0" y="0"/>
                  </a:lnTo>
                  <a:lnTo>
                    <a:pt x="1006548" y="1005431"/>
                  </a:lnTo>
                  <a:lnTo>
                    <a:pt x="2306253" y="1005431"/>
                  </a:lnTo>
                  <a:lnTo>
                    <a:pt x="129970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9254" y="3076971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10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8959" y="2706039"/>
              <a:ext cx="1007110" cy="1376680"/>
            </a:xfrm>
            <a:custGeom>
              <a:avLst/>
              <a:gdLst/>
              <a:ahLst/>
              <a:cxnLst/>
              <a:rect l="l" t="t" r="r" b="b"/>
              <a:pathLst>
                <a:path w="1007110" h="1376679">
                  <a:moveTo>
                    <a:pt x="0" y="0"/>
                  </a:moveTo>
                  <a:lnTo>
                    <a:pt x="0" y="370931"/>
                  </a:lnTo>
                  <a:lnTo>
                    <a:pt x="1006548" y="1376362"/>
                  </a:lnTo>
                  <a:lnTo>
                    <a:pt x="1006548" y="1005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8959" y="3076971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10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8484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69254" y="2706039"/>
              <a:ext cx="1299845" cy="371475"/>
            </a:xfrm>
            <a:custGeom>
              <a:avLst/>
              <a:gdLst/>
              <a:ahLst/>
              <a:cxnLst/>
              <a:rect l="l" t="t" r="r" b="b"/>
              <a:pathLst>
                <a:path w="1299845" h="371475">
                  <a:moveTo>
                    <a:pt x="1299704" y="0"/>
                  </a:moveTo>
                  <a:lnTo>
                    <a:pt x="0" y="0"/>
                  </a:lnTo>
                  <a:lnTo>
                    <a:pt x="0" y="370931"/>
                  </a:lnTo>
                  <a:lnTo>
                    <a:pt x="1299704" y="370931"/>
                  </a:lnTo>
                  <a:lnTo>
                    <a:pt x="1299704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69254" y="2706039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0"/>
                  </a:moveTo>
                  <a:lnTo>
                    <a:pt x="0" y="370931"/>
                  </a:lnTo>
                </a:path>
              </a:pathLst>
            </a:custGeom>
            <a:ln w="1980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69254" y="3067079"/>
              <a:ext cx="1299845" cy="20320"/>
            </a:xfrm>
            <a:custGeom>
              <a:avLst/>
              <a:gdLst/>
              <a:ahLst/>
              <a:cxnLst/>
              <a:rect l="l" t="t" r="r" b="b"/>
              <a:pathLst>
                <a:path w="1299845" h="20319">
                  <a:moveTo>
                    <a:pt x="0" y="19783"/>
                  </a:moveTo>
                  <a:lnTo>
                    <a:pt x="1299704" y="19783"/>
                  </a:lnTo>
                  <a:lnTo>
                    <a:pt x="1299704" y="0"/>
                  </a:lnTo>
                  <a:lnTo>
                    <a:pt x="0" y="0"/>
                  </a:lnTo>
                  <a:lnTo>
                    <a:pt x="0" y="19783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8959" y="2706039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370931"/>
                  </a:moveTo>
                  <a:lnTo>
                    <a:pt x="0" y="0"/>
                  </a:lnTo>
                </a:path>
              </a:pathLst>
            </a:custGeom>
            <a:ln w="19805">
              <a:solidFill>
                <a:srgbClr val="89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9254" y="2706039"/>
              <a:ext cx="1299845" cy="0"/>
            </a:xfrm>
            <a:custGeom>
              <a:avLst/>
              <a:gdLst/>
              <a:ahLst/>
              <a:cxnLst/>
              <a:rect l="l" t="t" r="r" b="b"/>
              <a:pathLst>
                <a:path w="1299845">
                  <a:moveTo>
                    <a:pt x="1299704" y="0"/>
                  </a:moveTo>
                  <a:lnTo>
                    <a:pt x="0" y="0"/>
                  </a:lnTo>
                </a:path>
              </a:pathLst>
            </a:custGeom>
            <a:ln w="19783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79157" y="2760024"/>
            <a:ext cx="1280160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40"/>
              </a:spcBef>
            </a:pPr>
            <a:r>
              <a:rPr sz="1600" spc="10" dirty="0">
                <a:latin typeface="Times New Roman"/>
                <a:cs typeface="Times New Roman"/>
              </a:rPr>
              <a:t>Identificação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44471" y="2695879"/>
            <a:ext cx="4918710" cy="1403985"/>
            <a:chOff x="2744471" y="2695879"/>
            <a:chExt cx="4918710" cy="1403985"/>
          </a:xfrm>
        </p:grpSpPr>
        <p:sp>
          <p:nvSpPr>
            <p:cNvPr id="33" name="object 33"/>
            <p:cNvSpPr/>
            <p:nvPr/>
          </p:nvSpPr>
          <p:spPr>
            <a:xfrm>
              <a:off x="2754631" y="3091397"/>
              <a:ext cx="1935480" cy="1005840"/>
            </a:xfrm>
            <a:custGeom>
              <a:avLst/>
              <a:gdLst/>
              <a:ahLst/>
              <a:cxnLst/>
              <a:rect l="l" t="t" r="r" b="b"/>
              <a:pathLst>
                <a:path w="1935479" h="1005839">
                  <a:moveTo>
                    <a:pt x="928361" y="0"/>
                  </a:moveTo>
                  <a:lnTo>
                    <a:pt x="0" y="0"/>
                  </a:lnTo>
                  <a:lnTo>
                    <a:pt x="1006548" y="1005431"/>
                  </a:lnTo>
                  <a:lnTo>
                    <a:pt x="1934909" y="1005431"/>
                  </a:lnTo>
                  <a:lnTo>
                    <a:pt x="92836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4631" y="3091396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10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82992" y="2706039"/>
              <a:ext cx="1007110" cy="1391285"/>
            </a:xfrm>
            <a:custGeom>
              <a:avLst/>
              <a:gdLst/>
              <a:ahLst/>
              <a:cxnLst/>
              <a:rect l="l" t="t" r="r" b="b"/>
              <a:pathLst>
                <a:path w="1007110" h="1391285">
                  <a:moveTo>
                    <a:pt x="0" y="0"/>
                  </a:moveTo>
                  <a:lnTo>
                    <a:pt x="0" y="385357"/>
                  </a:lnTo>
                  <a:lnTo>
                    <a:pt x="1006548" y="1390788"/>
                  </a:lnTo>
                  <a:lnTo>
                    <a:pt x="1006548" y="1005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82992" y="3091396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10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8484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54631" y="2706040"/>
              <a:ext cx="928369" cy="385445"/>
            </a:xfrm>
            <a:custGeom>
              <a:avLst/>
              <a:gdLst/>
              <a:ahLst/>
              <a:cxnLst/>
              <a:rect l="l" t="t" r="r" b="b"/>
              <a:pathLst>
                <a:path w="928370" h="385444">
                  <a:moveTo>
                    <a:pt x="928360" y="0"/>
                  </a:moveTo>
                  <a:lnTo>
                    <a:pt x="0" y="0"/>
                  </a:lnTo>
                  <a:lnTo>
                    <a:pt x="0" y="385356"/>
                  </a:lnTo>
                  <a:lnTo>
                    <a:pt x="928360" y="385356"/>
                  </a:lnTo>
                  <a:lnTo>
                    <a:pt x="92836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54631" y="2706039"/>
              <a:ext cx="0" cy="385445"/>
            </a:xfrm>
            <a:custGeom>
              <a:avLst/>
              <a:gdLst/>
              <a:ahLst/>
              <a:cxnLst/>
              <a:rect l="l" t="t" r="r" b="b"/>
              <a:pathLst>
                <a:path h="385444">
                  <a:moveTo>
                    <a:pt x="0" y="0"/>
                  </a:moveTo>
                  <a:lnTo>
                    <a:pt x="0" y="385356"/>
                  </a:lnTo>
                </a:path>
              </a:pathLst>
            </a:custGeom>
            <a:ln w="1980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54631" y="3081504"/>
              <a:ext cx="928369" cy="20320"/>
            </a:xfrm>
            <a:custGeom>
              <a:avLst/>
              <a:gdLst/>
              <a:ahLst/>
              <a:cxnLst/>
              <a:rect l="l" t="t" r="r" b="b"/>
              <a:pathLst>
                <a:path w="928370" h="20319">
                  <a:moveTo>
                    <a:pt x="0" y="19783"/>
                  </a:moveTo>
                  <a:lnTo>
                    <a:pt x="928360" y="19783"/>
                  </a:lnTo>
                  <a:lnTo>
                    <a:pt x="928360" y="0"/>
                  </a:lnTo>
                  <a:lnTo>
                    <a:pt x="0" y="0"/>
                  </a:lnTo>
                  <a:lnTo>
                    <a:pt x="0" y="19783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82992" y="2706039"/>
              <a:ext cx="0" cy="385445"/>
            </a:xfrm>
            <a:custGeom>
              <a:avLst/>
              <a:gdLst/>
              <a:ahLst/>
              <a:cxnLst/>
              <a:rect l="l" t="t" r="r" b="b"/>
              <a:pathLst>
                <a:path h="385444">
                  <a:moveTo>
                    <a:pt x="0" y="385356"/>
                  </a:moveTo>
                  <a:lnTo>
                    <a:pt x="0" y="0"/>
                  </a:lnTo>
                </a:path>
              </a:pathLst>
            </a:custGeom>
            <a:ln w="19805">
              <a:solidFill>
                <a:srgbClr val="89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4631" y="2706039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70">
                  <a:moveTo>
                    <a:pt x="928360" y="0"/>
                  </a:moveTo>
                  <a:lnTo>
                    <a:pt x="0" y="0"/>
                  </a:lnTo>
                </a:path>
              </a:pathLst>
            </a:custGeom>
            <a:ln w="19783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68663" y="3091397"/>
              <a:ext cx="2492375" cy="1005840"/>
            </a:xfrm>
            <a:custGeom>
              <a:avLst/>
              <a:gdLst/>
              <a:ahLst/>
              <a:cxnLst/>
              <a:rect l="l" t="t" r="r" b="b"/>
              <a:pathLst>
                <a:path w="2492375" h="1005839">
                  <a:moveTo>
                    <a:pt x="1485376" y="0"/>
                  </a:moveTo>
                  <a:lnTo>
                    <a:pt x="0" y="0"/>
                  </a:lnTo>
                  <a:lnTo>
                    <a:pt x="1006548" y="1005431"/>
                  </a:lnTo>
                  <a:lnTo>
                    <a:pt x="2491925" y="1005431"/>
                  </a:lnTo>
                  <a:lnTo>
                    <a:pt x="148537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68664" y="3091396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10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54040" y="2706039"/>
              <a:ext cx="1007110" cy="1391285"/>
            </a:xfrm>
            <a:custGeom>
              <a:avLst/>
              <a:gdLst/>
              <a:ahLst/>
              <a:cxnLst/>
              <a:rect l="l" t="t" r="r" b="b"/>
              <a:pathLst>
                <a:path w="1007110" h="1391285">
                  <a:moveTo>
                    <a:pt x="0" y="0"/>
                  </a:moveTo>
                  <a:lnTo>
                    <a:pt x="0" y="385357"/>
                  </a:lnTo>
                  <a:lnTo>
                    <a:pt x="1006548" y="1390788"/>
                  </a:lnTo>
                  <a:lnTo>
                    <a:pt x="1006548" y="1005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54041" y="3091396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10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8484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68663" y="2706040"/>
              <a:ext cx="1485900" cy="385445"/>
            </a:xfrm>
            <a:custGeom>
              <a:avLst/>
              <a:gdLst/>
              <a:ahLst/>
              <a:cxnLst/>
              <a:rect l="l" t="t" r="r" b="b"/>
              <a:pathLst>
                <a:path w="1485900" h="385444">
                  <a:moveTo>
                    <a:pt x="1485376" y="0"/>
                  </a:moveTo>
                  <a:lnTo>
                    <a:pt x="0" y="0"/>
                  </a:lnTo>
                  <a:lnTo>
                    <a:pt x="0" y="385356"/>
                  </a:lnTo>
                  <a:lnTo>
                    <a:pt x="1485376" y="385356"/>
                  </a:lnTo>
                  <a:lnTo>
                    <a:pt x="148537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68664" y="2706039"/>
              <a:ext cx="0" cy="385445"/>
            </a:xfrm>
            <a:custGeom>
              <a:avLst/>
              <a:gdLst/>
              <a:ahLst/>
              <a:cxnLst/>
              <a:rect l="l" t="t" r="r" b="b"/>
              <a:pathLst>
                <a:path h="385444">
                  <a:moveTo>
                    <a:pt x="0" y="0"/>
                  </a:moveTo>
                  <a:lnTo>
                    <a:pt x="0" y="385356"/>
                  </a:lnTo>
                </a:path>
              </a:pathLst>
            </a:custGeom>
            <a:ln w="1980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68664" y="3081504"/>
              <a:ext cx="1485900" cy="20320"/>
            </a:xfrm>
            <a:custGeom>
              <a:avLst/>
              <a:gdLst/>
              <a:ahLst/>
              <a:cxnLst/>
              <a:rect l="l" t="t" r="r" b="b"/>
              <a:pathLst>
                <a:path w="1485900" h="20319">
                  <a:moveTo>
                    <a:pt x="0" y="19783"/>
                  </a:moveTo>
                  <a:lnTo>
                    <a:pt x="1485377" y="19783"/>
                  </a:lnTo>
                  <a:lnTo>
                    <a:pt x="1485377" y="0"/>
                  </a:lnTo>
                  <a:lnTo>
                    <a:pt x="0" y="0"/>
                  </a:lnTo>
                  <a:lnTo>
                    <a:pt x="0" y="19783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54041" y="2706039"/>
              <a:ext cx="0" cy="385445"/>
            </a:xfrm>
            <a:custGeom>
              <a:avLst/>
              <a:gdLst/>
              <a:ahLst/>
              <a:cxnLst/>
              <a:rect l="l" t="t" r="r" b="b"/>
              <a:pathLst>
                <a:path h="385444">
                  <a:moveTo>
                    <a:pt x="0" y="385356"/>
                  </a:moveTo>
                  <a:lnTo>
                    <a:pt x="0" y="0"/>
                  </a:lnTo>
                </a:path>
              </a:pathLst>
            </a:custGeom>
            <a:ln w="19805">
              <a:solidFill>
                <a:srgbClr val="89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68664" y="2706039"/>
              <a:ext cx="1485900" cy="0"/>
            </a:xfrm>
            <a:custGeom>
              <a:avLst/>
              <a:gdLst/>
              <a:ahLst/>
              <a:cxnLst/>
              <a:rect l="l" t="t" r="r" b="b"/>
              <a:pathLst>
                <a:path w="1485900">
                  <a:moveTo>
                    <a:pt x="1485376" y="0"/>
                  </a:moveTo>
                  <a:lnTo>
                    <a:pt x="0" y="0"/>
                  </a:lnTo>
                </a:path>
              </a:pathLst>
            </a:custGeom>
            <a:ln w="19783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39712" y="3091397"/>
              <a:ext cx="2120900" cy="1005840"/>
            </a:xfrm>
            <a:custGeom>
              <a:avLst/>
              <a:gdLst/>
              <a:ahLst/>
              <a:cxnLst/>
              <a:rect l="l" t="t" r="r" b="b"/>
              <a:pathLst>
                <a:path w="2120900" h="1005839">
                  <a:moveTo>
                    <a:pt x="1114032" y="0"/>
                  </a:moveTo>
                  <a:lnTo>
                    <a:pt x="0" y="0"/>
                  </a:lnTo>
                  <a:lnTo>
                    <a:pt x="1006548" y="1005431"/>
                  </a:lnTo>
                  <a:lnTo>
                    <a:pt x="2120581" y="1005431"/>
                  </a:lnTo>
                  <a:lnTo>
                    <a:pt x="111403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39713" y="3091396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09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53744" y="2706039"/>
              <a:ext cx="1007110" cy="1391285"/>
            </a:xfrm>
            <a:custGeom>
              <a:avLst/>
              <a:gdLst/>
              <a:ahLst/>
              <a:cxnLst/>
              <a:rect l="l" t="t" r="r" b="b"/>
              <a:pathLst>
                <a:path w="1007109" h="1391285">
                  <a:moveTo>
                    <a:pt x="0" y="0"/>
                  </a:moveTo>
                  <a:lnTo>
                    <a:pt x="0" y="385357"/>
                  </a:lnTo>
                  <a:lnTo>
                    <a:pt x="1006548" y="1390788"/>
                  </a:lnTo>
                  <a:lnTo>
                    <a:pt x="1006548" y="1005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53746" y="3091396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09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8484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39712" y="2706040"/>
              <a:ext cx="1114425" cy="385445"/>
            </a:xfrm>
            <a:custGeom>
              <a:avLst/>
              <a:gdLst/>
              <a:ahLst/>
              <a:cxnLst/>
              <a:rect l="l" t="t" r="r" b="b"/>
              <a:pathLst>
                <a:path w="1114425" h="385444">
                  <a:moveTo>
                    <a:pt x="1114032" y="0"/>
                  </a:moveTo>
                  <a:lnTo>
                    <a:pt x="0" y="0"/>
                  </a:lnTo>
                  <a:lnTo>
                    <a:pt x="0" y="385356"/>
                  </a:lnTo>
                  <a:lnTo>
                    <a:pt x="1114032" y="385356"/>
                  </a:lnTo>
                  <a:lnTo>
                    <a:pt x="1114032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39713" y="2706039"/>
              <a:ext cx="0" cy="385445"/>
            </a:xfrm>
            <a:custGeom>
              <a:avLst/>
              <a:gdLst/>
              <a:ahLst/>
              <a:cxnLst/>
              <a:rect l="l" t="t" r="r" b="b"/>
              <a:pathLst>
                <a:path h="385444">
                  <a:moveTo>
                    <a:pt x="0" y="0"/>
                  </a:moveTo>
                  <a:lnTo>
                    <a:pt x="0" y="385356"/>
                  </a:lnTo>
                </a:path>
              </a:pathLst>
            </a:custGeom>
            <a:ln w="1980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39713" y="3081504"/>
              <a:ext cx="1114425" cy="20320"/>
            </a:xfrm>
            <a:custGeom>
              <a:avLst/>
              <a:gdLst/>
              <a:ahLst/>
              <a:cxnLst/>
              <a:rect l="l" t="t" r="r" b="b"/>
              <a:pathLst>
                <a:path w="1114425" h="20319">
                  <a:moveTo>
                    <a:pt x="0" y="19783"/>
                  </a:moveTo>
                  <a:lnTo>
                    <a:pt x="1114032" y="19783"/>
                  </a:lnTo>
                  <a:lnTo>
                    <a:pt x="1114032" y="0"/>
                  </a:lnTo>
                  <a:lnTo>
                    <a:pt x="0" y="0"/>
                  </a:lnTo>
                  <a:lnTo>
                    <a:pt x="0" y="19783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53746" y="2706039"/>
              <a:ext cx="0" cy="385445"/>
            </a:xfrm>
            <a:custGeom>
              <a:avLst/>
              <a:gdLst/>
              <a:ahLst/>
              <a:cxnLst/>
              <a:rect l="l" t="t" r="r" b="b"/>
              <a:pathLst>
                <a:path h="385444">
                  <a:moveTo>
                    <a:pt x="0" y="385356"/>
                  </a:moveTo>
                  <a:lnTo>
                    <a:pt x="0" y="0"/>
                  </a:lnTo>
                </a:path>
              </a:pathLst>
            </a:custGeom>
            <a:ln w="19805">
              <a:solidFill>
                <a:srgbClr val="89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39713" y="2706039"/>
              <a:ext cx="1114425" cy="0"/>
            </a:xfrm>
            <a:custGeom>
              <a:avLst/>
              <a:gdLst/>
              <a:ahLst/>
              <a:cxnLst/>
              <a:rect l="l" t="t" r="r" b="b"/>
              <a:pathLst>
                <a:path w="1114425">
                  <a:moveTo>
                    <a:pt x="1114032" y="0"/>
                  </a:moveTo>
                  <a:lnTo>
                    <a:pt x="0" y="0"/>
                  </a:lnTo>
                </a:path>
              </a:pathLst>
            </a:custGeom>
            <a:ln w="19783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59352" y="2190232"/>
            <a:ext cx="6684645" cy="8451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40"/>
              </a:spcBef>
            </a:pP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Ambiente de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Desenvolvimento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6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597660">
              <a:lnSpc>
                <a:spcPct val="100000"/>
              </a:lnSpc>
              <a:tabLst>
                <a:tab pos="2732405" algn="l"/>
                <a:tab pos="4416425" algn="l"/>
              </a:tabLst>
            </a:pPr>
            <a:r>
              <a:rPr sz="1600" spc="10" dirty="0">
                <a:latin typeface="Times New Roman"/>
                <a:cs typeface="Times New Roman"/>
              </a:rPr>
              <a:t>Controle	Contabilização	Avaliação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829258" y="2695879"/>
            <a:ext cx="2133600" cy="1403985"/>
            <a:chOff x="6829258" y="2695879"/>
            <a:chExt cx="2133600" cy="1403985"/>
          </a:xfrm>
        </p:grpSpPr>
        <p:sp>
          <p:nvSpPr>
            <p:cNvPr id="62" name="object 62"/>
            <p:cNvSpPr/>
            <p:nvPr/>
          </p:nvSpPr>
          <p:spPr>
            <a:xfrm>
              <a:off x="6839417" y="3091397"/>
              <a:ext cx="2120900" cy="1005840"/>
            </a:xfrm>
            <a:custGeom>
              <a:avLst/>
              <a:gdLst/>
              <a:ahLst/>
              <a:cxnLst/>
              <a:rect l="l" t="t" r="r" b="b"/>
              <a:pathLst>
                <a:path w="2120900" h="1005839">
                  <a:moveTo>
                    <a:pt x="1114032" y="0"/>
                  </a:moveTo>
                  <a:lnTo>
                    <a:pt x="0" y="0"/>
                  </a:lnTo>
                  <a:lnTo>
                    <a:pt x="1006548" y="1005431"/>
                  </a:lnTo>
                  <a:lnTo>
                    <a:pt x="2120581" y="1005431"/>
                  </a:lnTo>
                  <a:lnTo>
                    <a:pt x="111403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39418" y="3091396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09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3449" y="2706039"/>
              <a:ext cx="1007110" cy="1391285"/>
            </a:xfrm>
            <a:custGeom>
              <a:avLst/>
              <a:gdLst/>
              <a:ahLst/>
              <a:cxnLst/>
              <a:rect l="l" t="t" r="r" b="b"/>
              <a:pathLst>
                <a:path w="1007109" h="1391285">
                  <a:moveTo>
                    <a:pt x="0" y="0"/>
                  </a:moveTo>
                  <a:lnTo>
                    <a:pt x="0" y="385357"/>
                  </a:lnTo>
                  <a:lnTo>
                    <a:pt x="1006548" y="1390788"/>
                  </a:lnTo>
                  <a:lnTo>
                    <a:pt x="1006548" y="1005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3451" y="3091396"/>
              <a:ext cx="1007110" cy="1005840"/>
            </a:xfrm>
            <a:custGeom>
              <a:avLst/>
              <a:gdLst/>
              <a:ahLst/>
              <a:cxnLst/>
              <a:rect l="l" t="t" r="r" b="b"/>
              <a:pathLst>
                <a:path w="1007109" h="1005839">
                  <a:moveTo>
                    <a:pt x="0" y="0"/>
                  </a:moveTo>
                  <a:lnTo>
                    <a:pt x="1006549" y="1005430"/>
                  </a:lnTo>
                </a:path>
              </a:pathLst>
            </a:custGeom>
            <a:ln w="4948">
              <a:solidFill>
                <a:srgbClr val="8484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39417" y="2706040"/>
              <a:ext cx="1114425" cy="385445"/>
            </a:xfrm>
            <a:custGeom>
              <a:avLst/>
              <a:gdLst/>
              <a:ahLst/>
              <a:cxnLst/>
              <a:rect l="l" t="t" r="r" b="b"/>
              <a:pathLst>
                <a:path w="1114425" h="385444">
                  <a:moveTo>
                    <a:pt x="1114032" y="0"/>
                  </a:moveTo>
                  <a:lnTo>
                    <a:pt x="0" y="0"/>
                  </a:lnTo>
                  <a:lnTo>
                    <a:pt x="0" y="385356"/>
                  </a:lnTo>
                  <a:lnTo>
                    <a:pt x="1114032" y="385356"/>
                  </a:lnTo>
                  <a:lnTo>
                    <a:pt x="1114032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39418" y="2706039"/>
              <a:ext cx="0" cy="385445"/>
            </a:xfrm>
            <a:custGeom>
              <a:avLst/>
              <a:gdLst/>
              <a:ahLst/>
              <a:cxnLst/>
              <a:rect l="l" t="t" r="r" b="b"/>
              <a:pathLst>
                <a:path h="385444">
                  <a:moveTo>
                    <a:pt x="0" y="0"/>
                  </a:moveTo>
                  <a:lnTo>
                    <a:pt x="0" y="385356"/>
                  </a:lnTo>
                </a:path>
              </a:pathLst>
            </a:custGeom>
            <a:ln w="1980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39418" y="3081504"/>
              <a:ext cx="1114425" cy="20320"/>
            </a:xfrm>
            <a:custGeom>
              <a:avLst/>
              <a:gdLst/>
              <a:ahLst/>
              <a:cxnLst/>
              <a:rect l="l" t="t" r="r" b="b"/>
              <a:pathLst>
                <a:path w="1114425" h="20319">
                  <a:moveTo>
                    <a:pt x="0" y="19783"/>
                  </a:moveTo>
                  <a:lnTo>
                    <a:pt x="1114032" y="19783"/>
                  </a:lnTo>
                  <a:lnTo>
                    <a:pt x="1114032" y="0"/>
                  </a:lnTo>
                  <a:lnTo>
                    <a:pt x="0" y="0"/>
                  </a:lnTo>
                  <a:lnTo>
                    <a:pt x="0" y="19783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53451" y="2706039"/>
              <a:ext cx="0" cy="385445"/>
            </a:xfrm>
            <a:custGeom>
              <a:avLst/>
              <a:gdLst/>
              <a:ahLst/>
              <a:cxnLst/>
              <a:rect l="l" t="t" r="r" b="b"/>
              <a:pathLst>
                <a:path h="385444">
                  <a:moveTo>
                    <a:pt x="0" y="385356"/>
                  </a:moveTo>
                  <a:lnTo>
                    <a:pt x="0" y="0"/>
                  </a:lnTo>
                </a:path>
              </a:pathLst>
            </a:custGeom>
            <a:ln w="19805">
              <a:solidFill>
                <a:srgbClr val="89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39418" y="2706039"/>
              <a:ext cx="1114425" cy="0"/>
            </a:xfrm>
            <a:custGeom>
              <a:avLst/>
              <a:gdLst/>
              <a:ahLst/>
              <a:cxnLst/>
              <a:rect l="l" t="t" r="r" b="b"/>
              <a:pathLst>
                <a:path w="1114425">
                  <a:moveTo>
                    <a:pt x="1114032" y="0"/>
                  </a:moveTo>
                  <a:lnTo>
                    <a:pt x="0" y="0"/>
                  </a:lnTo>
                </a:path>
              </a:pathLst>
            </a:custGeom>
            <a:ln w="19783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849321" y="2760024"/>
            <a:ext cx="1094740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40"/>
              </a:spcBef>
            </a:pPr>
            <a:r>
              <a:rPr sz="1600" spc="10" dirty="0">
                <a:latin typeface="Times New Roman"/>
                <a:cs typeface="Times New Roman"/>
              </a:rPr>
              <a:t>Liberação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259352" y="3252545"/>
            <a:ext cx="7701915" cy="1387475"/>
            <a:chOff x="1259352" y="3252545"/>
            <a:chExt cx="7701915" cy="1387475"/>
          </a:xfrm>
        </p:grpSpPr>
        <p:sp>
          <p:nvSpPr>
            <p:cNvPr id="73" name="object 73"/>
            <p:cNvSpPr/>
            <p:nvPr/>
          </p:nvSpPr>
          <p:spPr>
            <a:xfrm>
              <a:off x="2011942" y="4375232"/>
              <a:ext cx="6946900" cy="262890"/>
            </a:xfrm>
            <a:custGeom>
              <a:avLst/>
              <a:gdLst/>
              <a:ahLst/>
              <a:cxnLst/>
              <a:rect l="l" t="t" r="r" b="b"/>
              <a:pathLst>
                <a:path w="6946900" h="262889">
                  <a:moveTo>
                    <a:pt x="6684195" y="0"/>
                  </a:moveTo>
                  <a:lnTo>
                    <a:pt x="0" y="0"/>
                  </a:lnTo>
                  <a:lnTo>
                    <a:pt x="262623" y="262289"/>
                  </a:lnTo>
                  <a:lnTo>
                    <a:pt x="6946817" y="262289"/>
                  </a:lnTo>
                  <a:lnTo>
                    <a:pt x="6684195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11943" y="4375231"/>
              <a:ext cx="262890" cy="262890"/>
            </a:xfrm>
            <a:custGeom>
              <a:avLst/>
              <a:gdLst/>
              <a:ahLst/>
              <a:cxnLst/>
              <a:rect l="l" t="t" r="r" b="b"/>
              <a:pathLst>
                <a:path w="262889" h="262889">
                  <a:moveTo>
                    <a:pt x="0" y="0"/>
                  </a:moveTo>
                  <a:lnTo>
                    <a:pt x="262623" y="262289"/>
                  </a:lnTo>
                </a:path>
              </a:pathLst>
            </a:custGeom>
            <a:ln w="4948">
              <a:solidFill>
                <a:srgbClr val="9393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696137" y="4004301"/>
              <a:ext cx="262890" cy="633730"/>
            </a:xfrm>
            <a:custGeom>
              <a:avLst/>
              <a:gdLst/>
              <a:ahLst/>
              <a:cxnLst/>
              <a:rect l="l" t="t" r="r" b="b"/>
              <a:pathLst>
                <a:path w="262890" h="633729">
                  <a:moveTo>
                    <a:pt x="0" y="0"/>
                  </a:moveTo>
                  <a:lnTo>
                    <a:pt x="0" y="370931"/>
                  </a:lnTo>
                  <a:lnTo>
                    <a:pt x="262622" y="633220"/>
                  </a:lnTo>
                  <a:lnTo>
                    <a:pt x="262622" y="262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696139" y="4375231"/>
              <a:ext cx="262890" cy="262890"/>
            </a:xfrm>
            <a:custGeom>
              <a:avLst/>
              <a:gdLst/>
              <a:ahLst/>
              <a:cxnLst/>
              <a:rect l="l" t="t" r="r" b="b"/>
              <a:pathLst>
                <a:path w="262890" h="262889">
                  <a:moveTo>
                    <a:pt x="0" y="0"/>
                  </a:moveTo>
                  <a:lnTo>
                    <a:pt x="262622" y="262289"/>
                  </a:lnTo>
                </a:path>
              </a:pathLst>
            </a:custGeom>
            <a:ln w="494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011942" y="4004300"/>
              <a:ext cx="6684645" cy="371475"/>
            </a:xfrm>
            <a:custGeom>
              <a:avLst/>
              <a:gdLst/>
              <a:ahLst/>
              <a:cxnLst/>
              <a:rect l="l" t="t" r="r" b="b"/>
              <a:pathLst>
                <a:path w="6684645" h="371475">
                  <a:moveTo>
                    <a:pt x="6684195" y="0"/>
                  </a:moveTo>
                  <a:lnTo>
                    <a:pt x="0" y="0"/>
                  </a:lnTo>
                  <a:lnTo>
                    <a:pt x="0" y="370931"/>
                  </a:lnTo>
                  <a:lnTo>
                    <a:pt x="6684195" y="370931"/>
                  </a:lnTo>
                  <a:lnTo>
                    <a:pt x="6684195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11943" y="4004300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0"/>
                  </a:moveTo>
                  <a:lnTo>
                    <a:pt x="0" y="370931"/>
                  </a:lnTo>
                </a:path>
              </a:pathLst>
            </a:custGeom>
            <a:ln w="19805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11943" y="4365340"/>
              <a:ext cx="6684645" cy="20320"/>
            </a:xfrm>
            <a:custGeom>
              <a:avLst/>
              <a:gdLst/>
              <a:ahLst/>
              <a:cxnLst/>
              <a:rect l="l" t="t" r="r" b="b"/>
              <a:pathLst>
                <a:path w="6684645" h="20320">
                  <a:moveTo>
                    <a:pt x="0" y="19783"/>
                  </a:moveTo>
                  <a:lnTo>
                    <a:pt x="6684196" y="19783"/>
                  </a:lnTo>
                  <a:lnTo>
                    <a:pt x="6684196" y="0"/>
                  </a:lnTo>
                  <a:lnTo>
                    <a:pt x="0" y="0"/>
                  </a:lnTo>
                  <a:lnTo>
                    <a:pt x="0" y="1978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696139" y="4004300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370931"/>
                  </a:moveTo>
                  <a:lnTo>
                    <a:pt x="0" y="0"/>
                  </a:lnTo>
                </a:path>
              </a:pathLst>
            </a:custGeom>
            <a:ln w="19805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011943" y="3999354"/>
              <a:ext cx="6684645" cy="10160"/>
            </a:xfrm>
            <a:custGeom>
              <a:avLst/>
              <a:gdLst/>
              <a:ahLst/>
              <a:cxnLst/>
              <a:rect l="l" t="t" r="r" b="b"/>
              <a:pathLst>
                <a:path w="6684645" h="10160">
                  <a:moveTo>
                    <a:pt x="0" y="0"/>
                  </a:moveTo>
                  <a:lnTo>
                    <a:pt x="6684196" y="0"/>
                  </a:lnTo>
                </a:path>
                <a:path w="6684645" h="10160">
                  <a:moveTo>
                    <a:pt x="0" y="9891"/>
                  </a:moveTo>
                  <a:lnTo>
                    <a:pt x="6684196" y="9891"/>
                  </a:lnTo>
                </a:path>
              </a:pathLst>
            </a:custGeom>
            <a:ln w="989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640598" y="4004301"/>
              <a:ext cx="6946900" cy="262890"/>
            </a:xfrm>
            <a:custGeom>
              <a:avLst/>
              <a:gdLst/>
              <a:ahLst/>
              <a:cxnLst/>
              <a:rect l="l" t="t" r="r" b="b"/>
              <a:pathLst>
                <a:path w="6946900" h="262889">
                  <a:moveTo>
                    <a:pt x="6684195" y="0"/>
                  </a:moveTo>
                  <a:lnTo>
                    <a:pt x="0" y="0"/>
                  </a:lnTo>
                  <a:lnTo>
                    <a:pt x="262581" y="262289"/>
                  </a:lnTo>
                  <a:lnTo>
                    <a:pt x="6946817" y="262289"/>
                  </a:lnTo>
                  <a:lnTo>
                    <a:pt x="6684195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40598" y="4004300"/>
              <a:ext cx="262890" cy="262890"/>
            </a:xfrm>
            <a:custGeom>
              <a:avLst/>
              <a:gdLst/>
              <a:ahLst/>
              <a:cxnLst/>
              <a:rect l="l" t="t" r="r" b="b"/>
              <a:pathLst>
                <a:path w="262889" h="262889">
                  <a:moveTo>
                    <a:pt x="0" y="0"/>
                  </a:moveTo>
                  <a:lnTo>
                    <a:pt x="262581" y="262289"/>
                  </a:lnTo>
                </a:path>
              </a:pathLst>
            </a:custGeom>
            <a:ln w="4948">
              <a:solidFill>
                <a:srgbClr val="9393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324793" y="3633369"/>
              <a:ext cx="262890" cy="633730"/>
            </a:xfrm>
            <a:custGeom>
              <a:avLst/>
              <a:gdLst/>
              <a:ahLst/>
              <a:cxnLst/>
              <a:rect l="l" t="t" r="r" b="b"/>
              <a:pathLst>
                <a:path w="262890" h="633729">
                  <a:moveTo>
                    <a:pt x="0" y="0"/>
                  </a:moveTo>
                  <a:lnTo>
                    <a:pt x="0" y="370931"/>
                  </a:lnTo>
                  <a:lnTo>
                    <a:pt x="262622" y="633220"/>
                  </a:lnTo>
                  <a:lnTo>
                    <a:pt x="262622" y="262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324795" y="4004300"/>
              <a:ext cx="262890" cy="262890"/>
            </a:xfrm>
            <a:custGeom>
              <a:avLst/>
              <a:gdLst/>
              <a:ahLst/>
              <a:cxnLst/>
              <a:rect l="l" t="t" r="r" b="b"/>
              <a:pathLst>
                <a:path w="262890" h="262889">
                  <a:moveTo>
                    <a:pt x="0" y="0"/>
                  </a:moveTo>
                  <a:lnTo>
                    <a:pt x="262622" y="262289"/>
                  </a:lnTo>
                </a:path>
              </a:pathLst>
            </a:custGeom>
            <a:ln w="494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40598" y="3633369"/>
              <a:ext cx="6684645" cy="371475"/>
            </a:xfrm>
            <a:custGeom>
              <a:avLst/>
              <a:gdLst/>
              <a:ahLst/>
              <a:cxnLst/>
              <a:rect l="l" t="t" r="r" b="b"/>
              <a:pathLst>
                <a:path w="6684645" h="371475">
                  <a:moveTo>
                    <a:pt x="6684195" y="0"/>
                  </a:moveTo>
                  <a:lnTo>
                    <a:pt x="0" y="0"/>
                  </a:lnTo>
                  <a:lnTo>
                    <a:pt x="0" y="370931"/>
                  </a:lnTo>
                  <a:lnTo>
                    <a:pt x="6684195" y="370931"/>
                  </a:lnTo>
                  <a:lnTo>
                    <a:pt x="6684195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40598" y="3633368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0"/>
                  </a:moveTo>
                  <a:lnTo>
                    <a:pt x="0" y="370931"/>
                  </a:lnTo>
                </a:path>
              </a:pathLst>
            </a:custGeom>
            <a:ln w="19805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40598" y="3994408"/>
              <a:ext cx="6684645" cy="20320"/>
            </a:xfrm>
            <a:custGeom>
              <a:avLst/>
              <a:gdLst/>
              <a:ahLst/>
              <a:cxnLst/>
              <a:rect l="l" t="t" r="r" b="b"/>
              <a:pathLst>
                <a:path w="6684645" h="20320">
                  <a:moveTo>
                    <a:pt x="0" y="19783"/>
                  </a:moveTo>
                  <a:lnTo>
                    <a:pt x="6684196" y="19783"/>
                  </a:lnTo>
                  <a:lnTo>
                    <a:pt x="6684196" y="0"/>
                  </a:lnTo>
                  <a:lnTo>
                    <a:pt x="0" y="0"/>
                  </a:lnTo>
                  <a:lnTo>
                    <a:pt x="0" y="1978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324795" y="3633368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370931"/>
                  </a:moveTo>
                  <a:lnTo>
                    <a:pt x="0" y="0"/>
                  </a:lnTo>
                </a:path>
              </a:pathLst>
            </a:custGeom>
            <a:ln w="19805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40598" y="3628423"/>
              <a:ext cx="6684645" cy="10160"/>
            </a:xfrm>
            <a:custGeom>
              <a:avLst/>
              <a:gdLst/>
              <a:ahLst/>
              <a:cxnLst/>
              <a:rect l="l" t="t" r="r" b="b"/>
              <a:pathLst>
                <a:path w="6684645" h="10160">
                  <a:moveTo>
                    <a:pt x="0" y="0"/>
                  </a:moveTo>
                  <a:lnTo>
                    <a:pt x="6684196" y="0"/>
                  </a:lnTo>
                </a:path>
                <a:path w="6684645" h="10160">
                  <a:moveTo>
                    <a:pt x="0" y="9891"/>
                  </a:moveTo>
                  <a:lnTo>
                    <a:pt x="6684196" y="9891"/>
                  </a:lnTo>
                </a:path>
              </a:pathLst>
            </a:custGeom>
            <a:ln w="989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69254" y="3633369"/>
              <a:ext cx="6946900" cy="262890"/>
            </a:xfrm>
            <a:custGeom>
              <a:avLst/>
              <a:gdLst/>
              <a:ahLst/>
              <a:cxnLst/>
              <a:rect l="l" t="t" r="r" b="b"/>
              <a:pathLst>
                <a:path w="6946900" h="262889">
                  <a:moveTo>
                    <a:pt x="6684195" y="0"/>
                  </a:moveTo>
                  <a:lnTo>
                    <a:pt x="0" y="0"/>
                  </a:lnTo>
                  <a:lnTo>
                    <a:pt x="262581" y="262289"/>
                  </a:lnTo>
                  <a:lnTo>
                    <a:pt x="6946817" y="262289"/>
                  </a:lnTo>
                  <a:lnTo>
                    <a:pt x="6684195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69254" y="3633368"/>
              <a:ext cx="262890" cy="262890"/>
            </a:xfrm>
            <a:custGeom>
              <a:avLst/>
              <a:gdLst/>
              <a:ahLst/>
              <a:cxnLst/>
              <a:rect l="l" t="t" r="r" b="b"/>
              <a:pathLst>
                <a:path w="262890" h="262889">
                  <a:moveTo>
                    <a:pt x="0" y="0"/>
                  </a:moveTo>
                  <a:lnTo>
                    <a:pt x="262581" y="262289"/>
                  </a:lnTo>
                </a:path>
              </a:pathLst>
            </a:custGeom>
            <a:ln w="4948">
              <a:solidFill>
                <a:srgbClr val="9393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53449" y="3262438"/>
              <a:ext cx="262890" cy="633730"/>
            </a:xfrm>
            <a:custGeom>
              <a:avLst/>
              <a:gdLst/>
              <a:ahLst/>
              <a:cxnLst/>
              <a:rect l="l" t="t" r="r" b="b"/>
              <a:pathLst>
                <a:path w="262890" h="633729">
                  <a:moveTo>
                    <a:pt x="0" y="0"/>
                  </a:moveTo>
                  <a:lnTo>
                    <a:pt x="0" y="370931"/>
                  </a:lnTo>
                  <a:lnTo>
                    <a:pt x="262622" y="633220"/>
                  </a:lnTo>
                  <a:lnTo>
                    <a:pt x="262622" y="26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53451" y="3633368"/>
              <a:ext cx="262890" cy="262890"/>
            </a:xfrm>
            <a:custGeom>
              <a:avLst/>
              <a:gdLst/>
              <a:ahLst/>
              <a:cxnLst/>
              <a:rect l="l" t="t" r="r" b="b"/>
              <a:pathLst>
                <a:path w="262890" h="262889">
                  <a:moveTo>
                    <a:pt x="0" y="0"/>
                  </a:moveTo>
                  <a:lnTo>
                    <a:pt x="262622" y="262289"/>
                  </a:lnTo>
                </a:path>
              </a:pathLst>
            </a:custGeom>
            <a:ln w="494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69254" y="3262438"/>
              <a:ext cx="6684645" cy="371475"/>
            </a:xfrm>
            <a:custGeom>
              <a:avLst/>
              <a:gdLst/>
              <a:ahLst/>
              <a:cxnLst/>
              <a:rect l="l" t="t" r="r" b="b"/>
              <a:pathLst>
                <a:path w="6684645" h="371475">
                  <a:moveTo>
                    <a:pt x="6684195" y="0"/>
                  </a:moveTo>
                  <a:lnTo>
                    <a:pt x="0" y="0"/>
                  </a:lnTo>
                  <a:lnTo>
                    <a:pt x="0" y="370931"/>
                  </a:lnTo>
                  <a:lnTo>
                    <a:pt x="6684195" y="370931"/>
                  </a:lnTo>
                  <a:lnTo>
                    <a:pt x="6684195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69254" y="3262437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0"/>
                  </a:moveTo>
                  <a:lnTo>
                    <a:pt x="0" y="370931"/>
                  </a:lnTo>
                </a:path>
              </a:pathLst>
            </a:custGeom>
            <a:ln w="19805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69254" y="3623477"/>
              <a:ext cx="6684645" cy="20320"/>
            </a:xfrm>
            <a:custGeom>
              <a:avLst/>
              <a:gdLst/>
              <a:ahLst/>
              <a:cxnLst/>
              <a:rect l="l" t="t" r="r" b="b"/>
              <a:pathLst>
                <a:path w="6684645" h="20320">
                  <a:moveTo>
                    <a:pt x="0" y="19783"/>
                  </a:moveTo>
                  <a:lnTo>
                    <a:pt x="6684196" y="19783"/>
                  </a:lnTo>
                  <a:lnTo>
                    <a:pt x="6684196" y="0"/>
                  </a:lnTo>
                  <a:lnTo>
                    <a:pt x="0" y="0"/>
                  </a:lnTo>
                  <a:lnTo>
                    <a:pt x="0" y="1978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953451" y="3262437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370931"/>
                  </a:moveTo>
                  <a:lnTo>
                    <a:pt x="0" y="0"/>
                  </a:lnTo>
                </a:path>
              </a:pathLst>
            </a:custGeom>
            <a:ln w="19805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69254" y="3262437"/>
              <a:ext cx="6684645" cy="0"/>
            </a:xfrm>
            <a:custGeom>
              <a:avLst/>
              <a:gdLst/>
              <a:ahLst/>
              <a:cxnLst/>
              <a:rect l="l" t="t" r="r" b="b"/>
              <a:pathLst>
                <a:path w="6684645">
                  <a:moveTo>
                    <a:pt x="6684196" y="0"/>
                  </a:moveTo>
                  <a:lnTo>
                    <a:pt x="0" y="0"/>
                  </a:lnTo>
                </a:path>
              </a:pathLst>
            </a:custGeom>
            <a:ln w="19783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650501" y="3485212"/>
            <a:ext cx="7035800" cy="1149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89835" marR="2858770" indent="-600075">
              <a:lnSpc>
                <a:spcPct val="154400"/>
              </a:lnSpc>
              <a:spcBef>
                <a:spcPts val="90"/>
              </a:spcBef>
            </a:pPr>
            <a:r>
              <a:rPr sz="1600" spc="10" dirty="0">
                <a:latin typeface="Times New Roman"/>
                <a:cs typeface="Times New Roman"/>
              </a:rPr>
              <a:t>Controle </a:t>
            </a:r>
            <a:r>
              <a:rPr sz="1600" spc="15" dirty="0">
                <a:latin typeface="Times New Roman"/>
                <a:cs typeface="Times New Roman"/>
              </a:rPr>
              <a:t>de </a:t>
            </a:r>
            <a:r>
              <a:rPr sz="1600" dirty="0">
                <a:latin typeface="Times New Roman"/>
                <a:cs typeface="Times New Roman"/>
              </a:rPr>
              <a:t>Modificações  </a:t>
            </a:r>
            <a:r>
              <a:rPr sz="1600" spc="10" dirty="0">
                <a:latin typeface="Times New Roman"/>
                <a:cs typeface="Times New Roman"/>
              </a:rPr>
              <a:t>Controle </a:t>
            </a:r>
            <a:r>
              <a:rPr sz="1600" spc="15" dirty="0">
                <a:latin typeface="Times New Roman"/>
                <a:cs typeface="Times New Roman"/>
              </a:rPr>
              <a:t>de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Versões</a:t>
            </a:r>
            <a:endParaRPr sz="1600">
              <a:latin typeface="Times New Roman"/>
              <a:cs typeface="Times New Roman"/>
            </a:endParaRPr>
          </a:p>
          <a:p>
            <a:pPr marL="2449830">
              <a:lnSpc>
                <a:spcPct val="100000"/>
              </a:lnSpc>
              <a:spcBef>
                <a:spcPts val="1005"/>
              </a:spcBef>
            </a:pPr>
            <a:r>
              <a:rPr sz="1600" spc="10" dirty="0">
                <a:latin typeface="Times New Roman"/>
                <a:cs typeface="Times New Roman"/>
              </a:rPr>
              <a:t>Gerenciamento </a:t>
            </a:r>
            <a:r>
              <a:rPr sz="1600" spc="15" dirty="0">
                <a:latin typeface="Times New Roman"/>
                <a:cs typeface="Times New Roman"/>
              </a:rPr>
              <a:t>de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Construção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59851" y="3289838"/>
            <a:ext cx="862965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b="1" dirty="0">
                <a:latin typeface="Times New Roman"/>
                <a:cs typeface="Times New Roman"/>
              </a:rPr>
              <a:t>S</a:t>
            </a:r>
            <a:r>
              <a:rPr sz="1600" b="1" spc="20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s</a:t>
            </a:r>
            <a:r>
              <a:rPr sz="1600" b="1" spc="10" dirty="0">
                <a:latin typeface="Times New Roman"/>
                <a:cs typeface="Times New Roman"/>
              </a:rPr>
              <a:t>t</a:t>
            </a:r>
            <a:r>
              <a:rPr sz="1600" b="1" spc="20" dirty="0">
                <a:latin typeface="Times New Roman"/>
                <a:cs typeface="Times New Roman"/>
              </a:rPr>
              <a:t>e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spc="20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spc="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59851" y="2735296"/>
            <a:ext cx="937260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b="1" spc="-5" dirty="0">
                <a:latin typeface="Times New Roman"/>
                <a:cs typeface="Times New Roman"/>
              </a:rPr>
              <a:t>P</a:t>
            </a:r>
            <a:r>
              <a:rPr sz="1600" b="1" spc="25" dirty="0">
                <a:latin typeface="Times New Roman"/>
                <a:cs typeface="Times New Roman"/>
              </a:rPr>
              <a:t>r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25" dirty="0">
                <a:latin typeface="Times New Roman"/>
                <a:cs typeface="Times New Roman"/>
              </a:rPr>
              <a:t>ce</a:t>
            </a:r>
            <a:r>
              <a:rPr sz="1600" b="1" dirty="0">
                <a:latin typeface="Times New Roman"/>
                <a:cs typeface="Times New Roman"/>
              </a:rPr>
              <a:t>ss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10" dirty="0">
                <a:latin typeface="Times New Roman"/>
                <a:cs typeface="Times New Roman"/>
              </a:rPr>
              <a:t>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59851" y="2036914"/>
            <a:ext cx="91440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110"/>
              </a:spcBef>
            </a:pPr>
            <a:r>
              <a:rPr sz="1600" b="1" spc="15" dirty="0">
                <a:latin typeface="Times New Roman"/>
                <a:cs typeface="Times New Roman"/>
              </a:rPr>
              <a:t>Espaço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de  trabalho: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1418205" y="5105143"/>
            <a:ext cx="271145" cy="271145"/>
            <a:chOff x="1418205" y="5105143"/>
            <a:chExt cx="271145" cy="271145"/>
          </a:xfrm>
        </p:grpSpPr>
        <p:sp>
          <p:nvSpPr>
            <p:cNvPr id="105" name="object 105"/>
            <p:cNvSpPr/>
            <p:nvPr/>
          </p:nvSpPr>
          <p:spPr>
            <a:xfrm>
              <a:off x="1428107" y="5300499"/>
              <a:ext cx="259079" cy="73025"/>
            </a:xfrm>
            <a:custGeom>
              <a:avLst/>
              <a:gdLst/>
              <a:ahLst/>
              <a:cxnLst/>
              <a:rect l="l" t="t" r="r" b="b"/>
              <a:pathLst>
                <a:path w="259080" h="73025">
                  <a:moveTo>
                    <a:pt x="185672" y="0"/>
                  </a:moveTo>
                  <a:lnTo>
                    <a:pt x="0" y="0"/>
                  </a:lnTo>
                  <a:lnTo>
                    <a:pt x="72948" y="72847"/>
                  </a:lnTo>
                  <a:lnTo>
                    <a:pt x="258620" y="72847"/>
                  </a:lnTo>
                  <a:lnTo>
                    <a:pt x="185672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28107" y="530050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0"/>
                  </a:moveTo>
                  <a:lnTo>
                    <a:pt x="72948" y="72846"/>
                  </a:lnTo>
                </a:path>
              </a:pathLst>
            </a:custGeom>
            <a:ln w="4948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613780" y="5115034"/>
              <a:ext cx="73025" cy="258445"/>
            </a:xfrm>
            <a:custGeom>
              <a:avLst/>
              <a:gdLst/>
              <a:ahLst/>
              <a:cxnLst/>
              <a:rect l="l" t="t" r="r" b="b"/>
              <a:pathLst>
                <a:path w="73025" h="258445">
                  <a:moveTo>
                    <a:pt x="0" y="0"/>
                  </a:moveTo>
                  <a:lnTo>
                    <a:pt x="0" y="185465"/>
                  </a:lnTo>
                  <a:lnTo>
                    <a:pt x="72947" y="258312"/>
                  </a:lnTo>
                  <a:lnTo>
                    <a:pt x="72947" y="72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418205" y="5105143"/>
              <a:ext cx="270997" cy="2706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3476071" y="5107203"/>
            <a:ext cx="271145" cy="271145"/>
            <a:chOff x="3476071" y="5107203"/>
            <a:chExt cx="271145" cy="271145"/>
          </a:xfrm>
        </p:grpSpPr>
        <p:sp>
          <p:nvSpPr>
            <p:cNvPr id="110" name="object 110"/>
            <p:cNvSpPr/>
            <p:nvPr/>
          </p:nvSpPr>
          <p:spPr>
            <a:xfrm>
              <a:off x="3485973" y="5302561"/>
              <a:ext cx="259079" cy="73025"/>
            </a:xfrm>
            <a:custGeom>
              <a:avLst/>
              <a:gdLst/>
              <a:ahLst/>
              <a:cxnLst/>
              <a:rect l="l" t="t" r="r" b="b"/>
              <a:pathLst>
                <a:path w="259079" h="73025">
                  <a:moveTo>
                    <a:pt x="185671" y="0"/>
                  </a:moveTo>
                  <a:lnTo>
                    <a:pt x="0" y="0"/>
                  </a:lnTo>
                  <a:lnTo>
                    <a:pt x="73030" y="72867"/>
                  </a:lnTo>
                  <a:lnTo>
                    <a:pt x="258702" y="72867"/>
                  </a:lnTo>
                  <a:lnTo>
                    <a:pt x="1856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485973" y="5302561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0"/>
                  </a:moveTo>
                  <a:lnTo>
                    <a:pt x="73031" y="72867"/>
                  </a:lnTo>
                </a:path>
              </a:pathLst>
            </a:custGeom>
            <a:ln w="494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671644" y="5117095"/>
              <a:ext cx="73025" cy="258445"/>
            </a:xfrm>
            <a:custGeom>
              <a:avLst/>
              <a:gdLst/>
              <a:ahLst/>
              <a:cxnLst/>
              <a:rect l="l" t="t" r="r" b="b"/>
              <a:pathLst>
                <a:path w="73025" h="258445">
                  <a:moveTo>
                    <a:pt x="0" y="0"/>
                  </a:moveTo>
                  <a:lnTo>
                    <a:pt x="0" y="185465"/>
                  </a:lnTo>
                  <a:lnTo>
                    <a:pt x="73031" y="258333"/>
                  </a:lnTo>
                  <a:lnTo>
                    <a:pt x="73031" y="72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476071" y="5107203"/>
              <a:ext cx="271079" cy="270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114"/>
          <p:cNvGrpSpPr/>
          <p:nvPr/>
        </p:nvGrpSpPr>
        <p:grpSpPr>
          <a:xfrm>
            <a:off x="5332792" y="5107203"/>
            <a:ext cx="271145" cy="271145"/>
            <a:chOff x="5332792" y="5107203"/>
            <a:chExt cx="271145" cy="271145"/>
          </a:xfrm>
        </p:grpSpPr>
        <p:sp>
          <p:nvSpPr>
            <p:cNvPr id="115" name="object 115"/>
            <p:cNvSpPr/>
            <p:nvPr/>
          </p:nvSpPr>
          <p:spPr>
            <a:xfrm>
              <a:off x="5342692" y="5302561"/>
              <a:ext cx="259079" cy="73025"/>
            </a:xfrm>
            <a:custGeom>
              <a:avLst/>
              <a:gdLst/>
              <a:ahLst/>
              <a:cxnLst/>
              <a:rect l="l" t="t" r="r" b="b"/>
              <a:pathLst>
                <a:path w="259079" h="73025">
                  <a:moveTo>
                    <a:pt x="185672" y="0"/>
                  </a:moveTo>
                  <a:lnTo>
                    <a:pt x="0" y="0"/>
                  </a:lnTo>
                  <a:lnTo>
                    <a:pt x="73031" y="72867"/>
                  </a:lnTo>
                  <a:lnTo>
                    <a:pt x="258704" y="72867"/>
                  </a:lnTo>
                  <a:lnTo>
                    <a:pt x="185672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342694" y="5302561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0"/>
                  </a:moveTo>
                  <a:lnTo>
                    <a:pt x="73031" y="72867"/>
                  </a:lnTo>
                </a:path>
              </a:pathLst>
            </a:custGeom>
            <a:ln w="4948">
              <a:solidFill>
                <a:srgbClr val="9393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528365" y="5117095"/>
              <a:ext cx="73025" cy="258445"/>
            </a:xfrm>
            <a:custGeom>
              <a:avLst/>
              <a:gdLst/>
              <a:ahLst/>
              <a:cxnLst/>
              <a:rect l="l" t="t" r="r" b="b"/>
              <a:pathLst>
                <a:path w="73025" h="258445">
                  <a:moveTo>
                    <a:pt x="0" y="0"/>
                  </a:moveTo>
                  <a:lnTo>
                    <a:pt x="0" y="185465"/>
                  </a:lnTo>
                  <a:lnTo>
                    <a:pt x="73031" y="258333"/>
                  </a:lnTo>
                  <a:lnTo>
                    <a:pt x="73031" y="72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332792" y="5107203"/>
              <a:ext cx="271079" cy="270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829415" y="4973785"/>
            <a:ext cx="1304925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110"/>
              </a:spcBef>
            </a:pPr>
            <a:r>
              <a:rPr sz="1600" b="1" spc="5" dirty="0">
                <a:latin typeface="Times New Roman"/>
                <a:cs typeface="Times New Roman"/>
              </a:rPr>
              <a:t>Perspectiva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de  </a:t>
            </a:r>
            <a:r>
              <a:rPr sz="1600" b="1" spc="15" dirty="0">
                <a:latin typeface="Times New Roman"/>
                <a:cs typeface="Times New Roman"/>
              </a:rPr>
              <a:t>integração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875356" y="4973785"/>
            <a:ext cx="1044575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110"/>
              </a:spcBef>
            </a:pPr>
            <a:r>
              <a:rPr sz="1600" b="1" spc="-5" dirty="0">
                <a:latin typeface="Times New Roman"/>
                <a:cs typeface="Times New Roman"/>
              </a:rPr>
              <a:t>P</a:t>
            </a:r>
            <a:r>
              <a:rPr sz="1600" b="1" spc="25" dirty="0">
                <a:latin typeface="Times New Roman"/>
                <a:cs typeface="Times New Roman"/>
              </a:rPr>
              <a:t>er</a:t>
            </a:r>
            <a:r>
              <a:rPr sz="1600" b="1" dirty="0">
                <a:latin typeface="Times New Roman"/>
                <a:cs typeface="Times New Roman"/>
              </a:rPr>
              <a:t>sp</a:t>
            </a:r>
            <a:r>
              <a:rPr sz="1600" b="1" spc="25" dirty="0">
                <a:latin typeface="Times New Roman"/>
                <a:cs typeface="Times New Roman"/>
              </a:rPr>
              <a:t>ec</a:t>
            </a:r>
            <a:r>
              <a:rPr sz="1600" b="1" spc="-30" dirty="0">
                <a:latin typeface="Times New Roman"/>
                <a:cs typeface="Times New Roman"/>
              </a:rPr>
              <a:t>t</a:t>
            </a:r>
            <a:r>
              <a:rPr sz="1600" b="1" spc="20" dirty="0">
                <a:latin typeface="Times New Roman"/>
                <a:cs typeface="Times New Roman"/>
              </a:rPr>
              <a:t>i</a:t>
            </a:r>
            <a:r>
              <a:rPr sz="1600" b="1" spc="-25" dirty="0">
                <a:latin typeface="Times New Roman"/>
                <a:cs typeface="Times New Roman"/>
              </a:rPr>
              <a:t>v</a:t>
            </a:r>
            <a:r>
              <a:rPr sz="1600" b="1" spc="10" dirty="0">
                <a:latin typeface="Times New Roman"/>
                <a:cs typeface="Times New Roman"/>
              </a:rPr>
              <a:t>a  gerencial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732903" y="4973785"/>
            <a:ext cx="1490345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110"/>
              </a:spcBef>
            </a:pPr>
            <a:r>
              <a:rPr sz="1600" b="1" spc="5" dirty="0">
                <a:latin typeface="Times New Roman"/>
                <a:cs typeface="Times New Roman"/>
              </a:rPr>
              <a:t>Perspectiva </a:t>
            </a:r>
            <a:r>
              <a:rPr sz="1600" b="1" spc="10" dirty="0">
                <a:latin typeface="Times New Roman"/>
                <a:cs typeface="Times New Roman"/>
              </a:rPr>
              <a:t>de 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25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s</a:t>
            </a:r>
            <a:r>
              <a:rPr sz="1600" b="1" spc="25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-25" dirty="0">
                <a:latin typeface="Times New Roman"/>
                <a:cs typeface="Times New Roman"/>
              </a:rPr>
              <a:t>vo</a:t>
            </a:r>
            <a:r>
              <a:rPr sz="1600" b="1" spc="55" dirty="0">
                <a:latin typeface="Times New Roman"/>
                <a:cs typeface="Times New Roman"/>
              </a:rPr>
              <a:t>l</a:t>
            </a:r>
            <a:r>
              <a:rPr sz="1600" b="1" spc="-25" dirty="0">
                <a:latin typeface="Times New Roman"/>
                <a:cs typeface="Times New Roman"/>
              </a:rPr>
              <a:t>v</a:t>
            </a:r>
            <a:r>
              <a:rPr sz="1600" b="1" spc="20" dirty="0">
                <a:latin typeface="Times New Roman"/>
                <a:cs typeface="Times New Roman"/>
              </a:rPr>
              <a:t>i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spc="25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7677" y="4615736"/>
            <a:ext cx="5858510" cy="1858010"/>
            <a:chOff x="27677" y="4615736"/>
            <a:chExt cx="5858510" cy="1858010"/>
          </a:xfrm>
        </p:grpSpPr>
        <p:sp>
          <p:nvSpPr>
            <p:cNvPr id="12" name="object 12"/>
            <p:cNvSpPr/>
            <p:nvPr/>
          </p:nvSpPr>
          <p:spPr>
            <a:xfrm>
              <a:off x="27677" y="4615736"/>
              <a:ext cx="5858510" cy="1858010"/>
            </a:xfrm>
            <a:custGeom>
              <a:avLst/>
              <a:gdLst/>
              <a:ahLst/>
              <a:cxnLst/>
              <a:rect l="l" t="t" r="r" b="b"/>
              <a:pathLst>
                <a:path w="5858510" h="1858010">
                  <a:moveTo>
                    <a:pt x="5857883" y="0"/>
                  </a:moveTo>
                  <a:lnTo>
                    <a:pt x="0" y="0"/>
                  </a:lnTo>
                  <a:lnTo>
                    <a:pt x="0" y="1857387"/>
                  </a:lnTo>
                  <a:lnTo>
                    <a:pt x="5857883" y="1857387"/>
                  </a:lnTo>
                  <a:lnTo>
                    <a:pt x="5857883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5720" y="5000636"/>
              <a:ext cx="1666899" cy="1262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9068" y="4857759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892968" y="0"/>
                  </a:moveTo>
                  <a:lnTo>
                    <a:pt x="815920" y="440"/>
                  </a:lnTo>
                  <a:lnTo>
                    <a:pt x="740691" y="1737"/>
                  </a:lnTo>
                  <a:lnTo>
                    <a:pt x="667550" y="3856"/>
                  </a:lnTo>
                  <a:lnTo>
                    <a:pt x="596766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6" y="713240"/>
                  </a:lnTo>
                  <a:lnTo>
                    <a:pt x="667550" y="716143"/>
                  </a:lnTo>
                  <a:lnTo>
                    <a:pt x="740691" y="718261"/>
                  </a:lnTo>
                  <a:lnTo>
                    <a:pt x="815920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6" y="718261"/>
                  </a:lnTo>
                  <a:lnTo>
                    <a:pt x="1118386" y="716143"/>
                  </a:lnTo>
                  <a:lnTo>
                    <a:pt x="1189171" y="713240"/>
                  </a:lnTo>
                  <a:lnTo>
                    <a:pt x="1257331" y="709588"/>
                  </a:lnTo>
                  <a:lnTo>
                    <a:pt x="1322600" y="705223"/>
                  </a:lnTo>
                  <a:lnTo>
                    <a:pt x="1384708" y="700181"/>
                  </a:lnTo>
                  <a:lnTo>
                    <a:pt x="1443387" y="694499"/>
                  </a:lnTo>
                  <a:lnTo>
                    <a:pt x="1498371" y="688211"/>
                  </a:lnTo>
                  <a:lnTo>
                    <a:pt x="1549390" y="681355"/>
                  </a:lnTo>
                  <a:lnTo>
                    <a:pt x="1596176" y="673966"/>
                  </a:lnTo>
                  <a:lnTo>
                    <a:pt x="1638462" y="666081"/>
                  </a:lnTo>
                  <a:lnTo>
                    <a:pt x="1675980" y="657735"/>
                  </a:lnTo>
                  <a:lnTo>
                    <a:pt x="1735638" y="639804"/>
                  </a:lnTo>
                  <a:lnTo>
                    <a:pt x="1773005" y="620463"/>
                  </a:lnTo>
                  <a:lnTo>
                    <a:pt x="1785937" y="600000"/>
                  </a:lnTo>
                  <a:lnTo>
                    <a:pt x="1785937" y="119999"/>
                  </a:lnTo>
                  <a:lnTo>
                    <a:pt x="1757242" y="89707"/>
                  </a:lnTo>
                  <a:lnTo>
                    <a:pt x="1708461" y="71035"/>
                  </a:lnTo>
                  <a:lnTo>
                    <a:pt x="1638462" y="53918"/>
                  </a:lnTo>
                  <a:lnTo>
                    <a:pt x="1596176" y="46032"/>
                  </a:lnTo>
                  <a:lnTo>
                    <a:pt x="1549390" y="38644"/>
                  </a:lnTo>
                  <a:lnTo>
                    <a:pt x="1498371" y="31788"/>
                  </a:lnTo>
                  <a:lnTo>
                    <a:pt x="1443387" y="25500"/>
                  </a:lnTo>
                  <a:lnTo>
                    <a:pt x="1384708" y="19818"/>
                  </a:lnTo>
                  <a:lnTo>
                    <a:pt x="1322600" y="14776"/>
                  </a:lnTo>
                  <a:lnTo>
                    <a:pt x="1257331" y="10411"/>
                  </a:lnTo>
                  <a:lnTo>
                    <a:pt x="1189171" y="6759"/>
                  </a:lnTo>
                  <a:lnTo>
                    <a:pt x="1118386" y="3856"/>
                  </a:lnTo>
                  <a:lnTo>
                    <a:pt x="1045246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9068" y="4857760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1785936" y="119999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2" y="186081"/>
                  </a:lnTo>
                  <a:lnTo>
                    <a:pt x="1596175" y="193966"/>
                  </a:lnTo>
                  <a:lnTo>
                    <a:pt x="1549389" y="201355"/>
                  </a:lnTo>
                  <a:lnTo>
                    <a:pt x="1498370" y="208211"/>
                  </a:lnTo>
                  <a:lnTo>
                    <a:pt x="1443387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1"/>
                  </a:lnTo>
                  <a:lnTo>
                    <a:pt x="970016" y="239559"/>
                  </a:lnTo>
                  <a:lnTo>
                    <a:pt x="892968" y="239999"/>
                  </a:lnTo>
                  <a:lnTo>
                    <a:pt x="815919" y="239559"/>
                  </a:lnTo>
                  <a:lnTo>
                    <a:pt x="740690" y="238261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6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1"/>
                  </a:lnTo>
                  <a:lnTo>
                    <a:pt x="236547" y="201355"/>
                  </a:lnTo>
                  <a:lnTo>
                    <a:pt x="189760" y="193966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19999"/>
                  </a:lnTo>
                </a:path>
                <a:path w="1786254" h="720089">
                  <a:moveTo>
                    <a:pt x="0" y="119999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6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7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2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19999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2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7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6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19999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16245" y="754063"/>
            <a:ext cx="7716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Sistema </a:t>
            </a:r>
            <a:r>
              <a:rPr sz="4000" dirty="0"/>
              <a:t>de </a:t>
            </a:r>
            <a:r>
              <a:rPr sz="4000" spc="-5" dirty="0"/>
              <a:t>Gerência </a:t>
            </a:r>
            <a:r>
              <a:rPr sz="4000" dirty="0"/>
              <a:t>de</a:t>
            </a:r>
            <a:r>
              <a:rPr sz="4000" spc="5" dirty="0"/>
              <a:t> </a:t>
            </a:r>
            <a:r>
              <a:rPr sz="4000" spc="-5" dirty="0"/>
              <a:t>Conﬁguração</a:t>
            </a:r>
            <a:endParaRPr sz="400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7677" y="4615736"/>
            <a:ext cx="5858510" cy="1858010"/>
          </a:xfrm>
          <a:prstGeom prst="rect">
            <a:avLst/>
          </a:prstGeom>
          <a:ln w="57149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735704" algn="ctr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Artefatos</a:t>
            </a:r>
            <a:endParaRPr sz="1800">
              <a:latin typeface="Calibri"/>
              <a:cs typeface="Calibri"/>
            </a:endParaRPr>
          </a:p>
          <a:p>
            <a:pPr marL="4069079" marR="325755" algn="ctr">
              <a:lnSpc>
                <a:spcPts val="2800"/>
              </a:lnSpc>
              <a:spcBef>
                <a:spcPts val="1805"/>
              </a:spcBef>
            </a:pPr>
            <a:r>
              <a:rPr sz="2400" spc="-5" dirty="0">
                <a:latin typeface="Calibri"/>
                <a:cs typeface="Calibri"/>
              </a:rPr>
              <a:t>Controle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 </a:t>
            </a:r>
            <a:r>
              <a:rPr sz="2400" spc="-5" dirty="0">
                <a:latin typeface="Calibri"/>
                <a:cs typeface="Calibri"/>
              </a:rPr>
              <a:t>Versões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02093" y="1714741"/>
            <a:ext cx="1570037" cy="1787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626925" y="4638501"/>
            <a:ext cx="1234440" cy="1106170"/>
            <a:chOff x="7626925" y="4638501"/>
            <a:chExt cx="1234440" cy="1106170"/>
          </a:xfrm>
        </p:grpSpPr>
        <p:sp>
          <p:nvSpPr>
            <p:cNvPr id="20" name="object 20"/>
            <p:cNvSpPr/>
            <p:nvPr/>
          </p:nvSpPr>
          <p:spPr>
            <a:xfrm>
              <a:off x="8171409" y="4638501"/>
              <a:ext cx="689956" cy="6733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6925" y="4783975"/>
              <a:ext cx="773083" cy="752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71904" y="4937759"/>
              <a:ext cx="822959" cy="8063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466089" y="5619253"/>
            <a:ext cx="143256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635" marR="5080" indent="-11557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nst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ução  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Release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1582" y="1916102"/>
            <a:ext cx="1811655" cy="745490"/>
            <a:chOff x="201582" y="1916102"/>
            <a:chExt cx="1811655" cy="745490"/>
          </a:xfrm>
        </p:grpSpPr>
        <p:sp>
          <p:nvSpPr>
            <p:cNvPr id="25" name="object 25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892968" y="0"/>
                  </a:moveTo>
                  <a:lnTo>
                    <a:pt x="815919" y="440"/>
                  </a:lnTo>
                  <a:lnTo>
                    <a:pt x="740690" y="1737"/>
                  </a:lnTo>
                  <a:lnTo>
                    <a:pt x="667550" y="3856"/>
                  </a:lnTo>
                  <a:lnTo>
                    <a:pt x="596765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5" y="713240"/>
                  </a:lnTo>
                  <a:lnTo>
                    <a:pt x="667550" y="716143"/>
                  </a:lnTo>
                  <a:lnTo>
                    <a:pt x="740690" y="718261"/>
                  </a:lnTo>
                  <a:lnTo>
                    <a:pt x="815919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5" y="718261"/>
                  </a:lnTo>
                  <a:lnTo>
                    <a:pt x="1118386" y="716143"/>
                  </a:lnTo>
                  <a:lnTo>
                    <a:pt x="1189170" y="713240"/>
                  </a:lnTo>
                  <a:lnTo>
                    <a:pt x="1257331" y="709588"/>
                  </a:lnTo>
                  <a:lnTo>
                    <a:pt x="1322599" y="705223"/>
                  </a:lnTo>
                  <a:lnTo>
                    <a:pt x="1384707" y="700181"/>
                  </a:lnTo>
                  <a:lnTo>
                    <a:pt x="1443386" y="694499"/>
                  </a:lnTo>
                  <a:lnTo>
                    <a:pt x="1498370" y="688211"/>
                  </a:lnTo>
                  <a:lnTo>
                    <a:pt x="1549389" y="681355"/>
                  </a:lnTo>
                  <a:lnTo>
                    <a:pt x="1596175" y="673966"/>
                  </a:lnTo>
                  <a:lnTo>
                    <a:pt x="1638462" y="666081"/>
                  </a:lnTo>
                  <a:lnTo>
                    <a:pt x="1675979" y="657735"/>
                  </a:lnTo>
                  <a:lnTo>
                    <a:pt x="1735637" y="639804"/>
                  </a:lnTo>
                  <a:lnTo>
                    <a:pt x="1773004" y="620463"/>
                  </a:lnTo>
                  <a:lnTo>
                    <a:pt x="1785936" y="600000"/>
                  </a:lnTo>
                  <a:lnTo>
                    <a:pt x="1785936" y="119999"/>
                  </a:lnTo>
                  <a:lnTo>
                    <a:pt x="1757241" y="89707"/>
                  </a:lnTo>
                  <a:lnTo>
                    <a:pt x="1708460" y="71035"/>
                  </a:lnTo>
                  <a:lnTo>
                    <a:pt x="1638462" y="53918"/>
                  </a:lnTo>
                  <a:lnTo>
                    <a:pt x="1596175" y="46032"/>
                  </a:lnTo>
                  <a:lnTo>
                    <a:pt x="1549389" y="38644"/>
                  </a:lnTo>
                  <a:lnTo>
                    <a:pt x="1498370" y="31788"/>
                  </a:lnTo>
                  <a:lnTo>
                    <a:pt x="1443386" y="25500"/>
                  </a:lnTo>
                  <a:lnTo>
                    <a:pt x="1384707" y="19818"/>
                  </a:lnTo>
                  <a:lnTo>
                    <a:pt x="1322599" y="14776"/>
                  </a:lnTo>
                  <a:lnTo>
                    <a:pt x="1257331" y="10411"/>
                  </a:lnTo>
                  <a:lnTo>
                    <a:pt x="1189170" y="6759"/>
                  </a:lnTo>
                  <a:lnTo>
                    <a:pt x="1118386" y="3856"/>
                  </a:lnTo>
                  <a:lnTo>
                    <a:pt x="1045245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1785936" y="120000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1" y="186081"/>
                  </a:lnTo>
                  <a:lnTo>
                    <a:pt x="1596175" y="193967"/>
                  </a:lnTo>
                  <a:lnTo>
                    <a:pt x="1549389" y="201355"/>
                  </a:lnTo>
                  <a:lnTo>
                    <a:pt x="1498370" y="208212"/>
                  </a:lnTo>
                  <a:lnTo>
                    <a:pt x="1443386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2"/>
                  </a:lnTo>
                  <a:lnTo>
                    <a:pt x="970016" y="239559"/>
                  </a:lnTo>
                  <a:lnTo>
                    <a:pt x="892968" y="240000"/>
                  </a:lnTo>
                  <a:lnTo>
                    <a:pt x="815919" y="239559"/>
                  </a:lnTo>
                  <a:lnTo>
                    <a:pt x="740690" y="238262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7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2"/>
                  </a:lnTo>
                  <a:lnTo>
                    <a:pt x="236547" y="201355"/>
                  </a:lnTo>
                  <a:lnTo>
                    <a:pt x="189760" y="193967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20000"/>
                  </a:lnTo>
                </a:path>
                <a:path w="1786255" h="720089">
                  <a:moveTo>
                    <a:pt x="0" y="120000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7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6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1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20000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1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6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7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20000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37310" y="2042523"/>
            <a:ext cx="1673860" cy="138620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Solicitações</a:t>
            </a:r>
            <a:endParaRPr sz="1800">
              <a:latin typeface="Calibri"/>
              <a:cs typeface="Calibri"/>
            </a:endParaRPr>
          </a:p>
          <a:p>
            <a:pPr marL="12700" marR="5080" indent="96520">
              <a:lnSpc>
                <a:spcPts val="2800"/>
              </a:lnSpc>
              <a:spcBef>
                <a:spcPts val="1800"/>
              </a:spcBef>
            </a:pPr>
            <a:r>
              <a:rPr sz="2400" spc="-5" dirty="0">
                <a:latin typeface="Calibri"/>
                <a:cs typeface="Calibri"/>
              </a:rPr>
              <a:t>Controle </a:t>
            </a:r>
            <a:r>
              <a:rPr sz="2400" dirty="0">
                <a:latin typeface="Calibri"/>
                <a:cs typeface="Calibri"/>
              </a:rPr>
              <a:t>de  Modiﬁca</a:t>
            </a:r>
            <a:r>
              <a:rPr sz="2400" spc="-5" dirty="0">
                <a:latin typeface="Calibri"/>
                <a:cs typeface="Calibri"/>
              </a:rPr>
              <a:t>çõ</a:t>
            </a:r>
            <a:r>
              <a:rPr sz="240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63593" y="2237573"/>
            <a:ext cx="1003935" cy="510540"/>
            <a:chOff x="2463593" y="2237573"/>
            <a:chExt cx="1003935" cy="510540"/>
          </a:xfrm>
        </p:grpSpPr>
        <p:sp>
          <p:nvSpPr>
            <p:cNvPr id="29" name="object 29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242317" y="0"/>
                  </a:moveTo>
                  <a:lnTo>
                    <a:pt x="0" y="242316"/>
                  </a:lnTo>
                  <a:lnTo>
                    <a:pt x="242317" y="484632"/>
                  </a:lnTo>
                  <a:lnTo>
                    <a:pt x="242317" y="363474"/>
                  </a:lnTo>
                  <a:lnTo>
                    <a:pt x="978408" y="363474"/>
                  </a:lnTo>
                  <a:lnTo>
                    <a:pt x="978408" y="121158"/>
                  </a:lnTo>
                  <a:lnTo>
                    <a:pt x="242317" y="121158"/>
                  </a:lnTo>
                  <a:lnTo>
                    <a:pt x="24231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8407" y="121158"/>
                  </a:lnTo>
                  <a:lnTo>
                    <a:pt x="978407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73085" y="3559176"/>
            <a:ext cx="510540" cy="1003935"/>
            <a:chOff x="773085" y="3559176"/>
            <a:chExt cx="510540" cy="1003935"/>
          </a:xfrm>
        </p:grpSpPr>
        <p:sp>
          <p:nvSpPr>
            <p:cNvPr id="32" name="object 32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363473" y="0"/>
                  </a:moveTo>
                  <a:lnTo>
                    <a:pt x="121157" y="0"/>
                  </a:lnTo>
                  <a:lnTo>
                    <a:pt x="121157" y="736092"/>
                  </a:lnTo>
                  <a:lnTo>
                    <a:pt x="0" y="736092"/>
                  </a:lnTo>
                  <a:lnTo>
                    <a:pt x="242315" y="978408"/>
                  </a:lnTo>
                  <a:lnTo>
                    <a:pt x="484631" y="736092"/>
                  </a:lnTo>
                  <a:lnTo>
                    <a:pt x="363473" y="736092"/>
                  </a:lnTo>
                  <a:lnTo>
                    <a:pt x="363473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736091"/>
                  </a:moveTo>
                  <a:lnTo>
                    <a:pt x="121157" y="736091"/>
                  </a:lnTo>
                  <a:lnTo>
                    <a:pt x="121157" y="0"/>
                  </a:lnTo>
                  <a:lnTo>
                    <a:pt x="363473" y="0"/>
                  </a:lnTo>
                  <a:lnTo>
                    <a:pt x="363473" y="736091"/>
                  </a:lnTo>
                  <a:lnTo>
                    <a:pt x="484631" y="736091"/>
                  </a:lnTo>
                  <a:lnTo>
                    <a:pt x="242315" y="978407"/>
                  </a:lnTo>
                  <a:lnTo>
                    <a:pt x="0" y="736091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344722" y="5273687"/>
            <a:ext cx="1242060" cy="510540"/>
            <a:chOff x="2344722" y="5273687"/>
            <a:chExt cx="1242060" cy="510540"/>
          </a:xfrm>
        </p:grpSpPr>
        <p:sp>
          <p:nvSpPr>
            <p:cNvPr id="35" name="object 35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973834" y="0"/>
                  </a:moveTo>
                  <a:lnTo>
                    <a:pt x="973834" y="121158"/>
                  </a:lnTo>
                  <a:lnTo>
                    <a:pt x="242316" y="121158"/>
                  </a:lnTo>
                  <a:lnTo>
                    <a:pt x="242316" y="0"/>
                  </a:lnTo>
                  <a:lnTo>
                    <a:pt x="0" y="242316"/>
                  </a:lnTo>
                  <a:lnTo>
                    <a:pt x="242316" y="484632"/>
                  </a:lnTo>
                  <a:lnTo>
                    <a:pt x="242316" y="363474"/>
                  </a:lnTo>
                  <a:lnTo>
                    <a:pt x="973834" y="363474"/>
                  </a:lnTo>
                  <a:lnTo>
                    <a:pt x="973834" y="484632"/>
                  </a:lnTo>
                  <a:lnTo>
                    <a:pt x="1216152" y="242316"/>
                  </a:lnTo>
                  <a:lnTo>
                    <a:pt x="973834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7691584" y="1933738"/>
            <a:ext cx="1058486" cy="1090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5986353" y="2237573"/>
            <a:ext cx="1242060" cy="510540"/>
            <a:chOff x="5986353" y="2237573"/>
            <a:chExt cx="1242060" cy="510540"/>
          </a:xfrm>
        </p:grpSpPr>
        <p:sp>
          <p:nvSpPr>
            <p:cNvPr id="39" name="object 39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973835" y="0"/>
                  </a:moveTo>
                  <a:lnTo>
                    <a:pt x="973835" y="121158"/>
                  </a:lnTo>
                  <a:lnTo>
                    <a:pt x="242315" y="121158"/>
                  </a:lnTo>
                  <a:lnTo>
                    <a:pt x="242315" y="0"/>
                  </a:ln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73835" y="363474"/>
                  </a:lnTo>
                  <a:lnTo>
                    <a:pt x="973835" y="484632"/>
                  </a:lnTo>
                  <a:lnTo>
                    <a:pt x="1216152" y="242316"/>
                  </a:lnTo>
                  <a:lnTo>
                    <a:pt x="973835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0" y="242315"/>
                  </a:moveTo>
                  <a:lnTo>
                    <a:pt x="242315" y="0"/>
                  </a:lnTo>
                  <a:lnTo>
                    <a:pt x="242315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5" y="363473"/>
                  </a:lnTo>
                  <a:lnTo>
                    <a:pt x="242315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105225" y="5273687"/>
            <a:ext cx="1003935" cy="510540"/>
            <a:chOff x="6105225" y="5273687"/>
            <a:chExt cx="1003935" cy="510540"/>
          </a:xfrm>
        </p:grpSpPr>
        <p:sp>
          <p:nvSpPr>
            <p:cNvPr id="42" name="object 42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0" y="0"/>
                  </a:moveTo>
                  <a:lnTo>
                    <a:pt x="736090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0" y="363474"/>
                  </a:lnTo>
                  <a:lnTo>
                    <a:pt x="736090" y="484632"/>
                  </a:lnTo>
                  <a:lnTo>
                    <a:pt x="978407" y="242316"/>
                  </a:lnTo>
                  <a:lnTo>
                    <a:pt x="736090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1" y="121158"/>
                  </a:lnTo>
                  <a:lnTo>
                    <a:pt x="736091" y="0"/>
                  </a:lnTo>
                  <a:lnTo>
                    <a:pt x="978407" y="242315"/>
                  </a:lnTo>
                  <a:lnTo>
                    <a:pt x="736091" y="484631"/>
                  </a:lnTo>
                  <a:lnTo>
                    <a:pt x="736091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059759" y="3559176"/>
            <a:ext cx="510540" cy="1003935"/>
            <a:chOff x="8059759" y="3559176"/>
            <a:chExt cx="510540" cy="1003935"/>
          </a:xfrm>
        </p:grpSpPr>
        <p:sp>
          <p:nvSpPr>
            <p:cNvPr id="45" name="object 45"/>
            <p:cNvSpPr/>
            <p:nvPr/>
          </p:nvSpPr>
          <p:spPr>
            <a:xfrm>
              <a:off x="8072459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242316" y="0"/>
                  </a:moveTo>
                  <a:lnTo>
                    <a:pt x="0" y="242316"/>
                  </a:lnTo>
                  <a:lnTo>
                    <a:pt x="121157" y="242316"/>
                  </a:lnTo>
                  <a:lnTo>
                    <a:pt x="121157" y="978408"/>
                  </a:lnTo>
                  <a:lnTo>
                    <a:pt x="363474" y="978408"/>
                  </a:lnTo>
                  <a:lnTo>
                    <a:pt x="363474" y="242316"/>
                  </a:lnTo>
                  <a:lnTo>
                    <a:pt x="484631" y="242316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72459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242315"/>
                  </a:moveTo>
                  <a:lnTo>
                    <a:pt x="242316" y="0"/>
                  </a:lnTo>
                  <a:lnTo>
                    <a:pt x="484631" y="242315"/>
                  </a:lnTo>
                  <a:lnTo>
                    <a:pt x="363473" y="242315"/>
                  </a:lnTo>
                  <a:lnTo>
                    <a:pt x="363473" y="978407"/>
                  </a:lnTo>
                  <a:lnTo>
                    <a:pt x="121157" y="978407"/>
                  </a:lnTo>
                  <a:lnTo>
                    <a:pt x="121157" y="242315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60610" y="723583"/>
            <a:ext cx="362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Versão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pSp>
        <p:nvGrpSpPr>
          <p:cNvPr id="12" name="object 12"/>
          <p:cNvGrpSpPr/>
          <p:nvPr/>
        </p:nvGrpSpPr>
        <p:grpSpPr>
          <a:xfrm>
            <a:off x="1592583" y="2198716"/>
            <a:ext cx="5995670" cy="1783080"/>
            <a:chOff x="1592583" y="2198716"/>
            <a:chExt cx="5995670" cy="1783080"/>
          </a:xfrm>
        </p:grpSpPr>
        <p:sp>
          <p:nvSpPr>
            <p:cNvPr id="13" name="object 13"/>
            <p:cNvSpPr/>
            <p:nvPr/>
          </p:nvSpPr>
          <p:spPr>
            <a:xfrm>
              <a:off x="4590254" y="3457315"/>
              <a:ext cx="2993390" cy="519430"/>
            </a:xfrm>
            <a:custGeom>
              <a:avLst/>
              <a:gdLst/>
              <a:ahLst/>
              <a:cxnLst/>
              <a:rect l="l" t="t" r="r" b="b"/>
              <a:pathLst>
                <a:path w="2993390" h="519429">
                  <a:moveTo>
                    <a:pt x="0" y="0"/>
                  </a:moveTo>
                  <a:lnTo>
                    <a:pt x="0" y="259714"/>
                  </a:lnTo>
                  <a:lnTo>
                    <a:pt x="2992907" y="259714"/>
                  </a:lnTo>
                  <a:lnTo>
                    <a:pt x="2992907" y="519429"/>
                  </a:lnTo>
                </a:path>
              </a:pathLst>
            </a:custGeom>
            <a:ln w="9524">
              <a:solidFill>
                <a:srgbClr val="4D7A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0255" y="3457315"/>
              <a:ext cx="0" cy="519430"/>
            </a:xfrm>
            <a:custGeom>
              <a:avLst/>
              <a:gdLst/>
              <a:ahLst/>
              <a:cxnLst/>
              <a:rect l="l" t="t" r="r" b="b"/>
              <a:pathLst>
                <a:path h="519429">
                  <a:moveTo>
                    <a:pt x="0" y="0"/>
                  </a:moveTo>
                  <a:lnTo>
                    <a:pt x="0" y="519429"/>
                  </a:lnTo>
                </a:path>
              </a:pathLst>
            </a:custGeom>
            <a:ln w="9524">
              <a:solidFill>
                <a:srgbClr val="4D7A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7346" y="3457315"/>
              <a:ext cx="2993390" cy="519430"/>
            </a:xfrm>
            <a:custGeom>
              <a:avLst/>
              <a:gdLst/>
              <a:ahLst/>
              <a:cxnLst/>
              <a:rect l="l" t="t" r="r" b="b"/>
              <a:pathLst>
                <a:path w="2993390" h="519429">
                  <a:moveTo>
                    <a:pt x="2992907" y="0"/>
                  </a:moveTo>
                  <a:lnTo>
                    <a:pt x="2992907" y="259714"/>
                  </a:lnTo>
                  <a:lnTo>
                    <a:pt x="0" y="259714"/>
                  </a:lnTo>
                  <a:lnTo>
                    <a:pt x="0" y="519429"/>
                  </a:lnTo>
                </a:path>
              </a:pathLst>
            </a:custGeom>
            <a:ln w="9524">
              <a:solidFill>
                <a:srgbClr val="4D7A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08465" y="2198716"/>
              <a:ext cx="2564476" cy="13258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5542" y="2506287"/>
              <a:ext cx="1537854" cy="727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3514" y="2220577"/>
              <a:ext cx="2473478" cy="12367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84576" y="2504301"/>
            <a:ext cx="14179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3900" spc="-5" dirty="0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39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5883" y="3952700"/>
            <a:ext cx="2564765" cy="1330325"/>
            <a:chOff x="315883" y="3952700"/>
            <a:chExt cx="2564765" cy="1330325"/>
          </a:xfrm>
        </p:grpSpPr>
        <p:sp>
          <p:nvSpPr>
            <p:cNvPr id="21" name="object 21"/>
            <p:cNvSpPr/>
            <p:nvPr/>
          </p:nvSpPr>
          <p:spPr>
            <a:xfrm>
              <a:off x="315883" y="3952700"/>
              <a:ext cx="2564476" cy="1330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3989" y="4260273"/>
              <a:ext cx="1691639" cy="727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0608" y="3976747"/>
              <a:ext cx="2473477" cy="123673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5366" y="4260471"/>
            <a:ext cx="15703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9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39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39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08465" y="3952700"/>
            <a:ext cx="2564765" cy="1330325"/>
            <a:chOff x="3308465" y="3952700"/>
            <a:chExt cx="2564765" cy="1330325"/>
          </a:xfrm>
        </p:grpSpPr>
        <p:sp>
          <p:nvSpPr>
            <p:cNvPr id="26" name="object 26"/>
            <p:cNvSpPr/>
            <p:nvPr/>
          </p:nvSpPr>
          <p:spPr>
            <a:xfrm>
              <a:off x="3308465" y="3952700"/>
              <a:ext cx="2564476" cy="13300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61756" y="4260273"/>
              <a:ext cx="1857894" cy="727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53514" y="3976747"/>
              <a:ext cx="2473478" cy="123673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23507" y="4260471"/>
            <a:ext cx="17399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FFFF"/>
                </a:solidFill>
                <a:latin typeface="Calibri"/>
                <a:cs typeface="Calibri"/>
              </a:rPr>
              <a:t>Variante</a:t>
            </a:r>
            <a:endParaRPr sz="39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01046" y="3952700"/>
            <a:ext cx="2564765" cy="1330325"/>
            <a:chOff x="6301046" y="3952700"/>
            <a:chExt cx="2564765" cy="1330325"/>
          </a:xfrm>
        </p:grpSpPr>
        <p:sp>
          <p:nvSpPr>
            <p:cNvPr id="31" name="object 31"/>
            <p:cNvSpPr/>
            <p:nvPr/>
          </p:nvSpPr>
          <p:spPr>
            <a:xfrm>
              <a:off x="6301046" y="3952700"/>
              <a:ext cx="2564476" cy="13300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01046" y="3994265"/>
              <a:ext cx="2556163" cy="12593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46423" y="3976747"/>
              <a:ext cx="2473477" cy="123673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68157" y="3993009"/>
            <a:ext cx="2436495" cy="62068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92075" marR="5080" indent="-80010">
              <a:lnSpc>
                <a:spcPts val="4200"/>
              </a:lnSpc>
              <a:spcBef>
                <a:spcPts val="640"/>
              </a:spcBef>
            </a:pPr>
            <a:r>
              <a:rPr sz="3900" dirty="0" err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00" spc="-5" dirty="0" err="1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3900" dirty="0" err="1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3900" spc="-5" dirty="0" err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900" dirty="0" err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900" spc="-5" dirty="0" err="1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3900" dirty="0" err="1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3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219978" y="9392"/>
            <a:ext cx="914592" cy="657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75890" y="723583"/>
            <a:ext cx="1997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Revisões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pSp>
        <p:nvGrpSpPr>
          <p:cNvPr id="12" name="object 12"/>
          <p:cNvGrpSpPr/>
          <p:nvPr/>
        </p:nvGrpSpPr>
        <p:grpSpPr>
          <a:xfrm>
            <a:off x="-4762" y="2667000"/>
            <a:ext cx="9153525" cy="2425065"/>
            <a:chOff x="-4762" y="2667000"/>
            <a:chExt cx="9153525" cy="2425065"/>
          </a:xfrm>
        </p:grpSpPr>
        <p:sp>
          <p:nvSpPr>
            <p:cNvPr id="13" name="object 13"/>
            <p:cNvSpPr/>
            <p:nvPr/>
          </p:nvSpPr>
          <p:spPr>
            <a:xfrm>
              <a:off x="0" y="2667000"/>
              <a:ext cx="9143998" cy="15107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4114800"/>
              <a:ext cx="9143998" cy="9767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4149080"/>
              <a:ext cx="9143998" cy="8640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4149079"/>
              <a:ext cx="9144000" cy="864235"/>
            </a:xfrm>
            <a:custGeom>
              <a:avLst/>
              <a:gdLst/>
              <a:ahLst/>
              <a:cxnLst/>
              <a:rect l="l" t="t" r="r" b="b"/>
              <a:pathLst>
                <a:path w="9144000" h="864235">
                  <a:moveTo>
                    <a:pt x="0" y="216024"/>
                  </a:moveTo>
                  <a:lnTo>
                    <a:pt x="8711949" y="216024"/>
                  </a:lnTo>
                  <a:lnTo>
                    <a:pt x="8711949" y="0"/>
                  </a:lnTo>
                  <a:lnTo>
                    <a:pt x="9143997" y="432047"/>
                  </a:lnTo>
                  <a:lnTo>
                    <a:pt x="8711949" y="864095"/>
                  </a:lnTo>
                  <a:lnTo>
                    <a:pt x="8711949" y="648071"/>
                  </a:lnTo>
                  <a:lnTo>
                    <a:pt x="0" y="648071"/>
                  </a:lnTo>
                  <a:lnTo>
                    <a:pt x="216023" y="432047"/>
                  </a:lnTo>
                  <a:lnTo>
                    <a:pt x="0" y="216024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79520" y="4398124"/>
            <a:ext cx="45404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Gerações </a:t>
            </a:r>
            <a:r>
              <a:rPr sz="1800" dirty="0">
                <a:latin typeface="Arial"/>
                <a:cs typeface="Arial"/>
              </a:rPr>
              <a:t>do iMac</a:t>
            </a:r>
            <a:r>
              <a:rPr lang="pt-BR" sz="1800" dirty="0">
                <a:latin typeface="Arial"/>
                <a:cs typeface="Arial"/>
              </a:rPr>
              <a:t>(desktop)</a:t>
            </a:r>
            <a:r>
              <a:rPr sz="1800" dirty="0">
                <a:latin typeface="Arial"/>
                <a:cs typeface="Arial"/>
              </a:rPr>
              <a:t> (1998 –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2013)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85439" y="723583"/>
            <a:ext cx="2178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Variantes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267804" y="4365104"/>
            <a:ext cx="2888371" cy="1799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48123" y="2420887"/>
            <a:ext cx="2888371" cy="17999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964" y="2420887"/>
            <a:ext cx="2999994" cy="17999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2347" y="3894067"/>
            <a:ext cx="110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Hatchback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9921" y="5910291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Coupe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6410" y="3822059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Sedan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41469" y="2751512"/>
            <a:ext cx="2406650" cy="1542415"/>
            <a:chOff x="3441469" y="2751512"/>
            <a:chExt cx="2406650" cy="1542415"/>
          </a:xfrm>
        </p:grpSpPr>
        <p:sp>
          <p:nvSpPr>
            <p:cNvPr id="19" name="object 19"/>
            <p:cNvSpPr/>
            <p:nvPr/>
          </p:nvSpPr>
          <p:spPr>
            <a:xfrm>
              <a:off x="3441469" y="2751512"/>
              <a:ext cx="2406534" cy="15420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1879" y="2780927"/>
              <a:ext cx="2304254" cy="14401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1879" y="2780927"/>
              <a:ext cx="2304415" cy="1440180"/>
            </a:xfrm>
            <a:custGeom>
              <a:avLst/>
              <a:gdLst/>
              <a:ahLst/>
              <a:cxnLst/>
              <a:rect l="l" t="t" r="r" b="b"/>
              <a:pathLst>
                <a:path w="2304415" h="1440179">
                  <a:moveTo>
                    <a:pt x="0" y="518788"/>
                  </a:moveTo>
                  <a:lnTo>
                    <a:pt x="201290" y="1037577"/>
                  </a:lnTo>
                  <a:lnTo>
                    <a:pt x="201290" y="778182"/>
                  </a:lnTo>
                  <a:lnTo>
                    <a:pt x="892733" y="778182"/>
                  </a:lnTo>
                  <a:lnTo>
                    <a:pt x="892733" y="1238868"/>
                  </a:lnTo>
                  <a:lnTo>
                    <a:pt x="633338" y="1238868"/>
                  </a:lnTo>
                  <a:lnTo>
                    <a:pt x="1152127" y="1440159"/>
                  </a:lnTo>
                  <a:lnTo>
                    <a:pt x="1670916" y="1238868"/>
                  </a:lnTo>
                  <a:lnTo>
                    <a:pt x="1411521" y="1238868"/>
                  </a:lnTo>
                  <a:lnTo>
                    <a:pt x="1411521" y="778182"/>
                  </a:lnTo>
                  <a:lnTo>
                    <a:pt x="2102964" y="778182"/>
                  </a:lnTo>
                  <a:lnTo>
                    <a:pt x="2102964" y="1037577"/>
                  </a:lnTo>
                  <a:lnTo>
                    <a:pt x="2304255" y="518788"/>
                  </a:lnTo>
                  <a:lnTo>
                    <a:pt x="2102964" y="0"/>
                  </a:lnTo>
                  <a:lnTo>
                    <a:pt x="2102964" y="259393"/>
                  </a:lnTo>
                  <a:lnTo>
                    <a:pt x="201290" y="259393"/>
                  </a:lnTo>
                  <a:lnTo>
                    <a:pt x="201290" y="0"/>
                  </a:lnTo>
                  <a:lnTo>
                    <a:pt x="0" y="518788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74675" y="3137926"/>
            <a:ext cx="125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Honda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Civic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2122" y="723583"/>
            <a:ext cx="7165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Cooperação (versões</a:t>
            </a:r>
            <a:r>
              <a:rPr spc="-10" dirty="0"/>
              <a:t> </a:t>
            </a:r>
            <a:r>
              <a:rPr spc="-5" dirty="0"/>
              <a:t>rascunho)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668385" y="3836323"/>
            <a:ext cx="2473035" cy="2448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5828" y="6126315"/>
            <a:ext cx="287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Espaço de </a:t>
            </a:r>
            <a:r>
              <a:rPr sz="1800" spc="-5" dirty="0">
                <a:latin typeface="Arial"/>
                <a:cs typeface="Arial"/>
              </a:rPr>
              <a:t>trabalho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54879" y="2614353"/>
            <a:ext cx="2473035" cy="2443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86559" y="4902179"/>
            <a:ext cx="2948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Espaço de </a:t>
            </a:r>
            <a:r>
              <a:rPr sz="1800" spc="-5" dirty="0">
                <a:latin typeface="Arial"/>
                <a:cs typeface="Arial"/>
              </a:rPr>
              <a:t>trabalho 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Maria</a:t>
            </a:r>
          </a:p>
        </p:txBody>
      </p:sp>
      <p:sp>
        <p:nvSpPr>
          <p:cNvPr id="16" name="object 16"/>
          <p:cNvSpPr/>
          <p:nvPr/>
        </p:nvSpPr>
        <p:spPr>
          <a:xfrm>
            <a:off x="6770715" y="1172095"/>
            <a:ext cx="2373283" cy="24480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99010" y="3462020"/>
            <a:ext cx="199580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Espaço de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trabalho 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Pedro</a:t>
            </a:r>
          </a:p>
        </p:txBody>
      </p:sp>
      <p:sp>
        <p:nvSpPr>
          <p:cNvPr id="18" name="object 18"/>
          <p:cNvSpPr/>
          <p:nvPr/>
        </p:nvSpPr>
        <p:spPr>
          <a:xfrm>
            <a:off x="74814" y="1604356"/>
            <a:ext cx="2473035" cy="24480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2290" y="3884776"/>
            <a:ext cx="129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Versão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64028" y="1666701"/>
            <a:ext cx="5577840" cy="4069079"/>
            <a:chOff x="1064028" y="1666701"/>
            <a:chExt cx="5577840" cy="4069079"/>
          </a:xfrm>
        </p:grpSpPr>
        <p:sp>
          <p:nvSpPr>
            <p:cNvPr id="21" name="object 21"/>
            <p:cNvSpPr/>
            <p:nvPr/>
          </p:nvSpPr>
          <p:spPr>
            <a:xfrm>
              <a:off x="2360814" y="1666701"/>
              <a:ext cx="4281054" cy="9767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11759" y="1700809"/>
              <a:ext cx="4176462" cy="8640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11759" y="1700808"/>
              <a:ext cx="4177029" cy="864235"/>
            </a:xfrm>
            <a:custGeom>
              <a:avLst/>
              <a:gdLst/>
              <a:ahLst/>
              <a:cxnLst/>
              <a:rect l="l" t="t" r="r" b="b"/>
              <a:pathLst>
                <a:path w="4177029" h="864235">
                  <a:moveTo>
                    <a:pt x="0" y="216023"/>
                  </a:moveTo>
                  <a:lnTo>
                    <a:pt x="3744415" y="216023"/>
                  </a:lnTo>
                  <a:lnTo>
                    <a:pt x="3744415" y="0"/>
                  </a:lnTo>
                  <a:lnTo>
                    <a:pt x="4176462" y="432047"/>
                  </a:lnTo>
                  <a:lnTo>
                    <a:pt x="3744415" y="864095"/>
                  </a:lnTo>
                  <a:lnTo>
                    <a:pt x="3744415" y="648071"/>
                  </a:lnTo>
                  <a:lnTo>
                    <a:pt x="0" y="648071"/>
                  </a:lnTo>
                  <a:lnTo>
                    <a:pt x="0" y="216023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31472" y="2747355"/>
              <a:ext cx="2335876" cy="9767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83768" y="2780928"/>
              <a:ext cx="2232247" cy="8640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83768" y="2780928"/>
              <a:ext cx="2232660" cy="864235"/>
            </a:xfrm>
            <a:custGeom>
              <a:avLst/>
              <a:gdLst/>
              <a:ahLst/>
              <a:cxnLst/>
              <a:rect l="l" t="t" r="r" b="b"/>
              <a:pathLst>
                <a:path w="2232660" h="864235">
                  <a:moveTo>
                    <a:pt x="0" y="216023"/>
                  </a:moveTo>
                  <a:lnTo>
                    <a:pt x="1800199" y="216023"/>
                  </a:lnTo>
                  <a:lnTo>
                    <a:pt x="1800199" y="0"/>
                  </a:lnTo>
                  <a:lnTo>
                    <a:pt x="2232247" y="432047"/>
                  </a:lnTo>
                  <a:lnTo>
                    <a:pt x="1800199" y="864095"/>
                  </a:lnTo>
                  <a:lnTo>
                    <a:pt x="1800199" y="648072"/>
                  </a:lnTo>
                  <a:lnTo>
                    <a:pt x="0" y="648072"/>
                  </a:lnTo>
                  <a:lnTo>
                    <a:pt x="0" y="216023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4028" y="4264429"/>
              <a:ext cx="1687483" cy="14713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5615" y="4293096"/>
              <a:ext cx="1584175" cy="13681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5615" y="4293096"/>
              <a:ext cx="1584325" cy="1368425"/>
            </a:xfrm>
            <a:custGeom>
              <a:avLst/>
              <a:gdLst/>
              <a:ahLst/>
              <a:cxnLst/>
              <a:rect l="l" t="t" r="r" b="b"/>
              <a:pathLst>
                <a:path w="1584325" h="1368425">
                  <a:moveTo>
                    <a:pt x="0" y="0"/>
                  </a:moveTo>
                  <a:lnTo>
                    <a:pt x="0" y="566824"/>
                  </a:lnTo>
                  <a:lnTo>
                    <a:pt x="1984" y="615916"/>
                  </a:lnTo>
                  <a:lnTo>
                    <a:pt x="7834" y="663915"/>
                  </a:lnTo>
                  <a:lnTo>
                    <a:pt x="17395" y="710667"/>
                  </a:lnTo>
                  <a:lnTo>
                    <a:pt x="30515" y="756018"/>
                  </a:lnTo>
                  <a:lnTo>
                    <a:pt x="47038" y="799814"/>
                  </a:lnTo>
                  <a:lnTo>
                    <a:pt x="66810" y="841900"/>
                  </a:lnTo>
                  <a:lnTo>
                    <a:pt x="89679" y="882124"/>
                  </a:lnTo>
                  <a:lnTo>
                    <a:pt x="115488" y="920330"/>
                  </a:lnTo>
                  <a:lnTo>
                    <a:pt x="144085" y="956365"/>
                  </a:lnTo>
                  <a:lnTo>
                    <a:pt x="175316" y="990075"/>
                  </a:lnTo>
                  <a:lnTo>
                    <a:pt x="209025" y="1021305"/>
                  </a:lnTo>
                  <a:lnTo>
                    <a:pt x="245061" y="1049903"/>
                  </a:lnTo>
                  <a:lnTo>
                    <a:pt x="283267" y="1075712"/>
                  </a:lnTo>
                  <a:lnTo>
                    <a:pt x="323490" y="1098580"/>
                  </a:lnTo>
                  <a:lnTo>
                    <a:pt x="365577" y="1118353"/>
                  </a:lnTo>
                  <a:lnTo>
                    <a:pt x="409373" y="1134876"/>
                  </a:lnTo>
                  <a:lnTo>
                    <a:pt x="454724" y="1147995"/>
                  </a:lnTo>
                  <a:lnTo>
                    <a:pt x="501476" y="1157557"/>
                  </a:lnTo>
                  <a:lnTo>
                    <a:pt x="549474" y="1163407"/>
                  </a:lnTo>
                  <a:lnTo>
                    <a:pt x="598566" y="1165391"/>
                  </a:lnTo>
                  <a:lnTo>
                    <a:pt x="1178627" y="1165391"/>
                  </a:lnTo>
                  <a:lnTo>
                    <a:pt x="1178627" y="1368151"/>
                  </a:lnTo>
                  <a:lnTo>
                    <a:pt x="1584175" y="907056"/>
                  </a:lnTo>
                  <a:lnTo>
                    <a:pt x="1178627" y="445962"/>
                  </a:lnTo>
                  <a:lnTo>
                    <a:pt x="1178627" y="648722"/>
                  </a:lnTo>
                  <a:lnTo>
                    <a:pt x="598566" y="648722"/>
                  </a:lnTo>
                  <a:lnTo>
                    <a:pt x="566688" y="642286"/>
                  </a:lnTo>
                  <a:lnTo>
                    <a:pt x="540656" y="624735"/>
                  </a:lnTo>
                  <a:lnTo>
                    <a:pt x="523104" y="598703"/>
                  </a:lnTo>
                  <a:lnTo>
                    <a:pt x="516668" y="566824"/>
                  </a:lnTo>
                  <a:lnTo>
                    <a:pt x="516668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219978" y="9392"/>
            <a:ext cx="914592" cy="657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5969" y="388303"/>
            <a:ext cx="7637145" cy="1356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72085">
              <a:lnSpc>
                <a:spcPts val="5200"/>
              </a:lnSpc>
              <a:spcBef>
                <a:spcPts val="340"/>
              </a:spcBef>
            </a:pPr>
            <a:r>
              <a:rPr spc="-5" dirty="0"/>
              <a:t>Versões </a:t>
            </a:r>
            <a:r>
              <a:rPr dirty="0"/>
              <a:t>de </a:t>
            </a:r>
            <a:r>
              <a:rPr spc="-5" dirty="0"/>
              <a:t>rascunho podem ser  combinadas (operação </a:t>
            </a:r>
            <a:r>
              <a:rPr dirty="0"/>
              <a:t>de</a:t>
            </a:r>
            <a:r>
              <a:rPr spc="-10" dirty="0"/>
              <a:t> </a:t>
            </a:r>
            <a:r>
              <a:rPr i="1" spc="-5" dirty="0">
                <a:latin typeface="Calibri"/>
                <a:cs typeface="Calibri"/>
              </a:rPr>
              <a:t>merge</a:t>
            </a:r>
            <a:r>
              <a:rPr spc="-5" dirty="0"/>
              <a:t>)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pSp>
        <p:nvGrpSpPr>
          <p:cNvPr id="12" name="object 12"/>
          <p:cNvGrpSpPr/>
          <p:nvPr/>
        </p:nvGrpSpPr>
        <p:grpSpPr>
          <a:xfrm>
            <a:off x="-4762" y="3404061"/>
            <a:ext cx="9153525" cy="3129915"/>
            <a:chOff x="-4762" y="3404061"/>
            <a:chExt cx="9153525" cy="3129915"/>
          </a:xfrm>
        </p:grpSpPr>
        <p:sp>
          <p:nvSpPr>
            <p:cNvPr id="13" name="object 13"/>
            <p:cNvSpPr/>
            <p:nvPr/>
          </p:nvSpPr>
          <p:spPr>
            <a:xfrm>
              <a:off x="2261061" y="3404061"/>
              <a:ext cx="2473035" cy="2448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814" y="3404061"/>
              <a:ext cx="2473035" cy="24480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43152" y="3404061"/>
              <a:ext cx="2473035" cy="24480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9398" y="3404061"/>
              <a:ext cx="2473035" cy="24480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5557057"/>
              <a:ext cx="9143998" cy="9767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5589240"/>
              <a:ext cx="9143998" cy="8640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5589240"/>
              <a:ext cx="9144000" cy="864235"/>
            </a:xfrm>
            <a:custGeom>
              <a:avLst/>
              <a:gdLst/>
              <a:ahLst/>
              <a:cxnLst/>
              <a:rect l="l" t="t" r="r" b="b"/>
              <a:pathLst>
                <a:path w="9144000" h="864235">
                  <a:moveTo>
                    <a:pt x="0" y="216023"/>
                  </a:moveTo>
                  <a:lnTo>
                    <a:pt x="8711949" y="216023"/>
                  </a:lnTo>
                  <a:lnTo>
                    <a:pt x="8711949" y="0"/>
                  </a:lnTo>
                  <a:lnTo>
                    <a:pt x="9143997" y="432047"/>
                  </a:lnTo>
                  <a:lnTo>
                    <a:pt x="8711949" y="864095"/>
                  </a:lnTo>
                  <a:lnTo>
                    <a:pt x="8711949" y="648071"/>
                  </a:lnTo>
                  <a:lnTo>
                    <a:pt x="0" y="648071"/>
                  </a:lnTo>
                  <a:lnTo>
                    <a:pt x="216023" y="432047"/>
                  </a:lnTo>
                  <a:lnTo>
                    <a:pt x="0" y="216023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566948" y="1591887"/>
            <a:ext cx="1221970" cy="12095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77291" y="2741939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João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44388" y="1591887"/>
            <a:ext cx="1221970" cy="12095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48919" y="2741939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Maria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92486" y="1591887"/>
            <a:ext cx="1221970" cy="12095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30427" y="2741939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Pedro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22417" y="2107275"/>
            <a:ext cx="969010" cy="914400"/>
            <a:chOff x="2722417" y="2107275"/>
            <a:chExt cx="969010" cy="914400"/>
          </a:xfrm>
        </p:grpSpPr>
        <p:sp>
          <p:nvSpPr>
            <p:cNvPr id="27" name="object 27"/>
            <p:cNvSpPr/>
            <p:nvPr/>
          </p:nvSpPr>
          <p:spPr>
            <a:xfrm>
              <a:off x="2722417" y="2107275"/>
              <a:ext cx="968432" cy="914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71800" y="2132857"/>
              <a:ext cx="868678" cy="8138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71799" y="2132856"/>
              <a:ext cx="868680" cy="814069"/>
            </a:xfrm>
            <a:custGeom>
              <a:avLst/>
              <a:gdLst/>
              <a:ahLst/>
              <a:cxnLst/>
              <a:rect l="l" t="t" r="r" b="b"/>
              <a:pathLst>
                <a:path w="868679" h="814069">
                  <a:moveTo>
                    <a:pt x="0" y="0"/>
                  </a:moveTo>
                  <a:lnTo>
                    <a:pt x="410907" y="0"/>
                  </a:lnTo>
                  <a:lnTo>
                    <a:pt x="459221" y="3250"/>
                  </a:lnTo>
                  <a:lnTo>
                    <a:pt x="505558" y="12718"/>
                  </a:lnTo>
                  <a:lnTo>
                    <a:pt x="549496" y="27979"/>
                  </a:lnTo>
                  <a:lnTo>
                    <a:pt x="590610" y="48610"/>
                  </a:lnTo>
                  <a:lnTo>
                    <a:pt x="628476" y="74186"/>
                  </a:lnTo>
                  <a:lnTo>
                    <a:pt x="662669" y="104283"/>
                  </a:lnTo>
                  <a:lnTo>
                    <a:pt x="692766" y="138476"/>
                  </a:lnTo>
                  <a:lnTo>
                    <a:pt x="718342" y="176342"/>
                  </a:lnTo>
                  <a:lnTo>
                    <a:pt x="738972" y="217456"/>
                  </a:lnTo>
                  <a:lnTo>
                    <a:pt x="754234" y="261394"/>
                  </a:lnTo>
                  <a:lnTo>
                    <a:pt x="763702" y="307731"/>
                  </a:lnTo>
                  <a:lnTo>
                    <a:pt x="766952" y="356044"/>
                  </a:lnTo>
                  <a:lnTo>
                    <a:pt x="766952" y="610361"/>
                  </a:lnTo>
                  <a:lnTo>
                    <a:pt x="868679" y="610361"/>
                  </a:lnTo>
                  <a:lnTo>
                    <a:pt x="665225" y="813815"/>
                  </a:lnTo>
                  <a:lnTo>
                    <a:pt x="461771" y="610361"/>
                  </a:lnTo>
                  <a:lnTo>
                    <a:pt x="563498" y="610361"/>
                  </a:lnTo>
                  <a:lnTo>
                    <a:pt x="563498" y="356044"/>
                  </a:lnTo>
                  <a:lnTo>
                    <a:pt x="555719" y="307814"/>
                  </a:lnTo>
                  <a:lnTo>
                    <a:pt x="534057" y="265926"/>
                  </a:lnTo>
                  <a:lnTo>
                    <a:pt x="501026" y="232895"/>
                  </a:lnTo>
                  <a:lnTo>
                    <a:pt x="459138" y="211233"/>
                  </a:lnTo>
                  <a:lnTo>
                    <a:pt x="410907" y="203453"/>
                  </a:lnTo>
                  <a:lnTo>
                    <a:pt x="0" y="20345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095702" y="2107275"/>
            <a:ext cx="972819" cy="914400"/>
            <a:chOff x="5095702" y="2107275"/>
            <a:chExt cx="972819" cy="914400"/>
          </a:xfrm>
        </p:grpSpPr>
        <p:sp>
          <p:nvSpPr>
            <p:cNvPr id="31" name="object 31"/>
            <p:cNvSpPr/>
            <p:nvPr/>
          </p:nvSpPr>
          <p:spPr>
            <a:xfrm>
              <a:off x="5095702" y="2107275"/>
              <a:ext cx="972589" cy="914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48062" y="2132857"/>
              <a:ext cx="868679" cy="8138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48062" y="2132856"/>
              <a:ext cx="868680" cy="814069"/>
            </a:xfrm>
            <a:custGeom>
              <a:avLst/>
              <a:gdLst/>
              <a:ahLst/>
              <a:cxnLst/>
              <a:rect l="l" t="t" r="r" b="b"/>
              <a:pathLst>
                <a:path w="868679" h="814069">
                  <a:moveTo>
                    <a:pt x="0" y="0"/>
                  </a:moveTo>
                  <a:lnTo>
                    <a:pt x="410907" y="0"/>
                  </a:lnTo>
                  <a:lnTo>
                    <a:pt x="459221" y="3250"/>
                  </a:lnTo>
                  <a:lnTo>
                    <a:pt x="505558" y="12718"/>
                  </a:lnTo>
                  <a:lnTo>
                    <a:pt x="549496" y="27979"/>
                  </a:lnTo>
                  <a:lnTo>
                    <a:pt x="590610" y="48610"/>
                  </a:lnTo>
                  <a:lnTo>
                    <a:pt x="628476" y="74186"/>
                  </a:lnTo>
                  <a:lnTo>
                    <a:pt x="662669" y="104283"/>
                  </a:lnTo>
                  <a:lnTo>
                    <a:pt x="692766" y="138476"/>
                  </a:lnTo>
                  <a:lnTo>
                    <a:pt x="718342" y="176342"/>
                  </a:lnTo>
                  <a:lnTo>
                    <a:pt x="738972" y="217456"/>
                  </a:lnTo>
                  <a:lnTo>
                    <a:pt x="754234" y="261394"/>
                  </a:lnTo>
                  <a:lnTo>
                    <a:pt x="763702" y="307731"/>
                  </a:lnTo>
                  <a:lnTo>
                    <a:pt x="766952" y="356044"/>
                  </a:lnTo>
                  <a:lnTo>
                    <a:pt x="766952" y="610361"/>
                  </a:lnTo>
                  <a:lnTo>
                    <a:pt x="868679" y="610361"/>
                  </a:lnTo>
                  <a:lnTo>
                    <a:pt x="665226" y="813815"/>
                  </a:lnTo>
                  <a:lnTo>
                    <a:pt x="461771" y="610361"/>
                  </a:lnTo>
                  <a:lnTo>
                    <a:pt x="563498" y="610361"/>
                  </a:lnTo>
                  <a:lnTo>
                    <a:pt x="563498" y="356044"/>
                  </a:lnTo>
                  <a:lnTo>
                    <a:pt x="555719" y="307814"/>
                  </a:lnTo>
                  <a:lnTo>
                    <a:pt x="534057" y="265926"/>
                  </a:lnTo>
                  <a:lnTo>
                    <a:pt x="501026" y="232895"/>
                  </a:lnTo>
                  <a:lnTo>
                    <a:pt x="459138" y="211233"/>
                  </a:lnTo>
                  <a:lnTo>
                    <a:pt x="410907" y="203453"/>
                  </a:lnTo>
                  <a:lnTo>
                    <a:pt x="0" y="20345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543798" y="2107275"/>
            <a:ext cx="972819" cy="914400"/>
            <a:chOff x="7543798" y="2107275"/>
            <a:chExt cx="972819" cy="914400"/>
          </a:xfrm>
        </p:grpSpPr>
        <p:sp>
          <p:nvSpPr>
            <p:cNvPr id="35" name="object 35"/>
            <p:cNvSpPr/>
            <p:nvPr/>
          </p:nvSpPr>
          <p:spPr>
            <a:xfrm>
              <a:off x="7543798" y="2107275"/>
              <a:ext cx="972589" cy="9144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96335" y="2132857"/>
              <a:ext cx="868678" cy="8138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96334" y="2132856"/>
              <a:ext cx="868680" cy="814069"/>
            </a:xfrm>
            <a:custGeom>
              <a:avLst/>
              <a:gdLst/>
              <a:ahLst/>
              <a:cxnLst/>
              <a:rect l="l" t="t" r="r" b="b"/>
              <a:pathLst>
                <a:path w="868679" h="814069">
                  <a:moveTo>
                    <a:pt x="0" y="0"/>
                  </a:moveTo>
                  <a:lnTo>
                    <a:pt x="410907" y="0"/>
                  </a:lnTo>
                  <a:lnTo>
                    <a:pt x="459220" y="3250"/>
                  </a:lnTo>
                  <a:lnTo>
                    <a:pt x="505558" y="12718"/>
                  </a:lnTo>
                  <a:lnTo>
                    <a:pt x="549496" y="27979"/>
                  </a:lnTo>
                  <a:lnTo>
                    <a:pt x="590610" y="48610"/>
                  </a:lnTo>
                  <a:lnTo>
                    <a:pt x="628475" y="74186"/>
                  </a:lnTo>
                  <a:lnTo>
                    <a:pt x="662669" y="104283"/>
                  </a:lnTo>
                  <a:lnTo>
                    <a:pt x="692765" y="138476"/>
                  </a:lnTo>
                  <a:lnTo>
                    <a:pt x="718341" y="176342"/>
                  </a:lnTo>
                  <a:lnTo>
                    <a:pt x="738972" y="217456"/>
                  </a:lnTo>
                  <a:lnTo>
                    <a:pt x="754233" y="261394"/>
                  </a:lnTo>
                  <a:lnTo>
                    <a:pt x="763701" y="307731"/>
                  </a:lnTo>
                  <a:lnTo>
                    <a:pt x="766952" y="356044"/>
                  </a:lnTo>
                  <a:lnTo>
                    <a:pt x="766952" y="610361"/>
                  </a:lnTo>
                  <a:lnTo>
                    <a:pt x="868679" y="610361"/>
                  </a:lnTo>
                  <a:lnTo>
                    <a:pt x="665225" y="813815"/>
                  </a:lnTo>
                  <a:lnTo>
                    <a:pt x="461771" y="610361"/>
                  </a:lnTo>
                  <a:lnTo>
                    <a:pt x="563498" y="610361"/>
                  </a:lnTo>
                  <a:lnTo>
                    <a:pt x="563498" y="356044"/>
                  </a:lnTo>
                  <a:lnTo>
                    <a:pt x="555719" y="307814"/>
                  </a:lnTo>
                  <a:lnTo>
                    <a:pt x="534057" y="265926"/>
                  </a:lnTo>
                  <a:lnTo>
                    <a:pt x="501025" y="232895"/>
                  </a:lnTo>
                  <a:lnTo>
                    <a:pt x="459138" y="211233"/>
                  </a:lnTo>
                  <a:lnTo>
                    <a:pt x="410907" y="203453"/>
                  </a:lnTo>
                  <a:lnTo>
                    <a:pt x="0" y="20345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02667" y="5838283"/>
            <a:ext cx="96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Revisões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105697" y="1375757"/>
            <a:ext cx="1221970" cy="1209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64788" y="449263"/>
            <a:ext cx="72199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Conﬂitos podem ocorrer durante</a:t>
            </a:r>
            <a:r>
              <a:rPr sz="3200" spc="10" dirty="0"/>
              <a:t> </a:t>
            </a:r>
            <a:r>
              <a:rPr sz="3200" dirty="0"/>
              <a:t>o</a:t>
            </a:r>
          </a:p>
          <a:p>
            <a:pPr algn="ctr">
              <a:lnSpc>
                <a:spcPct val="100000"/>
              </a:lnSpc>
            </a:pPr>
            <a:r>
              <a:rPr sz="4000" i="1" spc="-5" dirty="0">
                <a:latin typeface="Calibri"/>
                <a:cs typeface="Calibri"/>
              </a:rPr>
              <a:t>merge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66948" y="1591887"/>
            <a:ext cx="1221970" cy="1209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-4762" y="2107275"/>
            <a:ext cx="9153525" cy="4426585"/>
            <a:chOff x="-4762" y="2107275"/>
            <a:chExt cx="9153525" cy="4426585"/>
          </a:xfrm>
        </p:grpSpPr>
        <p:sp>
          <p:nvSpPr>
            <p:cNvPr id="15" name="object 15"/>
            <p:cNvSpPr/>
            <p:nvPr/>
          </p:nvSpPr>
          <p:spPr>
            <a:xfrm>
              <a:off x="5095702" y="2107275"/>
              <a:ext cx="972589" cy="914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8063" y="2132857"/>
              <a:ext cx="868679" cy="8138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8062" y="2132856"/>
              <a:ext cx="868680" cy="814069"/>
            </a:xfrm>
            <a:custGeom>
              <a:avLst/>
              <a:gdLst/>
              <a:ahLst/>
              <a:cxnLst/>
              <a:rect l="l" t="t" r="r" b="b"/>
              <a:pathLst>
                <a:path w="868679" h="814069">
                  <a:moveTo>
                    <a:pt x="0" y="0"/>
                  </a:moveTo>
                  <a:lnTo>
                    <a:pt x="410907" y="0"/>
                  </a:lnTo>
                  <a:lnTo>
                    <a:pt x="459221" y="3250"/>
                  </a:lnTo>
                  <a:lnTo>
                    <a:pt x="505558" y="12718"/>
                  </a:lnTo>
                  <a:lnTo>
                    <a:pt x="549496" y="27979"/>
                  </a:lnTo>
                  <a:lnTo>
                    <a:pt x="590610" y="48610"/>
                  </a:lnTo>
                  <a:lnTo>
                    <a:pt x="628476" y="74186"/>
                  </a:lnTo>
                  <a:lnTo>
                    <a:pt x="662669" y="104283"/>
                  </a:lnTo>
                  <a:lnTo>
                    <a:pt x="692766" y="138476"/>
                  </a:lnTo>
                  <a:lnTo>
                    <a:pt x="718342" y="176342"/>
                  </a:lnTo>
                  <a:lnTo>
                    <a:pt x="738972" y="217456"/>
                  </a:lnTo>
                  <a:lnTo>
                    <a:pt x="754234" y="261394"/>
                  </a:lnTo>
                  <a:lnTo>
                    <a:pt x="763702" y="307731"/>
                  </a:lnTo>
                  <a:lnTo>
                    <a:pt x="766952" y="356044"/>
                  </a:lnTo>
                  <a:lnTo>
                    <a:pt x="766952" y="610361"/>
                  </a:lnTo>
                  <a:lnTo>
                    <a:pt x="868679" y="610361"/>
                  </a:lnTo>
                  <a:lnTo>
                    <a:pt x="665226" y="813815"/>
                  </a:lnTo>
                  <a:lnTo>
                    <a:pt x="461771" y="610361"/>
                  </a:lnTo>
                  <a:lnTo>
                    <a:pt x="563498" y="610361"/>
                  </a:lnTo>
                  <a:lnTo>
                    <a:pt x="563498" y="356044"/>
                  </a:lnTo>
                  <a:lnTo>
                    <a:pt x="555719" y="307814"/>
                  </a:lnTo>
                  <a:lnTo>
                    <a:pt x="534057" y="265926"/>
                  </a:lnTo>
                  <a:lnTo>
                    <a:pt x="501026" y="232895"/>
                  </a:lnTo>
                  <a:lnTo>
                    <a:pt x="459138" y="211233"/>
                  </a:lnTo>
                  <a:lnTo>
                    <a:pt x="410907" y="203453"/>
                  </a:lnTo>
                  <a:lnTo>
                    <a:pt x="0" y="20345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1061" y="3404062"/>
              <a:ext cx="2473035" cy="24480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814" y="3404062"/>
              <a:ext cx="2473035" cy="24480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5557057"/>
              <a:ext cx="9143998" cy="9767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5589240"/>
              <a:ext cx="9143998" cy="8640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589240"/>
              <a:ext cx="9144000" cy="864235"/>
            </a:xfrm>
            <a:custGeom>
              <a:avLst/>
              <a:gdLst/>
              <a:ahLst/>
              <a:cxnLst/>
              <a:rect l="l" t="t" r="r" b="b"/>
              <a:pathLst>
                <a:path w="9144000" h="864235">
                  <a:moveTo>
                    <a:pt x="0" y="216023"/>
                  </a:moveTo>
                  <a:lnTo>
                    <a:pt x="8711949" y="216023"/>
                  </a:lnTo>
                  <a:lnTo>
                    <a:pt x="8711949" y="0"/>
                  </a:lnTo>
                  <a:lnTo>
                    <a:pt x="9143997" y="432047"/>
                  </a:lnTo>
                  <a:lnTo>
                    <a:pt x="8711949" y="864095"/>
                  </a:lnTo>
                  <a:lnTo>
                    <a:pt x="8711949" y="648071"/>
                  </a:lnTo>
                  <a:lnTo>
                    <a:pt x="0" y="648071"/>
                  </a:lnTo>
                  <a:lnTo>
                    <a:pt x="216023" y="432047"/>
                  </a:lnTo>
                  <a:lnTo>
                    <a:pt x="0" y="216023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43798" y="2107275"/>
              <a:ext cx="972589" cy="914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96336" y="2132857"/>
              <a:ext cx="868678" cy="8138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96334" y="2132856"/>
              <a:ext cx="868680" cy="814069"/>
            </a:xfrm>
            <a:custGeom>
              <a:avLst/>
              <a:gdLst/>
              <a:ahLst/>
              <a:cxnLst/>
              <a:rect l="l" t="t" r="r" b="b"/>
              <a:pathLst>
                <a:path w="868679" h="814069">
                  <a:moveTo>
                    <a:pt x="0" y="0"/>
                  </a:moveTo>
                  <a:lnTo>
                    <a:pt x="410907" y="0"/>
                  </a:lnTo>
                  <a:lnTo>
                    <a:pt x="459220" y="3250"/>
                  </a:lnTo>
                  <a:lnTo>
                    <a:pt x="505558" y="12718"/>
                  </a:lnTo>
                  <a:lnTo>
                    <a:pt x="549496" y="27979"/>
                  </a:lnTo>
                  <a:lnTo>
                    <a:pt x="590610" y="48610"/>
                  </a:lnTo>
                  <a:lnTo>
                    <a:pt x="628475" y="74186"/>
                  </a:lnTo>
                  <a:lnTo>
                    <a:pt x="662669" y="104283"/>
                  </a:lnTo>
                  <a:lnTo>
                    <a:pt x="692765" y="138476"/>
                  </a:lnTo>
                  <a:lnTo>
                    <a:pt x="718341" y="176342"/>
                  </a:lnTo>
                  <a:lnTo>
                    <a:pt x="738972" y="217456"/>
                  </a:lnTo>
                  <a:lnTo>
                    <a:pt x="754233" y="261394"/>
                  </a:lnTo>
                  <a:lnTo>
                    <a:pt x="763701" y="307731"/>
                  </a:lnTo>
                  <a:lnTo>
                    <a:pt x="766952" y="356044"/>
                  </a:lnTo>
                  <a:lnTo>
                    <a:pt x="766952" y="610361"/>
                  </a:lnTo>
                  <a:lnTo>
                    <a:pt x="868679" y="610361"/>
                  </a:lnTo>
                  <a:lnTo>
                    <a:pt x="665225" y="813815"/>
                  </a:lnTo>
                  <a:lnTo>
                    <a:pt x="461771" y="610361"/>
                  </a:lnTo>
                  <a:lnTo>
                    <a:pt x="563498" y="610361"/>
                  </a:lnTo>
                  <a:lnTo>
                    <a:pt x="563498" y="356044"/>
                  </a:lnTo>
                  <a:lnTo>
                    <a:pt x="555719" y="307814"/>
                  </a:lnTo>
                  <a:lnTo>
                    <a:pt x="534057" y="265926"/>
                  </a:lnTo>
                  <a:lnTo>
                    <a:pt x="501025" y="232895"/>
                  </a:lnTo>
                  <a:lnTo>
                    <a:pt x="459138" y="211233"/>
                  </a:lnTo>
                  <a:lnTo>
                    <a:pt x="410907" y="203453"/>
                  </a:lnTo>
                  <a:lnTo>
                    <a:pt x="0" y="20345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49300" y="2741939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João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18690" y="2741939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Paulo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22417" y="2107275"/>
            <a:ext cx="969010" cy="914400"/>
            <a:chOff x="2722417" y="2107275"/>
            <a:chExt cx="969010" cy="914400"/>
          </a:xfrm>
        </p:grpSpPr>
        <p:sp>
          <p:nvSpPr>
            <p:cNvPr id="29" name="object 29"/>
            <p:cNvSpPr/>
            <p:nvPr/>
          </p:nvSpPr>
          <p:spPr>
            <a:xfrm>
              <a:off x="2722417" y="2107275"/>
              <a:ext cx="968432" cy="9144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71800" y="2132857"/>
              <a:ext cx="868678" cy="8138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71799" y="2132856"/>
              <a:ext cx="868680" cy="814069"/>
            </a:xfrm>
            <a:custGeom>
              <a:avLst/>
              <a:gdLst/>
              <a:ahLst/>
              <a:cxnLst/>
              <a:rect l="l" t="t" r="r" b="b"/>
              <a:pathLst>
                <a:path w="868679" h="814069">
                  <a:moveTo>
                    <a:pt x="0" y="0"/>
                  </a:moveTo>
                  <a:lnTo>
                    <a:pt x="410907" y="0"/>
                  </a:lnTo>
                  <a:lnTo>
                    <a:pt x="459221" y="3250"/>
                  </a:lnTo>
                  <a:lnTo>
                    <a:pt x="505558" y="12718"/>
                  </a:lnTo>
                  <a:lnTo>
                    <a:pt x="549496" y="27979"/>
                  </a:lnTo>
                  <a:lnTo>
                    <a:pt x="590610" y="48610"/>
                  </a:lnTo>
                  <a:lnTo>
                    <a:pt x="628476" y="74186"/>
                  </a:lnTo>
                  <a:lnTo>
                    <a:pt x="662669" y="104283"/>
                  </a:lnTo>
                  <a:lnTo>
                    <a:pt x="692766" y="138476"/>
                  </a:lnTo>
                  <a:lnTo>
                    <a:pt x="718342" y="176342"/>
                  </a:lnTo>
                  <a:lnTo>
                    <a:pt x="738972" y="217456"/>
                  </a:lnTo>
                  <a:lnTo>
                    <a:pt x="754234" y="261394"/>
                  </a:lnTo>
                  <a:lnTo>
                    <a:pt x="763702" y="307731"/>
                  </a:lnTo>
                  <a:lnTo>
                    <a:pt x="766952" y="356044"/>
                  </a:lnTo>
                  <a:lnTo>
                    <a:pt x="766952" y="610361"/>
                  </a:lnTo>
                  <a:lnTo>
                    <a:pt x="868679" y="610361"/>
                  </a:lnTo>
                  <a:lnTo>
                    <a:pt x="665225" y="813815"/>
                  </a:lnTo>
                  <a:lnTo>
                    <a:pt x="461771" y="610361"/>
                  </a:lnTo>
                  <a:lnTo>
                    <a:pt x="563498" y="610361"/>
                  </a:lnTo>
                  <a:lnTo>
                    <a:pt x="563498" y="356044"/>
                  </a:lnTo>
                  <a:lnTo>
                    <a:pt x="555719" y="307814"/>
                  </a:lnTo>
                  <a:lnTo>
                    <a:pt x="534057" y="265926"/>
                  </a:lnTo>
                  <a:lnTo>
                    <a:pt x="501026" y="232895"/>
                  </a:lnTo>
                  <a:lnTo>
                    <a:pt x="459138" y="211233"/>
                  </a:lnTo>
                  <a:lnTo>
                    <a:pt x="410907" y="203453"/>
                  </a:lnTo>
                  <a:lnTo>
                    <a:pt x="0" y="20345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02667" y="5838283"/>
            <a:ext cx="96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Revisões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64977" y="1706723"/>
            <a:ext cx="1221970" cy="12095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5453148" y="1878677"/>
            <a:ext cx="3691254" cy="3973829"/>
            <a:chOff x="5453148" y="1878677"/>
            <a:chExt cx="3691254" cy="3973829"/>
          </a:xfrm>
        </p:grpSpPr>
        <p:sp>
          <p:nvSpPr>
            <p:cNvPr id="35" name="object 35"/>
            <p:cNvSpPr/>
            <p:nvPr/>
          </p:nvSpPr>
          <p:spPr>
            <a:xfrm>
              <a:off x="5889566" y="1878677"/>
              <a:ext cx="1221970" cy="12095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53148" y="3204556"/>
              <a:ext cx="735676" cy="7315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07664" y="3234242"/>
              <a:ext cx="627244" cy="62724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07665" y="3234242"/>
              <a:ext cx="627380" cy="627380"/>
            </a:xfrm>
            <a:custGeom>
              <a:avLst/>
              <a:gdLst/>
              <a:ahLst/>
              <a:cxnLst/>
              <a:rect l="l" t="t" r="r" b="b"/>
              <a:pathLst>
                <a:path w="627379" h="627379">
                  <a:moveTo>
                    <a:pt x="0" y="152075"/>
                  </a:moveTo>
                  <a:lnTo>
                    <a:pt x="152075" y="0"/>
                  </a:lnTo>
                  <a:lnTo>
                    <a:pt x="313621" y="161546"/>
                  </a:lnTo>
                  <a:lnTo>
                    <a:pt x="475167" y="0"/>
                  </a:lnTo>
                  <a:lnTo>
                    <a:pt x="627243" y="152075"/>
                  </a:lnTo>
                  <a:lnTo>
                    <a:pt x="465696" y="313621"/>
                  </a:lnTo>
                  <a:lnTo>
                    <a:pt x="627243" y="475167"/>
                  </a:lnTo>
                  <a:lnTo>
                    <a:pt x="475167" y="627243"/>
                  </a:lnTo>
                  <a:lnTo>
                    <a:pt x="313621" y="465696"/>
                  </a:lnTo>
                  <a:lnTo>
                    <a:pt x="152075" y="627243"/>
                  </a:lnTo>
                  <a:lnTo>
                    <a:pt x="0" y="475167"/>
                  </a:lnTo>
                  <a:lnTo>
                    <a:pt x="161546" y="313621"/>
                  </a:lnTo>
                  <a:lnTo>
                    <a:pt x="0" y="152075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63144" y="1953491"/>
              <a:ext cx="1221970" cy="120950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00056" y="3404062"/>
              <a:ext cx="2443942" cy="244809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73436" y="4193771"/>
              <a:ext cx="989214" cy="9767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24127" y="4221087"/>
              <a:ext cx="886967" cy="8778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24127" y="4221087"/>
              <a:ext cx="887094" cy="878205"/>
            </a:xfrm>
            <a:custGeom>
              <a:avLst/>
              <a:gdLst/>
              <a:ahLst/>
              <a:cxnLst/>
              <a:rect l="l" t="t" r="r" b="b"/>
              <a:pathLst>
                <a:path w="887095" h="878204">
                  <a:moveTo>
                    <a:pt x="0" y="0"/>
                  </a:moveTo>
                  <a:lnTo>
                    <a:pt x="0" y="493776"/>
                  </a:lnTo>
                  <a:lnTo>
                    <a:pt x="2992" y="541950"/>
                  </a:lnTo>
                  <a:lnTo>
                    <a:pt x="11729" y="588338"/>
                  </a:lnTo>
                  <a:lnTo>
                    <a:pt x="25850" y="632581"/>
                  </a:lnTo>
                  <a:lnTo>
                    <a:pt x="44997" y="674318"/>
                  </a:lnTo>
                  <a:lnTo>
                    <a:pt x="68808" y="713190"/>
                  </a:lnTo>
                  <a:lnTo>
                    <a:pt x="96924" y="748837"/>
                  </a:lnTo>
                  <a:lnTo>
                    <a:pt x="128986" y="780898"/>
                  </a:lnTo>
                  <a:lnTo>
                    <a:pt x="164633" y="809015"/>
                  </a:lnTo>
                  <a:lnTo>
                    <a:pt x="203505" y="832826"/>
                  </a:lnTo>
                  <a:lnTo>
                    <a:pt x="245242" y="851973"/>
                  </a:lnTo>
                  <a:lnTo>
                    <a:pt x="289485" y="866094"/>
                  </a:lnTo>
                  <a:lnTo>
                    <a:pt x="335873" y="874831"/>
                  </a:lnTo>
                  <a:lnTo>
                    <a:pt x="384047" y="877823"/>
                  </a:lnTo>
                  <a:lnTo>
                    <a:pt x="393191" y="877823"/>
                  </a:lnTo>
                  <a:lnTo>
                    <a:pt x="441365" y="874831"/>
                  </a:lnTo>
                  <a:lnTo>
                    <a:pt x="487754" y="866094"/>
                  </a:lnTo>
                  <a:lnTo>
                    <a:pt x="531997" y="851973"/>
                  </a:lnTo>
                  <a:lnTo>
                    <a:pt x="573734" y="832826"/>
                  </a:lnTo>
                  <a:lnTo>
                    <a:pt x="612606" y="809015"/>
                  </a:lnTo>
                  <a:lnTo>
                    <a:pt x="648253" y="780898"/>
                  </a:lnTo>
                  <a:lnTo>
                    <a:pt x="680314" y="748837"/>
                  </a:lnTo>
                  <a:lnTo>
                    <a:pt x="708431" y="713190"/>
                  </a:lnTo>
                  <a:lnTo>
                    <a:pt x="732242" y="674318"/>
                  </a:lnTo>
                  <a:lnTo>
                    <a:pt x="751388" y="632581"/>
                  </a:lnTo>
                  <a:lnTo>
                    <a:pt x="765510" y="588338"/>
                  </a:lnTo>
                  <a:lnTo>
                    <a:pt x="774247" y="541950"/>
                  </a:lnTo>
                  <a:lnTo>
                    <a:pt x="777239" y="493776"/>
                  </a:lnTo>
                  <a:lnTo>
                    <a:pt x="777239" y="438911"/>
                  </a:lnTo>
                  <a:lnTo>
                    <a:pt x="886967" y="438911"/>
                  </a:lnTo>
                  <a:lnTo>
                    <a:pt x="667511" y="219455"/>
                  </a:lnTo>
                  <a:lnTo>
                    <a:pt x="448055" y="438911"/>
                  </a:lnTo>
                  <a:lnTo>
                    <a:pt x="557783" y="438911"/>
                  </a:lnTo>
                  <a:lnTo>
                    <a:pt x="557783" y="493776"/>
                  </a:lnTo>
                  <a:lnTo>
                    <a:pt x="551904" y="537531"/>
                  </a:lnTo>
                  <a:lnTo>
                    <a:pt x="535312" y="576848"/>
                  </a:lnTo>
                  <a:lnTo>
                    <a:pt x="509575" y="610160"/>
                  </a:lnTo>
                  <a:lnTo>
                    <a:pt x="476264" y="635896"/>
                  </a:lnTo>
                  <a:lnTo>
                    <a:pt x="436946" y="652488"/>
                  </a:lnTo>
                  <a:lnTo>
                    <a:pt x="393191" y="658367"/>
                  </a:lnTo>
                  <a:lnTo>
                    <a:pt x="384047" y="658367"/>
                  </a:lnTo>
                  <a:lnTo>
                    <a:pt x="340292" y="652488"/>
                  </a:lnTo>
                  <a:lnTo>
                    <a:pt x="300975" y="635896"/>
                  </a:lnTo>
                  <a:lnTo>
                    <a:pt x="267663" y="610160"/>
                  </a:lnTo>
                  <a:lnTo>
                    <a:pt x="241927" y="576848"/>
                  </a:lnTo>
                  <a:lnTo>
                    <a:pt x="225335" y="537531"/>
                  </a:lnTo>
                  <a:lnTo>
                    <a:pt x="219456" y="493776"/>
                  </a:lnTo>
                  <a:lnTo>
                    <a:pt x="21945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219978" y="9392"/>
            <a:ext cx="914592" cy="657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90820" y="754063"/>
            <a:ext cx="7767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Outras </a:t>
            </a:r>
            <a:r>
              <a:rPr sz="3200" dirty="0"/>
              <a:t>duas </a:t>
            </a:r>
            <a:r>
              <a:rPr sz="3200" spc="-5" dirty="0"/>
              <a:t>operações</a:t>
            </a:r>
            <a:r>
              <a:rPr sz="4000" spc="-10" dirty="0"/>
              <a:t> </a:t>
            </a:r>
            <a:r>
              <a:rPr sz="3200" spc="-5" dirty="0"/>
              <a:t>importantes…</a:t>
            </a:r>
            <a:endParaRPr sz="32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584" y="5749575"/>
            <a:ext cx="8350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… </a:t>
            </a:r>
            <a:r>
              <a:rPr sz="3200" spc="-5" dirty="0">
                <a:latin typeface="Calibri"/>
                <a:cs typeface="Calibri"/>
              </a:rPr>
              <a:t>para guardar, transferir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compreender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versões.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1232" y="1533699"/>
            <a:ext cx="2057400" cy="20366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7723" y="1533699"/>
            <a:ext cx="2057400" cy="20366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87836" y="1632647"/>
            <a:ext cx="224499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Di</a:t>
            </a:r>
            <a:r>
              <a:rPr lang="pt-BR" sz="2400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lang="pt-BR" sz="2400" spc="-45" dirty="0">
                <a:latin typeface="Arial"/>
                <a:cs typeface="Arial"/>
              </a:rPr>
              <a:t>= Diferença entre </a:t>
            </a:r>
            <a:r>
              <a:rPr lang="pt-BR" sz="2400" spc="-45" dirty="0" err="1">
                <a:latin typeface="Arial"/>
                <a:cs typeface="Arial"/>
              </a:rPr>
              <a:t>arq</a:t>
            </a:r>
            <a:r>
              <a:rPr lang="pt-BR" sz="2400" spc="-45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4928" y="2348550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95901" y="1492134"/>
            <a:ext cx="1799704" cy="2103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701" y="3657600"/>
            <a:ext cx="2057400" cy="20366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43981" y="4102766"/>
            <a:ext cx="172146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ch</a:t>
            </a:r>
            <a:endParaRPr lang="pt-BR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0" i="0" dirty="0">
                <a:solidFill>
                  <a:srgbClr val="292929"/>
                </a:solidFill>
                <a:effectLst/>
                <a:latin typeface="medium-content-serif-font"/>
              </a:rPr>
              <a:t>modificações parciais em um recurso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7352" y="3620192"/>
            <a:ext cx="1799705" cy="2098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18890" y="4473865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75366" y="3657600"/>
            <a:ext cx="2053243" cy="20366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13407" y="723583"/>
            <a:ext cx="2522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Introdução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55789"/>
            <a:ext cx="8260080" cy="367792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Engenharia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20" dirty="0">
                <a:latin typeface="Calibri"/>
                <a:cs typeface="Calibri"/>
              </a:rPr>
              <a:t>So</a:t>
            </a:r>
            <a:r>
              <a:rPr lang="pt-BR" sz="3200" spc="20" dirty="0" err="1">
                <a:latin typeface="Calibri"/>
                <a:cs typeface="Calibri"/>
              </a:rPr>
              <a:t>ft</a:t>
            </a:r>
            <a:r>
              <a:rPr sz="3200" spc="20" dirty="0">
                <a:latin typeface="Calibri"/>
                <a:cs typeface="Calibri"/>
              </a:rPr>
              <a:t>ware...</a:t>
            </a:r>
            <a:endParaRPr sz="3200" dirty="0">
              <a:latin typeface="Calibri"/>
              <a:cs typeface="Calibri"/>
            </a:endParaRPr>
          </a:p>
          <a:p>
            <a:pPr marL="748665" marR="5080" indent="-279400">
              <a:lnSpc>
                <a:spcPts val="3329"/>
              </a:lnSpc>
              <a:spcBef>
                <a:spcPts val="77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Abordagem </a:t>
            </a:r>
            <a:r>
              <a:rPr sz="2800" dirty="0">
                <a:latin typeface="Calibri"/>
                <a:cs typeface="Calibri"/>
              </a:rPr>
              <a:t>disciplinada </a:t>
            </a:r>
            <a:r>
              <a:rPr sz="2800" spc="-5" dirty="0">
                <a:latin typeface="Calibri"/>
                <a:cs typeface="Calibri"/>
              </a:rPr>
              <a:t>para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5" dirty="0">
                <a:latin typeface="Calibri"/>
                <a:cs typeface="Calibri"/>
              </a:rPr>
              <a:t>desenvolvimento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  </a:t>
            </a:r>
            <a:r>
              <a:rPr sz="2800" spc="25" dirty="0">
                <a:latin typeface="Calibri"/>
                <a:cs typeface="Calibri"/>
              </a:rPr>
              <a:t>so</a:t>
            </a:r>
            <a:r>
              <a:rPr lang="pt-BR" sz="2800" spc="25" dirty="0" err="1">
                <a:latin typeface="Calibri"/>
                <a:cs typeface="Calibri"/>
              </a:rPr>
              <a:t>ft</a:t>
            </a:r>
            <a:r>
              <a:rPr sz="2800" spc="25" dirty="0">
                <a:latin typeface="Calibri"/>
                <a:cs typeface="Calibri"/>
              </a:rPr>
              <a:t>ware</a:t>
            </a:r>
            <a:endParaRPr sz="2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0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Grande diversidade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metodologias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Ponto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5" dirty="0">
                <a:latin typeface="Calibri"/>
                <a:cs typeface="Calibri"/>
              </a:rPr>
              <a:t>comum </a:t>
            </a:r>
            <a:r>
              <a:rPr sz="3200" dirty="0">
                <a:latin typeface="Calibri"/>
                <a:cs typeface="Calibri"/>
              </a:rPr>
              <a:t>nas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metodologias:</a:t>
            </a:r>
            <a:endParaRPr sz="3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reﬁnamentos sucessivos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artefatos</a:t>
            </a:r>
            <a:endParaRPr lang="pt-BR" sz="2800" spc="-5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65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33051" y="723583"/>
            <a:ext cx="5283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Versões </a:t>
            </a:r>
            <a:r>
              <a:rPr dirty="0"/>
              <a:t>no </a:t>
            </a:r>
            <a:r>
              <a:rPr spc="-5" dirty="0"/>
              <a:t>mundo</a:t>
            </a:r>
            <a:r>
              <a:rPr spc="-40" dirty="0"/>
              <a:t> </a:t>
            </a:r>
            <a:r>
              <a:rPr spc="-5" dirty="0"/>
              <a:t>real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747520"/>
            <a:ext cx="7896859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8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Inﬁnidade de </a:t>
            </a:r>
            <a:r>
              <a:rPr sz="3200" spc="-5" dirty="0">
                <a:latin typeface="Calibri"/>
                <a:cs typeface="Calibri"/>
              </a:rPr>
              <a:t>revisões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variantes </a:t>
            </a:r>
            <a:r>
              <a:rPr sz="3200" dirty="0">
                <a:latin typeface="Calibri"/>
                <a:cs typeface="Calibri"/>
              </a:rPr>
              <a:t>juntas </a:t>
            </a:r>
            <a:r>
              <a:rPr sz="3200" spc="-5" dirty="0">
                <a:latin typeface="Calibri"/>
                <a:cs typeface="Calibri"/>
              </a:rPr>
              <a:t>(sem  contar versões rascunho)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5526" y="1695637"/>
            <a:ext cx="6984774" cy="4019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02667" y="6198323"/>
            <a:ext cx="158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Histórico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219978" y="9392"/>
            <a:ext cx="914592" cy="657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52423" y="388303"/>
            <a:ext cx="6445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Mas aﬁnal, </a:t>
            </a:r>
            <a:r>
              <a:rPr spc="-5" dirty="0"/>
              <a:t>para </a:t>
            </a:r>
            <a:r>
              <a:rPr dirty="0"/>
              <a:t>que</a:t>
            </a:r>
            <a:r>
              <a:rPr spc="-60" dirty="0"/>
              <a:t> </a:t>
            </a:r>
            <a:r>
              <a:rPr spc="-5" dirty="0"/>
              <a:t>servem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048703"/>
            <a:ext cx="6492875" cy="515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5340">
              <a:lnSpc>
                <a:spcPts val="524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versões?</a:t>
            </a:r>
          </a:p>
          <a:p>
            <a:pPr marL="12700">
              <a:lnSpc>
                <a:spcPts val="3560"/>
              </a:lnSpc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Sincronizar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equipes</a:t>
            </a: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Reproduzir conﬁgurações </a:t>
            </a:r>
            <a:r>
              <a:rPr sz="3000" dirty="0">
                <a:latin typeface="Calibri"/>
                <a:cs typeface="Calibri"/>
              </a:rPr>
              <a:t>passadas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Explorar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possibilidades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Segregar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desenvolvedores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Customizar produtos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(LPS)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Rastrear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introdução </a:t>
            </a:r>
            <a:r>
              <a:rPr sz="3000" dirty="0">
                <a:latin typeface="Calibri"/>
                <a:cs typeface="Calibri"/>
              </a:rPr>
              <a:t>de bugs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(bisect)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Entender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evolução </a:t>
            </a:r>
            <a:r>
              <a:rPr sz="3000" dirty="0">
                <a:latin typeface="Calibri"/>
                <a:cs typeface="Calibri"/>
              </a:rPr>
              <a:t>de </a:t>
            </a:r>
            <a:r>
              <a:rPr lang="pt-BR" sz="3000" spc="25" dirty="0">
                <a:latin typeface="Calibri"/>
                <a:cs typeface="Calibri"/>
              </a:rPr>
              <a:t>software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(MSR)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dirty="0">
                <a:latin typeface="Calibri"/>
                <a:cs typeface="Calibri"/>
              </a:rPr>
              <a:t>Auditar </a:t>
            </a:r>
            <a:r>
              <a:rPr sz="3000" spc="-5" dirty="0">
                <a:latin typeface="Calibri"/>
                <a:cs typeface="Calibri"/>
              </a:rPr>
              <a:t>mudanças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(annotate)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Etc.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97581" y="723583"/>
            <a:ext cx="4554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Controle </a:t>
            </a:r>
            <a:r>
              <a:rPr dirty="0"/>
              <a:t>de</a:t>
            </a:r>
            <a:r>
              <a:rPr spc="-50" dirty="0"/>
              <a:t> </a:t>
            </a:r>
            <a:r>
              <a:rPr spc="-5" dirty="0"/>
              <a:t>versões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pSp>
        <p:nvGrpSpPr>
          <p:cNvPr id="12" name="object 12"/>
          <p:cNvGrpSpPr/>
          <p:nvPr/>
        </p:nvGrpSpPr>
        <p:grpSpPr>
          <a:xfrm>
            <a:off x="9525" y="1604963"/>
            <a:ext cx="7432675" cy="4610100"/>
            <a:chOff x="9525" y="1604963"/>
            <a:chExt cx="7432675" cy="4610100"/>
          </a:xfrm>
        </p:grpSpPr>
        <p:sp>
          <p:nvSpPr>
            <p:cNvPr id="13" name="object 13"/>
            <p:cNvSpPr/>
            <p:nvPr/>
          </p:nvSpPr>
          <p:spPr>
            <a:xfrm>
              <a:off x="9525" y="3033713"/>
              <a:ext cx="1704975" cy="14573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4500" y="3643313"/>
              <a:ext cx="1571625" cy="1714500"/>
            </a:xfrm>
            <a:custGeom>
              <a:avLst/>
              <a:gdLst/>
              <a:ahLst/>
              <a:cxnLst/>
              <a:rect l="l" t="t" r="r" b="b"/>
              <a:pathLst>
                <a:path w="1571625" h="1714500">
                  <a:moveTo>
                    <a:pt x="0" y="0"/>
                  </a:moveTo>
                  <a:lnTo>
                    <a:pt x="42079" y="1620"/>
                  </a:lnTo>
                  <a:lnTo>
                    <a:pt x="84050" y="6404"/>
                  </a:lnTo>
                  <a:lnTo>
                    <a:pt x="125807" y="14234"/>
                  </a:lnTo>
                  <a:lnTo>
                    <a:pt x="167242" y="24992"/>
                  </a:lnTo>
                  <a:lnTo>
                    <a:pt x="208248" y="38562"/>
                  </a:lnTo>
                  <a:lnTo>
                    <a:pt x="248716" y="54827"/>
                  </a:lnTo>
                  <a:lnTo>
                    <a:pt x="288540" y="73669"/>
                  </a:lnTo>
                  <a:lnTo>
                    <a:pt x="327612" y="94972"/>
                  </a:lnTo>
                  <a:lnTo>
                    <a:pt x="365825" y="118617"/>
                  </a:lnTo>
                  <a:lnTo>
                    <a:pt x="403072" y="144489"/>
                  </a:lnTo>
                  <a:lnTo>
                    <a:pt x="439245" y="172469"/>
                  </a:lnTo>
                  <a:lnTo>
                    <a:pt x="474236" y="202440"/>
                  </a:lnTo>
                  <a:lnTo>
                    <a:pt x="507939" y="234287"/>
                  </a:lnTo>
                  <a:lnTo>
                    <a:pt x="540246" y="267890"/>
                  </a:lnTo>
                  <a:lnTo>
                    <a:pt x="571049" y="303134"/>
                  </a:lnTo>
                  <a:lnTo>
                    <a:pt x="600241" y="339900"/>
                  </a:lnTo>
                  <a:lnTo>
                    <a:pt x="627715" y="378073"/>
                  </a:lnTo>
                  <a:lnTo>
                    <a:pt x="653364" y="417534"/>
                  </a:lnTo>
                  <a:lnTo>
                    <a:pt x="677079" y="458167"/>
                  </a:lnTo>
                  <a:lnTo>
                    <a:pt x="698754" y="499854"/>
                  </a:lnTo>
                  <a:lnTo>
                    <a:pt x="718281" y="542478"/>
                  </a:lnTo>
                  <a:lnTo>
                    <a:pt x="735553" y="585922"/>
                  </a:lnTo>
                  <a:lnTo>
                    <a:pt x="750463" y="630070"/>
                  </a:lnTo>
                  <a:lnTo>
                    <a:pt x="762902" y="674803"/>
                  </a:lnTo>
                  <a:lnTo>
                    <a:pt x="772764" y="720004"/>
                  </a:lnTo>
                  <a:lnTo>
                    <a:pt x="779942" y="765557"/>
                  </a:lnTo>
                  <a:lnTo>
                    <a:pt x="784327" y="811345"/>
                  </a:lnTo>
                  <a:lnTo>
                    <a:pt x="785812" y="857249"/>
                  </a:lnTo>
                  <a:lnTo>
                    <a:pt x="787298" y="903154"/>
                  </a:lnTo>
                  <a:lnTo>
                    <a:pt x="791683" y="948941"/>
                  </a:lnTo>
                  <a:lnTo>
                    <a:pt x="798860" y="994494"/>
                  </a:lnTo>
                  <a:lnTo>
                    <a:pt x="808722" y="1039696"/>
                  </a:lnTo>
                  <a:lnTo>
                    <a:pt x="821162" y="1084429"/>
                  </a:lnTo>
                  <a:lnTo>
                    <a:pt x="836071" y="1128576"/>
                  </a:lnTo>
                  <a:lnTo>
                    <a:pt x="853343" y="1172021"/>
                  </a:lnTo>
                  <a:lnTo>
                    <a:pt x="872870" y="1214645"/>
                  </a:lnTo>
                  <a:lnTo>
                    <a:pt x="894545" y="1256332"/>
                  </a:lnTo>
                  <a:lnTo>
                    <a:pt x="918261" y="1296965"/>
                  </a:lnTo>
                  <a:lnTo>
                    <a:pt x="943909" y="1336426"/>
                  </a:lnTo>
                  <a:lnTo>
                    <a:pt x="971383" y="1374598"/>
                  </a:lnTo>
                  <a:lnTo>
                    <a:pt x="1000575" y="1411365"/>
                  </a:lnTo>
                  <a:lnTo>
                    <a:pt x="1031378" y="1446608"/>
                  </a:lnTo>
                  <a:lnTo>
                    <a:pt x="1063685" y="1480212"/>
                  </a:lnTo>
                  <a:lnTo>
                    <a:pt x="1097388" y="1512058"/>
                  </a:lnTo>
                  <a:lnTo>
                    <a:pt x="1132379" y="1542030"/>
                  </a:lnTo>
                  <a:lnTo>
                    <a:pt x="1168552" y="1570010"/>
                  </a:lnTo>
                  <a:lnTo>
                    <a:pt x="1205799" y="1595881"/>
                  </a:lnTo>
                  <a:lnTo>
                    <a:pt x="1244012" y="1619527"/>
                  </a:lnTo>
                  <a:lnTo>
                    <a:pt x="1283084" y="1640829"/>
                  </a:lnTo>
                  <a:lnTo>
                    <a:pt x="1322908" y="1659671"/>
                  </a:lnTo>
                  <a:lnTo>
                    <a:pt x="1363376" y="1675936"/>
                  </a:lnTo>
                  <a:lnTo>
                    <a:pt x="1404381" y="1689506"/>
                  </a:lnTo>
                  <a:lnTo>
                    <a:pt x="1445816" y="1700265"/>
                  </a:lnTo>
                  <a:lnTo>
                    <a:pt x="1487573" y="1708095"/>
                  </a:lnTo>
                  <a:lnTo>
                    <a:pt x="1529545" y="1712878"/>
                  </a:lnTo>
                  <a:lnTo>
                    <a:pt x="1571624" y="1714499"/>
                  </a:lnTo>
                </a:path>
              </a:pathLst>
            </a:custGeom>
            <a:ln w="2539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05075" y="1757363"/>
              <a:ext cx="1666873" cy="14192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1850" y="4519613"/>
              <a:ext cx="1619248" cy="16954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3750" y="3214688"/>
              <a:ext cx="809625" cy="1285875"/>
            </a:xfrm>
            <a:custGeom>
              <a:avLst/>
              <a:gdLst/>
              <a:ahLst/>
              <a:cxnLst/>
              <a:rect l="l" t="t" r="r" b="b"/>
              <a:pathLst>
                <a:path w="809625" h="1285875">
                  <a:moveTo>
                    <a:pt x="0" y="0"/>
                  </a:moveTo>
                  <a:lnTo>
                    <a:pt x="1839" y="53523"/>
                  </a:lnTo>
                  <a:lnTo>
                    <a:pt x="7218" y="106715"/>
                  </a:lnTo>
                  <a:lnTo>
                    <a:pt x="15930" y="159246"/>
                  </a:lnTo>
                  <a:lnTo>
                    <a:pt x="27764" y="210784"/>
                  </a:lnTo>
                  <a:lnTo>
                    <a:pt x="42514" y="261000"/>
                  </a:lnTo>
                  <a:lnTo>
                    <a:pt x="59972" y="309562"/>
                  </a:lnTo>
                  <a:lnTo>
                    <a:pt x="79928" y="356140"/>
                  </a:lnTo>
                  <a:lnTo>
                    <a:pt x="102174" y="400403"/>
                  </a:lnTo>
                  <a:lnTo>
                    <a:pt x="126503" y="442019"/>
                  </a:lnTo>
                  <a:lnTo>
                    <a:pt x="152706" y="480660"/>
                  </a:lnTo>
                  <a:lnTo>
                    <a:pt x="180575" y="515992"/>
                  </a:lnTo>
                  <a:lnTo>
                    <a:pt x="209902" y="547687"/>
                  </a:lnTo>
                  <a:lnTo>
                    <a:pt x="240478" y="575413"/>
                  </a:lnTo>
                  <a:lnTo>
                    <a:pt x="272096" y="598840"/>
                  </a:lnTo>
                  <a:lnTo>
                    <a:pt x="337621" y="631472"/>
                  </a:lnTo>
                  <a:lnTo>
                    <a:pt x="404812" y="642937"/>
                  </a:lnTo>
                  <a:lnTo>
                    <a:pt x="438512" y="645859"/>
                  </a:lnTo>
                  <a:lnTo>
                    <a:pt x="505078" y="668238"/>
                  </a:lnTo>
                  <a:lnTo>
                    <a:pt x="569146" y="710461"/>
                  </a:lnTo>
                  <a:lnTo>
                    <a:pt x="599722" y="738187"/>
                  </a:lnTo>
                  <a:lnTo>
                    <a:pt x="629048" y="769882"/>
                  </a:lnTo>
                  <a:lnTo>
                    <a:pt x="656917" y="805215"/>
                  </a:lnTo>
                  <a:lnTo>
                    <a:pt x="683121" y="843855"/>
                  </a:lnTo>
                  <a:lnTo>
                    <a:pt x="707450" y="885472"/>
                  </a:lnTo>
                  <a:lnTo>
                    <a:pt x="729696" y="929734"/>
                  </a:lnTo>
                  <a:lnTo>
                    <a:pt x="749652" y="976312"/>
                  </a:lnTo>
                  <a:lnTo>
                    <a:pt x="767109" y="1024874"/>
                  </a:lnTo>
                  <a:lnTo>
                    <a:pt x="781859" y="1075089"/>
                  </a:lnTo>
                  <a:lnTo>
                    <a:pt x="793694" y="1126628"/>
                  </a:lnTo>
                  <a:lnTo>
                    <a:pt x="802406" y="1179159"/>
                  </a:lnTo>
                  <a:lnTo>
                    <a:pt x="807785" y="1232351"/>
                  </a:lnTo>
                  <a:lnTo>
                    <a:pt x="809624" y="1285874"/>
                  </a:lnTo>
                </a:path>
              </a:pathLst>
            </a:custGeom>
            <a:ln w="2539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3000" y="1604963"/>
              <a:ext cx="1714498" cy="15716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3374" y="3214688"/>
              <a:ext cx="1666875" cy="1285875"/>
            </a:xfrm>
            <a:custGeom>
              <a:avLst/>
              <a:gdLst/>
              <a:ahLst/>
              <a:cxnLst/>
              <a:rect l="l" t="t" r="r" b="b"/>
              <a:pathLst>
                <a:path w="1666875" h="1285875">
                  <a:moveTo>
                    <a:pt x="1666874" y="0"/>
                  </a:moveTo>
                  <a:lnTo>
                    <a:pt x="1664901" y="38555"/>
                  </a:lnTo>
                  <a:lnTo>
                    <a:pt x="1659087" y="76987"/>
                  </a:lnTo>
                  <a:lnTo>
                    <a:pt x="1649592" y="115173"/>
                  </a:lnTo>
                  <a:lnTo>
                    <a:pt x="1636577" y="152988"/>
                  </a:lnTo>
                  <a:lnTo>
                    <a:pt x="1620202" y="190309"/>
                  </a:lnTo>
                  <a:lnTo>
                    <a:pt x="1600626" y="227013"/>
                  </a:lnTo>
                  <a:lnTo>
                    <a:pt x="1578010" y="262977"/>
                  </a:lnTo>
                  <a:lnTo>
                    <a:pt x="1552513" y="298076"/>
                  </a:lnTo>
                  <a:lnTo>
                    <a:pt x="1524296" y="332188"/>
                  </a:lnTo>
                  <a:lnTo>
                    <a:pt x="1493519" y="365188"/>
                  </a:lnTo>
                  <a:lnTo>
                    <a:pt x="1460342" y="396955"/>
                  </a:lnTo>
                  <a:lnTo>
                    <a:pt x="1424924" y="427363"/>
                  </a:lnTo>
                  <a:lnTo>
                    <a:pt x="1387426" y="456290"/>
                  </a:lnTo>
                  <a:lnTo>
                    <a:pt x="1348008" y="483612"/>
                  </a:lnTo>
                  <a:lnTo>
                    <a:pt x="1306829" y="509206"/>
                  </a:lnTo>
                  <a:lnTo>
                    <a:pt x="1264050" y="532949"/>
                  </a:lnTo>
                  <a:lnTo>
                    <a:pt x="1219832" y="554716"/>
                  </a:lnTo>
                  <a:lnTo>
                    <a:pt x="1174333" y="574385"/>
                  </a:lnTo>
                  <a:lnTo>
                    <a:pt x="1127713" y="591831"/>
                  </a:lnTo>
                  <a:lnTo>
                    <a:pt x="1080134" y="606933"/>
                  </a:lnTo>
                  <a:lnTo>
                    <a:pt x="1031755" y="619565"/>
                  </a:lnTo>
                  <a:lnTo>
                    <a:pt x="982735" y="629605"/>
                  </a:lnTo>
                  <a:lnTo>
                    <a:pt x="933236" y="636930"/>
                  </a:lnTo>
                  <a:lnTo>
                    <a:pt x="883416" y="641415"/>
                  </a:lnTo>
                  <a:lnTo>
                    <a:pt x="833436" y="642937"/>
                  </a:lnTo>
                  <a:lnTo>
                    <a:pt x="783457" y="644460"/>
                  </a:lnTo>
                  <a:lnTo>
                    <a:pt x="733637" y="648945"/>
                  </a:lnTo>
                  <a:lnTo>
                    <a:pt x="684138" y="656269"/>
                  </a:lnTo>
                  <a:lnTo>
                    <a:pt x="635119" y="666309"/>
                  </a:lnTo>
                  <a:lnTo>
                    <a:pt x="586739" y="678942"/>
                  </a:lnTo>
                  <a:lnTo>
                    <a:pt x="539160" y="694043"/>
                  </a:lnTo>
                  <a:lnTo>
                    <a:pt x="492541" y="711490"/>
                  </a:lnTo>
                  <a:lnTo>
                    <a:pt x="447042" y="731158"/>
                  </a:lnTo>
                  <a:lnTo>
                    <a:pt x="402823" y="752926"/>
                  </a:lnTo>
                  <a:lnTo>
                    <a:pt x="360044" y="776668"/>
                  </a:lnTo>
                  <a:lnTo>
                    <a:pt x="318866" y="802262"/>
                  </a:lnTo>
                  <a:lnTo>
                    <a:pt x="279448" y="829584"/>
                  </a:lnTo>
                  <a:lnTo>
                    <a:pt x="241950" y="858511"/>
                  </a:lnTo>
                  <a:lnTo>
                    <a:pt x="206532" y="888920"/>
                  </a:lnTo>
                  <a:lnTo>
                    <a:pt x="173355" y="920686"/>
                  </a:lnTo>
                  <a:lnTo>
                    <a:pt x="142577" y="953686"/>
                  </a:lnTo>
                  <a:lnTo>
                    <a:pt x="114360" y="987798"/>
                  </a:lnTo>
                  <a:lnTo>
                    <a:pt x="88864" y="1022897"/>
                  </a:lnTo>
                  <a:lnTo>
                    <a:pt x="66248" y="1058861"/>
                  </a:lnTo>
                  <a:lnTo>
                    <a:pt x="46672" y="1095565"/>
                  </a:lnTo>
                  <a:lnTo>
                    <a:pt x="30297" y="1132886"/>
                  </a:lnTo>
                  <a:lnTo>
                    <a:pt x="17282" y="1170701"/>
                  </a:lnTo>
                  <a:lnTo>
                    <a:pt x="7787" y="1208886"/>
                  </a:lnTo>
                  <a:lnTo>
                    <a:pt x="1973" y="1247319"/>
                  </a:lnTo>
                  <a:lnTo>
                    <a:pt x="0" y="1285874"/>
                  </a:lnTo>
                </a:path>
              </a:pathLst>
            </a:custGeom>
            <a:ln w="2539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00624" y="3643313"/>
              <a:ext cx="2428875" cy="1714500"/>
            </a:xfrm>
            <a:custGeom>
              <a:avLst/>
              <a:gdLst/>
              <a:ahLst/>
              <a:cxnLst/>
              <a:rect l="l" t="t" r="r" b="b"/>
              <a:pathLst>
                <a:path w="2428875" h="1714500">
                  <a:moveTo>
                    <a:pt x="2428874" y="0"/>
                  </a:moveTo>
                  <a:lnTo>
                    <a:pt x="2376841" y="1039"/>
                  </a:lnTo>
                  <a:lnTo>
                    <a:pt x="2324892" y="4118"/>
                  </a:lnTo>
                  <a:lnTo>
                    <a:pt x="2273114" y="9177"/>
                  </a:lnTo>
                  <a:lnTo>
                    <a:pt x="2221591" y="16155"/>
                  </a:lnTo>
                  <a:lnTo>
                    <a:pt x="2170407" y="24992"/>
                  </a:lnTo>
                  <a:lnTo>
                    <a:pt x="2119649" y="35629"/>
                  </a:lnTo>
                  <a:lnTo>
                    <a:pt x="2069400" y="48005"/>
                  </a:lnTo>
                  <a:lnTo>
                    <a:pt x="2019746" y="62061"/>
                  </a:lnTo>
                  <a:lnTo>
                    <a:pt x="1970772" y="77737"/>
                  </a:lnTo>
                  <a:lnTo>
                    <a:pt x="1922563" y="94972"/>
                  </a:lnTo>
                  <a:lnTo>
                    <a:pt x="1875204" y="113706"/>
                  </a:lnTo>
                  <a:lnTo>
                    <a:pt x="1828779" y="133880"/>
                  </a:lnTo>
                  <a:lnTo>
                    <a:pt x="1783374" y="155434"/>
                  </a:lnTo>
                  <a:lnTo>
                    <a:pt x="1739073" y="178307"/>
                  </a:lnTo>
                  <a:lnTo>
                    <a:pt x="1695962" y="202440"/>
                  </a:lnTo>
                  <a:lnTo>
                    <a:pt x="1654126" y="227773"/>
                  </a:lnTo>
                  <a:lnTo>
                    <a:pt x="1613650" y="254245"/>
                  </a:lnTo>
                  <a:lnTo>
                    <a:pt x="1574618" y="281797"/>
                  </a:lnTo>
                  <a:lnTo>
                    <a:pt x="1537115" y="310369"/>
                  </a:lnTo>
                  <a:lnTo>
                    <a:pt x="1501228" y="339900"/>
                  </a:lnTo>
                  <a:lnTo>
                    <a:pt x="1467039" y="370331"/>
                  </a:lnTo>
                  <a:lnTo>
                    <a:pt x="1434635" y="401602"/>
                  </a:lnTo>
                  <a:lnTo>
                    <a:pt x="1404101" y="433653"/>
                  </a:lnTo>
                  <a:lnTo>
                    <a:pt x="1375521" y="466423"/>
                  </a:lnTo>
                  <a:lnTo>
                    <a:pt x="1348980" y="499854"/>
                  </a:lnTo>
                  <a:lnTo>
                    <a:pt x="1324564" y="533884"/>
                  </a:lnTo>
                  <a:lnTo>
                    <a:pt x="1302357" y="568454"/>
                  </a:lnTo>
                  <a:lnTo>
                    <a:pt x="1282445" y="603503"/>
                  </a:lnTo>
                  <a:lnTo>
                    <a:pt x="1264911" y="638973"/>
                  </a:lnTo>
                  <a:lnTo>
                    <a:pt x="1249843" y="674803"/>
                  </a:lnTo>
                  <a:lnTo>
                    <a:pt x="1237323" y="710932"/>
                  </a:lnTo>
                  <a:lnTo>
                    <a:pt x="1220271" y="783851"/>
                  </a:lnTo>
                  <a:lnTo>
                    <a:pt x="1214436" y="857249"/>
                  </a:lnTo>
                  <a:lnTo>
                    <a:pt x="1212963" y="893979"/>
                  </a:lnTo>
                  <a:lnTo>
                    <a:pt x="1208601" y="930648"/>
                  </a:lnTo>
                  <a:lnTo>
                    <a:pt x="1191550" y="1003567"/>
                  </a:lnTo>
                  <a:lnTo>
                    <a:pt x="1179030" y="1039696"/>
                  </a:lnTo>
                  <a:lnTo>
                    <a:pt x="1163961" y="1075526"/>
                  </a:lnTo>
                  <a:lnTo>
                    <a:pt x="1146428" y="1110995"/>
                  </a:lnTo>
                  <a:lnTo>
                    <a:pt x="1126515" y="1146045"/>
                  </a:lnTo>
                  <a:lnTo>
                    <a:pt x="1104308" y="1180615"/>
                  </a:lnTo>
                  <a:lnTo>
                    <a:pt x="1079892" y="1214645"/>
                  </a:lnTo>
                  <a:lnTo>
                    <a:pt x="1053352" y="1248075"/>
                  </a:lnTo>
                  <a:lnTo>
                    <a:pt x="1024772" y="1280846"/>
                  </a:lnTo>
                  <a:lnTo>
                    <a:pt x="994237" y="1312896"/>
                  </a:lnTo>
                  <a:lnTo>
                    <a:pt x="961833" y="1344167"/>
                  </a:lnTo>
                  <a:lnTo>
                    <a:pt x="927645" y="1374598"/>
                  </a:lnTo>
                  <a:lnTo>
                    <a:pt x="891757" y="1404130"/>
                  </a:lnTo>
                  <a:lnTo>
                    <a:pt x="854255" y="1432701"/>
                  </a:lnTo>
                  <a:lnTo>
                    <a:pt x="815223" y="1460253"/>
                  </a:lnTo>
                  <a:lnTo>
                    <a:pt x="774747" y="1486726"/>
                  </a:lnTo>
                  <a:lnTo>
                    <a:pt x="732910" y="1512058"/>
                  </a:lnTo>
                  <a:lnTo>
                    <a:pt x="689800" y="1536191"/>
                  </a:lnTo>
                  <a:lnTo>
                    <a:pt x="645499" y="1559064"/>
                  </a:lnTo>
                  <a:lnTo>
                    <a:pt x="600094" y="1580618"/>
                  </a:lnTo>
                  <a:lnTo>
                    <a:pt x="553670" y="1600792"/>
                  </a:lnTo>
                  <a:lnTo>
                    <a:pt x="506310" y="1619527"/>
                  </a:lnTo>
                  <a:lnTo>
                    <a:pt x="458101" y="1636762"/>
                  </a:lnTo>
                  <a:lnTo>
                    <a:pt x="409127" y="1652437"/>
                  </a:lnTo>
                  <a:lnTo>
                    <a:pt x="359473" y="1666493"/>
                  </a:lnTo>
                  <a:lnTo>
                    <a:pt x="309224" y="1678869"/>
                  </a:lnTo>
                  <a:lnTo>
                    <a:pt x="258466" y="1689506"/>
                  </a:lnTo>
                  <a:lnTo>
                    <a:pt x="207282" y="1698344"/>
                  </a:lnTo>
                  <a:lnTo>
                    <a:pt x="155759" y="1705322"/>
                  </a:lnTo>
                  <a:lnTo>
                    <a:pt x="103981" y="1710380"/>
                  </a:lnTo>
                  <a:lnTo>
                    <a:pt x="52033" y="1713459"/>
                  </a:lnTo>
                  <a:lnTo>
                    <a:pt x="0" y="1714499"/>
                  </a:lnTo>
                </a:path>
              </a:pathLst>
            </a:custGeom>
            <a:ln w="2539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7505700" y="2881313"/>
            <a:ext cx="1638298" cy="15716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0503" y="4606533"/>
            <a:ext cx="1694180" cy="178625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3495" marR="5080" indent="1270">
              <a:lnSpc>
                <a:spcPct val="128600"/>
              </a:lnSpc>
              <a:spcBef>
                <a:spcPts val="35"/>
              </a:spcBef>
            </a:pPr>
            <a:r>
              <a:rPr sz="1800" spc="-5" dirty="0">
                <a:latin typeface="Calibri"/>
                <a:cs typeface="Calibri"/>
              </a:rPr>
              <a:t>Artefato?  Topologia? 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rm</a:t>
            </a:r>
            <a:r>
              <a:rPr sz="1800" dirty="0">
                <a:latin typeface="Calibri"/>
                <a:cs typeface="Calibri"/>
              </a:rPr>
              <a:t>az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ento?  </a:t>
            </a:r>
            <a:r>
              <a:rPr sz="1800" spc="-5" dirty="0">
                <a:latin typeface="Calibri"/>
                <a:cs typeface="Calibri"/>
              </a:rPr>
              <a:t>Colaboração?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alibri"/>
                <a:cs typeface="Calibri"/>
              </a:rPr>
              <a:t>Consulta?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219978" y="9392"/>
            <a:ext cx="914592" cy="657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10133" y="723583"/>
            <a:ext cx="1929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Artefato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pSp>
        <p:nvGrpSpPr>
          <p:cNvPr id="12" name="object 12"/>
          <p:cNvGrpSpPr/>
          <p:nvPr/>
        </p:nvGrpSpPr>
        <p:grpSpPr>
          <a:xfrm>
            <a:off x="1438102" y="3487188"/>
            <a:ext cx="1579880" cy="590550"/>
            <a:chOff x="1438102" y="3487188"/>
            <a:chExt cx="1579880" cy="590550"/>
          </a:xfrm>
        </p:grpSpPr>
        <p:sp>
          <p:nvSpPr>
            <p:cNvPr id="13" name="object 13"/>
            <p:cNvSpPr/>
            <p:nvPr/>
          </p:nvSpPr>
          <p:spPr>
            <a:xfrm>
              <a:off x="1438102" y="3487188"/>
              <a:ext cx="1579417" cy="5902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7359" y="3574473"/>
              <a:ext cx="968432" cy="436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7298" y="3516262"/>
              <a:ext cx="1481137" cy="488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7298" y="3516263"/>
              <a:ext cx="1481455" cy="488950"/>
            </a:xfrm>
            <a:custGeom>
              <a:avLst/>
              <a:gdLst/>
              <a:ahLst/>
              <a:cxnLst/>
              <a:rect l="l" t="t" r="r" b="b"/>
              <a:pathLst>
                <a:path w="1481455" h="488950">
                  <a:moveTo>
                    <a:pt x="0" y="0"/>
                  </a:moveTo>
                  <a:lnTo>
                    <a:pt x="1481137" y="0"/>
                  </a:lnTo>
                  <a:lnTo>
                    <a:pt x="1481137" y="488949"/>
                  </a:lnTo>
                  <a:lnTo>
                    <a:pt x="0" y="4889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87298" y="3516262"/>
            <a:ext cx="1481455" cy="48895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Diretório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79123" y="3487188"/>
            <a:ext cx="1583690" cy="590550"/>
            <a:chOff x="3379123" y="3487188"/>
            <a:chExt cx="1583690" cy="590550"/>
          </a:xfrm>
        </p:grpSpPr>
        <p:sp>
          <p:nvSpPr>
            <p:cNvPr id="19" name="object 19"/>
            <p:cNvSpPr/>
            <p:nvPr/>
          </p:nvSpPr>
          <p:spPr>
            <a:xfrm>
              <a:off x="3379123" y="3487188"/>
              <a:ext cx="1583574" cy="5902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2414" y="3574473"/>
              <a:ext cx="864523" cy="4364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31514" y="3516262"/>
              <a:ext cx="1481136" cy="4889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1514" y="3516263"/>
              <a:ext cx="1481455" cy="488950"/>
            </a:xfrm>
            <a:custGeom>
              <a:avLst/>
              <a:gdLst/>
              <a:ahLst/>
              <a:cxnLst/>
              <a:rect l="l" t="t" r="r" b="b"/>
              <a:pathLst>
                <a:path w="1481454" h="488950">
                  <a:moveTo>
                    <a:pt x="0" y="0"/>
                  </a:moveTo>
                  <a:lnTo>
                    <a:pt x="1481136" y="0"/>
                  </a:lnTo>
                  <a:lnTo>
                    <a:pt x="1481136" y="488949"/>
                  </a:lnTo>
                  <a:lnTo>
                    <a:pt x="0" y="4889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31514" y="3516262"/>
            <a:ext cx="1481455" cy="48895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Arquivo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73283" y="2394065"/>
            <a:ext cx="1583690" cy="590550"/>
            <a:chOff x="2373283" y="2394065"/>
            <a:chExt cx="1583690" cy="590550"/>
          </a:xfrm>
        </p:grpSpPr>
        <p:sp>
          <p:nvSpPr>
            <p:cNvPr id="25" name="object 25"/>
            <p:cNvSpPr/>
            <p:nvPr/>
          </p:nvSpPr>
          <p:spPr>
            <a:xfrm>
              <a:off x="2373283" y="2394065"/>
              <a:ext cx="1583574" cy="5902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8756" y="2481349"/>
              <a:ext cx="1300942" cy="4322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23576" y="2420887"/>
              <a:ext cx="1481137" cy="4889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3576" y="2420888"/>
              <a:ext cx="1481455" cy="488950"/>
            </a:xfrm>
            <a:custGeom>
              <a:avLst/>
              <a:gdLst/>
              <a:ahLst/>
              <a:cxnLst/>
              <a:rect l="l" t="t" r="r" b="b"/>
              <a:pathLst>
                <a:path w="1481454" h="488950">
                  <a:moveTo>
                    <a:pt x="0" y="0"/>
                  </a:moveTo>
                  <a:lnTo>
                    <a:pt x="1481136" y="0"/>
                  </a:lnTo>
                  <a:lnTo>
                    <a:pt x="1481136" y="488949"/>
                  </a:lnTo>
                  <a:lnTo>
                    <a:pt x="0" y="4889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23576" y="2420888"/>
            <a:ext cx="1481455" cy="48895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8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Elemento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56458" y="2626821"/>
            <a:ext cx="3474720" cy="2531745"/>
            <a:chOff x="756458" y="2626821"/>
            <a:chExt cx="3474720" cy="2531745"/>
          </a:xfrm>
        </p:grpSpPr>
        <p:sp>
          <p:nvSpPr>
            <p:cNvPr id="31" name="object 31"/>
            <p:cNvSpPr/>
            <p:nvPr/>
          </p:nvSpPr>
          <p:spPr>
            <a:xfrm>
              <a:off x="2946862" y="2888672"/>
              <a:ext cx="461356" cy="3865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98251" y="2914601"/>
              <a:ext cx="360362" cy="28733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98251" y="2914601"/>
              <a:ext cx="360680" cy="287655"/>
            </a:xfrm>
            <a:custGeom>
              <a:avLst/>
              <a:gdLst/>
              <a:ahLst/>
              <a:cxnLst/>
              <a:rect l="l" t="t" r="r" b="b"/>
              <a:pathLst>
                <a:path w="360679" h="287655">
                  <a:moveTo>
                    <a:pt x="0" y="287337"/>
                  </a:moveTo>
                  <a:lnTo>
                    <a:pt x="180181" y="0"/>
                  </a:lnTo>
                  <a:lnTo>
                    <a:pt x="360362" y="287337"/>
                  </a:lnTo>
                  <a:lnTo>
                    <a:pt x="0" y="28733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69622" y="3175461"/>
              <a:ext cx="1068185" cy="4073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27866" y="3201937"/>
              <a:ext cx="950594" cy="314325"/>
            </a:xfrm>
            <a:custGeom>
              <a:avLst/>
              <a:gdLst/>
              <a:ahLst/>
              <a:cxnLst/>
              <a:rect l="l" t="t" r="r" b="b"/>
              <a:pathLst>
                <a:path w="950594" h="314325">
                  <a:moveTo>
                    <a:pt x="950565" y="0"/>
                  </a:moveTo>
                  <a:lnTo>
                    <a:pt x="950565" y="157162"/>
                  </a:lnTo>
                  <a:lnTo>
                    <a:pt x="0" y="157162"/>
                  </a:lnTo>
                  <a:lnTo>
                    <a:pt x="0" y="314324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21428" y="3175461"/>
              <a:ext cx="1109748" cy="4073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78432" y="3201937"/>
              <a:ext cx="993775" cy="314325"/>
            </a:xfrm>
            <a:custGeom>
              <a:avLst/>
              <a:gdLst/>
              <a:ahLst/>
              <a:cxnLst/>
              <a:rect l="l" t="t" r="r" b="b"/>
              <a:pathLst>
                <a:path w="993775" h="314325">
                  <a:moveTo>
                    <a:pt x="0" y="0"/>
                  </a:moveTo>
                  <a:lnTo>
                    <a:pt x="0" y="157162"/>
                  </a:lnTo>
                  <a:lnTo>
                    <a:pt x="993650" y="157162"/>
                  </a:lnTo>
                  <a:lnTo>
                    <a:pt x="993650" y="314324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3370" y="3591098"/>
              <a:ext cx="532014" cy="39069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3607" y="3617356"/>
              <a:ext cx="431799" cy="28892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43607" y="3617356"/>
              <a:ext cx="431800" cy="288925"/>
            </a:xfrm>
            <a:custGeom>
              <a:avLst/>
              <a:gdLst/>
              <a:ahLst/>
              <a:cxnLst/>
              <a:rect l="l" t="t" r="r" b="b"/>
              <a:pathLst>
                <a:path w="431800" h="288925">
                  <a:moveTo>
                    <a:pt x="0" y="144462"/>
                  </a:moveTo>
                  <a:lnTo>
                    <a:pt x="215899" y="0"/>
                  </a:lnTo>
                  <a:lnTo>
                    <a:pt x="431799" y="144462"/>
                  </a:lnTo>
                  <a:lnTo>
                    <a:pt x="215899" y="288924"/>
                  </a:lnTo>
                  <a:lnTo>
                    <a:pt x="0" y="144462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6458" y="2626821"/>
              <a:ext cx="1712422" cy="121365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5003" y="2665364"/>
              <a:ext cx="1609090" cy="1096645"/>
            </a:xfrm>
            <a:custGeom>
              <a:avLst/>
              <a:gdLst/>
              <a:ahLst/>
              <a:cxnLst/>
              <a:rect l="l" t="t" r="r" b="b"/>
              <a:pathLst>
                <a:path w="1609089" h="1096645">
                  <a:moveTo>
                    <a:pt x="1608574" y="0"/>
                  </a:moveTo>
                  <a:lnTo>
                    <a:pt x="0" y="0"/>
                  </a:lnTo>
                  <a:lnTo>
                    <a:pt x="0" y="1096455"/>
                  </a:lnTo>
                  <a:lnTo>
                    <a:pt x="228605" y="109645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85505" y="4567842"/>
              <a:ext cx="1583574" cy="5902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81348" y="4655127"/>
              <a:ext cx="1575262" cy="4322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36388" y="4595687"/>
              <a:ext cx="1481137" cy="4889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36388" y="4595687"/>
              <a:ext cx="1481455" cy="488950"/>
            </a:xfrm>
            <a:custGeom>
              <a:avLst/>
              <a:gdLst/>
              <a:ahLst/>
              <a:cxnLst/>
              <a:rect l="l" t="t" r="r" b="b"/>
              <a:pathLst>
                <a:path w="1481454" h="488950">
                  <a:moveTo>
                    <a:pt x="0" y="0"/>
                  </a:moveTo>
                  <a:lnTo>
                    <a:pt x="1481137" y="0"/>
                  </a:lnTo>
                  <a:lnTo>
                    <a:pt x="1481137" y="488949"/>
                  </a:lnTo>
                  <a:lnTo>
                    <a:pt x="0" y="4889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536388" y="4595688"/>
            <a:ext cx="1481455" cy="48895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Arquivo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Binário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243646" y="4567842"/>
            <a:ext cx="1583690" cy="590550"/>
            <a:chOff x="4243646" y="4567842"/>
            <a:chExt cx="1583690" cy="590550"/>
          </a:xfrm>
        </p:grpSpPr>
        <p:sp>
          <p:nvSpPr>
            <p:cNvPr id="49" name="object 49"/>
            <p:cNvSpPr/>
            <p:nvPr/>
          </p:nvSpPr>
          <p:spPr>
            <a:xfrm>
              <a:off x="4243646" y="4567842"/>
              <a:ext cx="1583574" cy="5902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14305" y="4655126"/>
              <a:ext cx="1438102" cy="43226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95609" y="4595687"/>
              <a:ext cx="1481137" cy="4889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95609" y="4595687"/>
              <a:ext cx="1481455" cy="488950"/>
            </a:xfrm>
            <a:custGeom>
              <a:avLst/>
              <a:gdLst/>
              <a:ahLst/>
              <a:cxnLst/>
              <a:rect l="l" t="t" r="r" b="b"/>
              <a:pathLst>
                <a:path w="1481454" h="488950">
                  <a:moveTo>
                    <a:pt x="0" y="0"/>
                  </a:moveTo>
                  <a:lnTo>
                    <a:pt x="1481136" y="0"/>
                  </a:lnTo>
                  <a:lnTo>
                    <a:pt x="1481136" y="488949"/>
                  </a:lnTo>
                  <a:lnTo>
                    <a:pt x="0" y="4889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295609" y="4595688"/>
            <a:ext cx="1481455" cy="48895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Arquivo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217025" y="3994264"/>
            <a:ext cx="5220970" cy="1163955"/>
            <a:chOff x="3217025" y="3994264"/>
            <a:chExt cx="5220970" cy="1163955"/>
          </a:xfrm>
        </p:grpSpPr>
        <p:sp>
          <p:nvSpPr>
            <p:cNvPr id="55" name="object 55"/>
            <p:cNvSpPr/>
            <p:nvPr/>
          </p:nvSpPr>
          <p:spPr>
            <a:xfrm>
              <a:off x="3927763" y="3994264"/>
              <a:ext cx="461356" cy="38654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76547" y="4020319"/>
              <a:ext cx="360361" cy="28733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76547" y="4020319"/>
              <a:ext cx="360680" cy="287655"/>
            </a:xfrm>
            <a:custGeom>
              <a:avLst/>
              <a:gdLst/>
              <a:ahLst/>
              <a:cxnLst/>
              <a:rect l="l" t="t" r="r" b="b"/>
              <a:pathLst>
                <a:path w="360679" h="287654">
                  <a:moveTo>
                    <a:pt x="0" y="287336"/>
                  </a:moveTo>
                  <a:lnTo>
                    <a:pt x="180180" y="0"/>
                  </a:lnTo>
                  <a:lnTo>
                    <a:pt x="360362" y="287336"/>
                  </a:lnTo>
                  <a:lnTo>
                    <a:pt x="0" y="287336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17025" y="4281054"/>
              <a:ext cx="997527" cy="38238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76957" y="4307655"/>
              <a:ext cx="880110" cy="288290"/>
            </a:xfrm>
            <a:custGeom>
              <a:avLst/>
              <a:gdLst/>
              <a:ahLst/>
              <a:cxnLst/>
              <a:rect l="l" t="t" r="r" b="b"/>
              <a:pathLst>
                <a:path w="880110" h="288289">
                  <a:moveTo>
                    <a:pt x="879771" y="0"/>
                  </a:moveTo>
                  <a:lnTo>
                    <a:pt x="879771" y="144015"/>
                  </a:lnTo>
                  <a:lnTo>
                    <a:pt x="0" y="144015"/>
                  </a:ln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98174" y="4281054"/>
              <a:ext cx="997527" cy="38238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56727" y="4307655"/>
              <a:ext cx="879475" cy="288290"/>
            </a:xfrm>
            <a:custGeom>
              <a:avLst/>
              <a:gdLst/>
              <a:ahLst/>
              <a:cxnLst/>
              <a:rect l="l" t="t" r="r" b="b"/>
              <a:pathLst>
                <a:path w="879475" h="288289">
                  <a:moveTo>
                    <a:pt x="0" y="0"/>
                  </a:moveTo>
                  <a:lnTo>
                    <a:pt x="0" y="144015"/>
                  </a:lnTo>
                  <a:lnTo>
                    <a:pt x="879450" y="144015"/>
                  </a:lnTo>
                  <a:lnTo>
                    <a:pt x="879450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57999" y="4567842"/>
              <a:ext cx="1579417" cy="5902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19356" y="4655126"/>
              <a:ext cx="640079" cy="43226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07286" y="4595687"/>
              <a:ext cx="1481136" cy="48895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07285" y="4595687"/>
              <a:ext cx="1481455" cy="488950"/>
            </a:xfrm>
            <a:custGeom>
              <a:avLst/>
              <a:gdLst/>
              <a:ahLst/>
              <a:cxnLst/>
              <a:rect l="l" t="t" r="r" b="b"/>
              <a:pathLst>
                <a:path w="1481454" h="488950">
                  <a:moveTo>
                    <a:pt x="0" y="0"/>
                  </a:moveTo>
                  <a:lnTo>
                    <a:pt x="1481136" y="0"/>
                  </a:lnTo>
                  <a:lnTo>
                    <a:pt x="1481136" y="488949"/>
                  </a:lnTo>
                  <a:lnTo>
                    <a:pt x="0" y="4889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379726" y="4690302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Linha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735780" y="4667596"/>
            <a:ext cx="1217930" cy="391160"/>
            <a:chOff x="5735780" y="4667596"/>
            <a:chExt cx="1217930" cy="391160"/>
          </a:xfrm>
        </p:grpSpPr>
        <p:sp>
          <p:nvSpPr>
            <p:cNvPr id="68" name="object 68"/>
            <p:cNvSpPr/>
            <p:nvPr/>
          </p:nvSpPr>
          <p:spPr>
            <a:xfrm>
              <a:off x="5735780" y="4667596"/>
              <a:ext cx="532014" cy="39069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86689" y="4694619"/>
              <a:ext cx="431800" cy="28892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86688" y="4694619"/>
              <a:ext cx="431800" cy="288925"/>
            </a:xfrm>
            <a:custGeom>
              <a:avLst/>
              <a:gdLst/>
              <a:ahLst/>
              <a:cxnLst/>
              <a:rect l="l" t="t" r="r" b="b"/>
              <a:pathLst>
                <a:path w="431800" h="288925">
                  <a:moveTo>
                    <a:pt x="0" y="144462"/>
                  </a:moveTo>
                  <a:lnTo>
                    <a:pt x="215899" y="0"/>
                  </a:lnTo>
                  <a:lnTo>
                    <a:pt x="431799" y="144462"/>
                  </a:lnTo>
                  <a:lnTo>
                    <a:pt x="215899" y="288924"/>
                  </a:lnTo>
                  <a:lnTo>
                    <a:pt x="0" y="144462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72199" y="4800599"/>
              <a:ext cx="781396" cy="11637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18490" y="4839082"/>
              <a:ext cx="688975" cy="1270"/>
            </a:xfrm>
            <a:custGeom>
              <a:avLst/>
              <a:gdLst/>
              <a:ahLst/>
              <a:cxnLst/>
              <a:rect l="l" t="t" r="r" b="b"/>
              <a:pathLst>
                <a:path w="688975" h="1270">
                  <a:moveTo>
                    <a:pt x="688796" y="1079"/>
                  </a:moveTo>
                  <a:lnTo>
                    <a:pt x="344397" y="1079"/>
                  </a:lnTo>
                  <a:lnTo>
                    <a:pt x="344397" y="0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43284" y="723583"/>
            <a:ext cx="2262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Topologia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27083" y="1897070"/>
            <a:ext cx="1152525" cy="1059180"/>
          </a:xfrm>
          <a:custGeom>
            <a:avLst/>
            <a:gdLst/>
            <a:ahLst/>
            <a:cxnLst/>
            <a:rect l="l" t="t" r="r" b="b"/>
            <a:pathLst>
              <a:path w="1152525" h="1059180">
                <a:moveTo>
                  <a:pt x="0" y="0"/>
                </a:moveTo>
                <a:lnTo>
                  <a:pt x="1151999" y="0"/>
                </a:lnTo>
                <a:lnTo>
                  <a:pt x="1151999" y="1058861"/>
                </a:lnTo>
                <a:lnTo>
                  <a:pt x="0" y="105886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5023" y="2276641"/>
            <a:ext cx="109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Repositório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7083" y="4456127"/>
            <a:ext cx="1152525" cy="973455"/>
          </a:xfrm>
          <a:custGeom>
            <a:avLst/>
            <a:gdLst/>
            <a:ahLst/>
            <a:cxnLst/>
            <a:rect l="l" t="t" r="r" b="b"/>
            <a:pathLst>
              <a:path w="1152525" h="973454">
                <a:moveTo>
                  <a:pt x="0" y="0"/>
                </a:moveTo>
                <a:lnTo>
                  <a:pt x="1151999" y="0"/>
                </a:lnTo>
                <a:lnTo>
                  <a:pt x="1151999" y="973136"/>
                </a:lnTo>
                <a:lnTo>
                  <a:pt x="0" y="97313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8523" y="4655676"/>
            <a:ext cx="95885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2235" marR="5080" indent="-9017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libri"/>
                <a:cs typeface="Calibri"/>
              </a:rPr>
              <a:t>Espaço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 </a:t>
            </a:r>
            <a:r>
              <a:rPr sz="1800" spc="-5" dirty="0">
                <a:latin typeface="Calibri"/>
                <a:cs typeface="Calibri"/>
              </a:rPr>
              <a:t>Trabalho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0534" y="6033787"/>
            <a:ext cx="1323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Centralizado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5897" y="6062305"/>
            <a:ext cx="1183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Distribuído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5428" y="2385752"/>
            <a:ext cx="1737360" cy="2643505"/>
            <a:chOff x="835428" y="2385752"/>
            <a:chExt cx="1737360" cy="2643505"/>
          </a:xfrm>
        </p:grpSpPr>
        <p:sp>
          <p:nvSpPr>
            <p:cNvPr id="19" name="object 19"/>
            <p:cNvSpPr/>
            <p:nvPr/>
          </p:nvSpPr>
          <p:spPr>
            <a:xfrm>
              <a:off x="835428" y="2780607"/>
              <a:ext cx="1064028" cy="22485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8483" y="2993674"/>
              <a:ext cx="802640" cy="1949450"/>
            </a:xfrm>
            <a:custGeom>
              <a:avLst/>
              <a:gdLst/>
              <a:ahLst/>
              <a:cxnLst/>
              <a:rect l="l" t="t" r="r" b="b"/>
              <a:pathLst>
                <a:path w="802639" h="1949450">
                  <a:moveTo>
                    <a:pt x="228599" y="1949022"/>
                  </a:moveTo>
                  <a:lnTo>
                    <a:pt x="185737" y="1935528"/>
                  </a:lnTo>
                  <a:lnTo>
                    <a:pt x="144462" y="1895841"/>
                  </a:lnTo>
                  <a:lnTo>
                    <a:pt x="106362" y="1834722"/>
                  </a:lnTo>
                  <a:lnTo>
                    <a:pt x="71437" y="1756141"/>
                  </a:lnTo>
                  <a:lnTo>
                    <a:pt x="42068" y="1662478"/>
                  </a:lnTo>
                  <a:lnTo>
                    <a:pt x="19843" y="1557703"/>
                  </a:lnTo>
                  <a:lnTo>
                    <a:pt x="4762" y="1445785"/>
                  </a:lnTo>
                  <a:lnTo>
                    <a:pt x="0" y="1330691"/>
                  </a:lnTo>
                  <a:lnTo>
                    <a:pt x="8731" y="1215597"/>
                  </a:lnTo>
                  <a:lnTo>
                    <a:pt x="34924" y="1103678"/>
                  </a:lnTo>
                  <a:lnTo>
                    <a:pt x="73818" y="999697"/>
                  </a:lnTo>
                  <a:lnTo>
                    <a:pt x="125412" y="906034"/>
                  </a:lnTo>
                  <a:lnTo>
                    <a:pt x="186531" y="826659"/>
                  </a:lnTo>
                  <a:lnTo>
                    <a:pt x="219868" y="793322"/>
                  </a:lnTo>
                  <a:lnTo>
                    <a:pt x="254793" y="765541"/>
                  </a:lnTo>
                  <a:lnTo>
                    <a:pt x="290512" y="743316"/>
                  </a:lnTo>
                  <a:lnTo>
                    <a:pt x="327024" y="726647"/>
                  </a:lnTo>
                  <a:lnTo>
                    <a:pt x="364331" y="715534"/>
                  </a:lnTo>
                  <a:lnTo>
                    <a:pt x="402431" y="712359"/>
                  </a:lnTo>
                  <a:lnTo>
                    <a:pt x="439737" y="708391"/>
                  </a:lnTo>
                  <a:lnTo>
                    <a:pt x="477043" y="695691"/>
                  </a:lnTo>
                  <a:lnTo>
                    <a:pt x="514349" y="675053"/>
                  </a:lnTo>
                  <a:lnTo>
                    <a:pt x="550068" y="648066"/>
                  </a:lnTo>
                  <a:lnTo>
                    <a:pt x="584993" y="613934"/>
                  </a:lnTo>
                  <a:lnTo>
                    <a:pt x="618331" y="573453"/>
                  </a:lnTo>
                  <a:lnTo>
                    <a:pt x="649287" y="528209"/>
                  </a:lnTo>
                  <a:lnTo>
                    <a:pt x="678656" y="478203"/>
                  </a:lnTo>
                  <a:lnTo>
                    <a:pt x="730249" y="363903"/>
                  </a:lnTo>
                  <a:lnTo>
                    <a:pt x="769937" y="237697"/>
                  </a:lnTo>
                  <a:lnTo>
                    <a:pt x="796130" y="101966"/>
                  </a:lnTo>
                  <a:lnTo>
                    <a:pt x="802503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8603" y="2955940"/>
              <a:ext cx="170812" cy="1749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04603" y="2385752"/>
              <a:ext cx="1068185" cy="22901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0239" y="2407451"/>
              <a:ext cx="906496" cy="20486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8990" y="3163783"/>
            <a:ext cx="281305" cy="1804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check-in /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0779" y="2461888"/>
            <a:ext cx="281305" cy="19069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check-out /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update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16293" y="3839870"/>
            <a:ext cx="1177925" cy="1959610"/>
            <a:chOff x="6716293" y="3839870"/>
            <a:chExt cx="1177925" cy="1959610"/>
          </a:xfrm>
        </p:grpSpPr>
        <p:sp>
          <p:nvSpPr>
            <p:cNvPr id="27" name="object 27"/>
            <p:cNvSpPr/>
            <p:nvPr/>
          </p:nvSpPr>
          <p:spPr>
            <a:xfrm>
              <a:off x="6728993" y="3852570"/>
              <a:ext cx="1152525" cy="648335"/>
            </a:xfrm>
            <a:custGeom>
              <a:avLst/>
              <a:gdLst/>
              <a:ahLst/>
              <a:cxnLst/>
              <a:rect l="l" t="t" r="r" b="b"/>
              <a:pathLst>
                <a:path w="1152525" h="648335">
                  <a:moveTo>
                    <a:pt x="0" y="0"/>
                  </a:moveTo>
                  <a:lnTo>
                    <a:pt x="1151999" y="0"/>
                  </a:lnTo>
                  <a:lnTo>
                    <a:pt x="1151999" y="647999"/>
                  </a:lnTo>
                  <a:lnTo>
                    <a:pt x="0" y="6479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28993" y="5138454"/>
              <a:ext cx="1152525" cy="648335"/>
            </a:xfrm>
            <a:custGeom>
              <a:avLst/>
              <a:gdLst/>
              <a:ahLst/>
              <a:cxnLst/>
              <a:rect l="l" t="t" r="r" b="b"/>
              <a:pathLst>
                <a:path w="1152525" h="648335">
                  <a:moveTo>
                    <a:pt x="0" y="0"/>
                  </a:moveTo>
                  <a:lnTo>
                    <a:pt x="1151999" y="0"/>
                  </a:lnTo>
                  <a:lnTo>
                    <a:pt x="1151999" y="647999"/>
                  </a:lnTo>
                  <a:lnTo>
                    <a:pt x="0" y="6479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00824" y="3571876"/>
            <a:ext cx="1643380" cy="242951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R="2730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Repositório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332105" marR="369570" algn="ctr">
              <a:lnSpc>
                <a:spcPts val="2100"/>
              </a:lnSpc>
              <a:spcBef>
                <a:spcPts val="1635"/>
              </a:spcBef>
            </a:pPr>
            <a:r>
              <a:rPr sz="1800" spc="-5" dirty="0">
                <a:latin typeface="Calibri"/>
                <a:cs typeface="Calibri"/>
              </a:rPr>
              <a:t>Espaço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 </a:t>
            </a:r>
            <a:r>
              <a:rPr sz="1800" spc="-5" dirty="0">
                <a:latin typeface="Calibri"/>
                <a:cs typeface="Calibri"/>
              </a:rPr>
              <a:t>Trabalho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34051" y="4135581"/>
            <a:ext cx="1741805" cy="1413510"/>
            <a:chOff x="6434051" y="4135581"/>
            <a:chExt cx="1741805" cy="1413510"/>
          </a:xfrm>
        </p:grpSpPr>
        <p:sp>
          <p:nvSpPr>
            <p:cNvPr id="31" name="object 31"/>
            <p:cNvSpPr/>
            <p:nvPr/>
          </p:nvSpPr>
          <p:spPr>
            <a:xfrm>
              <a:off x="6434051" y="4326774"/>
              <a:ext cx="1068185" cy="12219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00393" y="4537836"/>
              <a:ext cx="799465" cy="925194"/>
            </a:xfrm>
            <a:custGeom>
              <a:avLst/>
              <a:gdLst/>
              <a:ahLst/>
              <a:cxnLst/>
              <a:rect l="l" t="t" r="r" b="b"/>
              <a:pathLst>
                <a:path w="799465" h="925195">
                  <a:moveTo>
                    <a:pt x="228599" y="924617"/>
                  </a:moveTo>
                  <a:lnTo>
                    <a:pt x="185737" y="917474"/>
                  </a:lnTo>
                  <a:lnTo>
                    <a:pt x="144462" y="896836"/>
                  </a:lnTo>
                  <a:lnTo>
                    <a:pt x="106362" y="865086"/>
                  </a:lnTo>
                  <a:lnTo>
                    <a:pt x="71437" y="823811"/>
                  </a:lnTo>
                  <a:lnTo>
                    <a:pt x="42068" y="775392"/>
                  </a:lnTo>
                  <a:lnTo>
                    <a:pt x="19843" y="720624"/>
                  </a:lnTo>
                  <a:lnTo>
                    <a:pt x="4762" y="662680"/>
                  </a:lnTo>
                  <a:lnTo>
                    <a:pt x="0" y="603149"/>
                  </a:lnTo>
                  <a:lnTo>
                    <a:pt x="8731" y="542824"/>
                  </a:lnTo>
                  <a:lnTo>
                    <a:pt x="34924" y="484880"/>
                  </a:lnTo>
                  <a:lnTo>
                    <a:pt x="73818" y="430905"/>
                  </a:lnTo>
                  <a:lnTo>
                    <a:pt x="125412" y="381692"/>
                  </a:lnTo>
                  <a:lnTo>
                    <a:pt x="186531" y="341211"/>
                  </a:lnTo>
                  <a:lnTo>
                    <a:pt x="254793" y="309461"/>
                  </a:lnTo>
                  <a:lnTo>
                    <a:pt x="327024" y="288824"/>
                  </a:lnTo>
                  <a:lnTo>
                    <a:pt x="402431" y="281680"/>
                  </a:lnTo>
                  <a:lnTo>
                    <a:pt x="477043" y="274536"/>
                  </a:lnTo>
                  <a:lnTo>
                    <a:pt x="550068" y="253899"/>
                  </a:lnTo>
                  <a:lnTo>
                    <a:pt x="618331" y="222942"/>
                  </a:lnTo>
                  <a:lnTo>
                    <a:pt x="678656" y="181668"/>
                  </a:lnTo>
                  <a:lnTo>
                    <a:pt x="730249" y="134043"/>
                  </a:lnTo>
                  <a:lnTo>
                    <a:pt x="769937" y="80067"/>
                  </a:lnTo>
                  <a:lnTo>
                    <a:pt x="796131" y="22124"/>
                  </a:lnTo>
                  <a:lnTo>
                    <a:pt x="799375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98282" y="4500429"/>
              <a:ext cx="169921" cy="1792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07382" y="4135581"/>
              <a:ext cx="1068185" cy="12219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34325" y="4157520"/>
              <a:ext cx="894320" cy="98093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72592" y="4733833"/>
            <a:ext cx="281305" cy="8769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check-in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24379" y="4114938"/>
            <a:ext cx="281305" cy="19069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check-out /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715138" y="1695576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0"/>
                </a:moveTo>
                <a:lnTo>
                  <a:pt x="1151999" y="0"/>
                </a:lnTo>
                <a:lnTo>
                  <a:pt x="1151999" y="647999"/>
                </a:lnTo>
                <a:lnTo>
                  <a:pt x="0" y="6479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727838" y="1869716"/>
            <a:ext cx="112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Repositório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15138" y="1038778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0"/>
                </a:moveTo>
                <a:lnTo>
                  <a:pt x="1151999" y="0"/>
                </a:lnTo>
                <a:lnTo>
                  <a:pt x="1151999" y="647999"/>
                </a:lnTo>
                <a:lnTo>
                  <a:pt x="0" y="6479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727838" y="1075758"/>
            <a:ext cx="11271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80975" marR="93980" indent="-9017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libri"/>
                <a:cs typeface="Calibri"/>
              </a:rPr>
              <a:t>Espaço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 </a:t>
            </a:r>
            <a:r>
              <a:rPr sz="1800" spc="-5" dirty="0">
                <a:latin typeface="Calibri"/>
                <a:cs typeface="Calibri"/>
              </a:rPr>
              <a:t>Trabalho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481343" y="2343801"/>
            <a:ext cx="885825" cy="1852295"/>
            <a:chOff x="6481343" y="2343801"/>
            <a:chExt cx="885825" cy="1852295"/>
          </a:xfrm>
        </p:grpSpPr>
        <p:sp>
          <p:nvSpPr>
            <p:cNvPr id="43" name="object 43"/>
            <p:cNvSpPr/>
            <p:nvPr/>
          </p:nvSpPr>
          <p:spPr>
            <a:xfrm>
              <a:off x="6500393" y="2381536"/>
              <a:ext cx="788670" cy="1795145"/>
            </a:xfrm>
            <a:custGeom>
              <a:avLst/>
              <a:gdLst/>
              <a:ahLst/>
              <a:cxnLst/>
              <a:rect l="l" t="t" r="r" b="b"/>
              <a:pathLst>
                <a:path w="788670" h="1795145">
                  <a:moveTo>
                    <a:pt x="228600" y="1795033"/>
                  </a:moveTo>
                  <a:lnTo>
                    <a:pt x="185737" y="1783127"/>
                  </a:lnTo>
                  <a:lnTo>
                    <a:pt x="144462" y="1748996"/>
                  </a:lnTo>
                  <a:lnTo>
                    <a:pt x="106362" y="1695814"/>
                  </a:lnTo>
                  <a:lnTo>
                    <a:pt x="71437" y="1626758"/>
                  </a:lnTo>
                  <a:lnTo>
                    <a:pt x="42068" y="1545002"/>
                  </a:lnTo>
                  <a:lnTo>
                    <a:pt x="19843" y="1453721"/>
                  </a:lnTo>
                  <a:lnTo>
                    <a:pt x="4762" y="1356883"/>
                  </a:lnTo>
                  <a:lnTo>
                    <a:pt x="0" y="1256077"/>
                  </a:lnTo>
                  <a:lnTo>
                    <a:pt x="8731" y="1155271"/>
                  </a:lnTo>
                  <a:lnTo>
                    <a:pt x="34131" y="1057639"/>
                  </a:lnTo>
                  <a:lnTo>
                    <a:pt x="73025" y="966358"/>
                  </a:lnTo>
                  <a:lnTo>
                    <a:pt x="123825" y="884602"/>
                  </a:lnTo>
                  <a:lnTo>
                    <a:pt x="183356" y="816339"/>
                  </a:lnTo>
                  <a:lnTo>
                    <a:pt x="250031" y="762364"/>
                  </a:lnTo>
                  <a:lnTo>
                    <a:pt x="285750" y="743314"/>
                  </a:lnTo>
                  <a:lnTo>
                    <a:pt x="321468" y="728233"/>
                  </a:lnTo>
                  <a:lnTo>
                    <a:pt x="395287" y="716327"/>
                  </a:lnTo>
                  <a:lnTo>
                    <a:pt x="432593" y="712358"/>
                  </a:lnTo>
                  <a:lnTo>
                    <a:pt x="469106" y="699658"/>
                  </a:lnTo>
                  <a:lnTo>
                    <a:pt x="504824" y="679020"/>
                  </a:lnTo>
                  <a:lnTo>
                    <a:pt x="540543" y="651239"/>
                  </a:lnTo>
                  <a:lnTo>
                    <a:pt x="574674" y="617108"/>
                  </a:lnTo>
                  <a:lnTo>
                    <a:pt x="607218" y="577420"/>
                  </a:lnTo>
                  <a:lnTo>
                    <a:pt x="638175" y="531383"/>
                  </a:lnTo>
                  <a:lnTo>
                    <a:pt x="666750" y="480583"/>
                  </a:lnTo>
                  <a:lnTo>
                    <a:pt x="717550" y="366283"/>
                  </a:lnTo>
                  <a:lnTo>
                    <a:pt x="756443" y="239283"/>
                  </a:lnTo>
                  <a:lnTo>
                    <a:pt x="781843" y="102758"/>
                  </a:lnTo>
                  <a:lnTo>
                    <a:pt x="788230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96276" y="2343801"/>
              <a:ext cx="170816" cy="1749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434051" y="1978430"/>
            <a:ext cx="1725295" cy="2286000"/>
            <a:chOff x="6434051" y="1978430"/>
            <a:chExt cx="1725295" cy="2286000"/>
          </a:xfrm>
        </p:grpSpPr>
        <p:sp>
          <p:nvSpPr>
            <p:cNvPr id="46" name="object 46"/>
            <p:cNvSpPr/>
            <p:nvPr/>
          </p:nvSpPr>
          <p:spPr>
            <a:xfrm>
              <a:off x="6434051" y="2169622"/>
              <a:ext cx="1055716" cy="209480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07382" y="1978430"/>
              <a:ext cx="1051559" cy="209480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22089" y="2000526"/>
              <a:ext cx="892701" cy="18520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224379" y="2033259"/>
            <a:ext cx="281305" cy="11188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clone /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pull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72592" y="3762413"/>
            <a:ext cx="281305" cy="5213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push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65794" y="723583"/>
            <a:ext cx="38176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Armazenamento</a:t>
            </a:r>
            <a:r>
              <a:rPr lang="pt-BR" spc="-5"/>
              <a:t>  30-10-2020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150937" y="1941513"/>
            <a:ext cx="1079500" cy="105918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v.3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0937" y="3217863"/>
            <a:ext cx="1079500" cy="973455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0937" y="4392614"/>
            <a:ext cx="1079500" cy="105918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4752" y="5700394"/>
            <a:ext cx="1027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Completo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7675" y="3859213"/>
            <a:ext cx="1079500" cy="346075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alibri"/>
                <a:cs typeface="Calibri"/>
              </a:rPr>
              <a:t>delta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7675" y="4406900"/>
            <a:ext cx="1079500" cy="105918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6889" y="5714682"/>
            <a:ext cx="919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i="1" dirty="0">
                <a:latin typeface="Times New Roman"/>
                <a:cs typeface="Times New Roman"/>
              </a:rPr>
              <a:t>orwa</a:t>
            </a:r>
            <a:r>
              <a:rPr sz="2000" i="1" spc="-75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7675" y="3359150"/>
            <a:ext cx="1079500" cy="346075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alibri"/>
                <a:cs typeface="Calibri"/>
              </a:rPr>
              <a:t>delta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6637" y="4576763"/>
            <a:ext cx="1079500" cy="346075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alibri"/>
                <a:cs typeface="Calibri"/>
              </a:rPr>
              <a:t>delta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48225" y="3359150"/>
            <a:ext cx="1079500" cy="105918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v.3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8240" y="5728969"/>
            <a:ext cx="8299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Reverse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46637" y="5097462"/>
            <a:ext cx="1079500" cy="346075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alibri"/>
                <a:cs typeface="Calibri"/>
              </a:rPr>
              <a:t>delta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16102" y="5679757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In-line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32587" y="4191000"/>
            <a:ext cx="1079500" cy="339725"/>
          </a:xfrm>
          <a:custGeom>
            <a:avLst/>
            <a:gdLst/>
            <a:ahLst/>
            <a:cxnLst/>
            <a:rect l="l" t="t" r="r" b="b"/>
            <a:pathLst>
              <a:path w="1079500" h="339725">
                <a:moveTo>
                  <a:pt x="1079487" y="0"/>
                </a:moveTo>
                <a:lnTo>
                  <a:pt x="539750" y="0"/>
                </a:lnTo>
                <a:lnTo>
                  <a:pt x="0" y="0"/>
                </a:lnTo>
                <a:lnTo>
                  <a:pt x="0" y="339725"/>
                </a:lnTo>
                <a:lnTo>
                  <a:pt x="539737" y="339725"/>
                </a:lnTo>
                <a:lnTo>
                  <a:pt x="1079487" y="339725"/>
                </a:lnTo>
                <a:lnTo>
                  <a:pt x="1079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32587" y="4922837"/>
            <a:ext cx="1079500" cy="339725"/>
          </a:xfrm>
          <a:custGeom>
            <a:avLst/>
            <a:gdLst/>
            <a:ahLst/>
            <a:cxnLst/>
            <a:rect l="l" t="t" r="r" b="b"/>
            <a:pathLst>
              <a:path w="1079500" h="339725">
                <a:moveTo>
                  <a:pt x="1079487" y="0"/>
                </a:moveTo>
                <a:lnTo>
                  <a:pt x="539750" y="0"/>
                </a:lnTo>
                <a:lnTo>
                  <a:pt x="0" y="0"/>
                </a:lnTo>
                <a:lnTo>
                  <a:pt x="0" y="339725"/>
                </a:lnTo>
                <a:lnTo>
                  <a:pt x="539737" y="339725"/>
                </a:lnTo>
                <a:lnTo>
                  <a:pt x="1079487" y="339725"/>
                </a:lnTo>
                <a:lnTo>
                  <a:pt x="1079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719887" y="3692525"/>
          <a:ext cx="1079500" cy="172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R w="28575">
                      <a:solidFill>
                        <a:srgbClr val="6095C9"/>
                      </a:solidFill>
                      <a:prstDash val="solid"/>
                    </a:lnR>
                    <a:lnT w="28575">
                      <a:solidFill>
                        <a:srgbClr val="6095C9"/>
                      </a:solidFill>
                      <a:prstDash val="solid"/>
                    </a:lnT>
                    <a:lnB w="28575">
                      <a:solidFill>
                        <a:srgbClr val="6095C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6095C9"/>
                      </a:solidFill>
                      <a:prstDash val="solid"/>
                    </a:lnL>
                    <a:lnR w="28575">
                      <a:solidFill>
                        <a:srgbClr val="6095C9"/>
                      </a:solidFill>
                      <a:prstDash val="solid"/>
                    </a:lnR>
                    <a:lnT w="28575">
                      <a:solidFill>
                        <a:srgbClr val="6095C9"/>
                      </a:solidFill>
                      <a:prstDash val="solid"/>
                    </a:lnT>
                    <a:lnB w="28575">
                      <a:solidFill>
                        <a:srgbClr val="6095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v.2/3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6095C9"/>
                      </a:solidFill>
                      <a:prstDash val="solid"/>
                    </a:lnL>
                    <a:lnR w="28575">
                      <a:solidFill>
                        <a:srgbClr val="6095C9"/>
                      </a:solidFill>
                      <a:prstDash val="solid"/>
                    </a:lnR>
                    <a:lnT w="28575">
                      <a:solidFill>
                        <a:srgbClr val="6095C9"/>
                      </a:solidFill>
                      <a:prstDash val="solid"/>
                    </a:lnT>
                    <a:lnB w="28575">
                      <a:solidFill>
                        <a:srgbClr val="6095C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R w="28575">
                      <a:solidFill>
                        <a:srgbClr val="6095C9"/>
                      </a:solidFill>
                      <a:prstDash val="solid"/>
                    </a:lnR>
                    <a:lnT w="28575">
                      <a:solidFill>
                        <a:srgbClr val="6095C9"/>
                      </a:solidFill>
                      <a:prstDash val="solid"/>
                    </a:lnT>
                    <a:lnB w="28575">
                      <a:solidFill>
                        <a:srgbClr val="6095C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v.1/2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6095C9"/>
                      </a:solidFill>
                      <a:prstDash val="solid"/>
                    </a:lnL>
                    <a:lnR w="28575">
                      <a:solidFill>
                        <a:srgbClr val="6095C9"/>
                      </a:solidFill>
                      <a:prstDash val="solid"/>
                    </a:lnR>
                    <a:lnT w="28575">
                      <a:solidFill>
                        <a:srgbClr val="6095C9"/>
                      </a:solidFill>
                      <a:prstDash val="solid"/>
                    </a:lnT>
                    <a:lnB w="28575">
                      <a:solidFill>
                        <a:srgbClr val="6095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6095C9"/>
                      </a:solidFill>
                      <a:prstDash val="solid"/>
                    </a:lnL>
                    <a:lnR w="28575">
                      <a:solidFill>
                        <a:srgbClr val="6095C9"/>
                      </a:solidFill>
                      <a:prstDash val="solid"/>
                    </a:lnR>
                    <a:lnT w="28575">
                      <a:solidFill>
                        <a:srgbClr val="6095C9"/>
                      </a:solidFill>
                      <a:prstDash val="solid"/>
                    </a:lnT>
                    <a:lnB w="28575">
                      <a:solidFill>
                        <a:srgbClr val="6095C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R w="28575">
                      <a:solidFill>
                        <a:srgbClr val="6095C9"/>
                      </a:solidFill>
                      <a:prstDash val="solid"/>
                    </a:lnR>
                    <a:lnT w="28575">
                      <a:solidFill>
                        <a:srgbClr val="6095C9"/>
                      </a:solidFill>
                      <a:prstDash val="solid"/>
                    </a:lnT>
                    <a:lnB w="28575">
                      <a:solidFill>
                        <a:srgbClr val="6095C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219978" y="9392"/>
            <a:ext cx="914592" cy="657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42875" y="723583"/>
            <a:ext cx="2863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Colaboração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116012" y="1941513"/>
            <a:ext cx="1079500" cy="479425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805"/>
              </a:spcBef>
            </a:pPr>
            <a:r>
              <a:rPr sz="1800" spc="-5" dirty="0">
                <a:latin typeface="Calibri"/>
                <a:cs typeface="Calibri"/>
              </a:rPr>
              <a:t>m.3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6012" y="2565400"/>
            <a:ext cx="1079500" cy="973455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6012" y="3644900"/>
            <a:ext cx="1079500" cy="1779905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m.1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8714" y="5700394"/>
            <a:ext cx="1097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Pessimista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8400" y="2780928"/>
            <a:ext cx="1871980" cy="72009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5"/>
              </a:spcBef>
            </a:pPr>
            <a:r>
              <a:rPr sz="1800" dirty="0">
                <a:latin typeface="Calibri"/>
                <a:cs typeface="Calibri"/>
              </a:rPr>
              <a:t>junção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8400" y="3645123"/>
            <a:ext cx="511175" cy="1800225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7177" y="5714682"/>
            <a:ext cx="900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Otimista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27536" y="5728969"/>
            <a:ext cx="2508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Otimista com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Percepção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0068" y="4473121"/>
            <a:ext cx="511175" cy="972185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m.2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1737" y="4941228"/>
            <a:ext cx="511175" cy="50419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latin typeface="Calibri"/>
                <a:cs typeface="Calibri"/>
              </a:rPr>
              <a:t>m.3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8123" y="3154934"/>
            <a:ext cx="1806575" cy="346075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8674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alibri"/>
                <a:cs typeface="Calibri"/>
              </a:rPr>
              <a:t>junção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71925" y="3632423"/>
            <a:ext cx="1839912" cy="2044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50666" y="4395313"/>
            <a:ext cx="38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02334" y="4809312"/>
            <a:ext cx="38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54003" y="5043365"/>
            <a:ext cx="38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.3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71115" y="723583"/>
            <a:ext cx="2007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23850" y="1751013"/>
            <a:ext cx="2441575" cy="3765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Calibri"/>
                <a:cs typeface="Calibri"/>
              </a:rPr>
              <a:t>Repositório (versão 0)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1428" y="2122488"/>
            <a:ext cx="158115" cy="563880"/>
            <a:chOff x="1391428" y="2122488"/>
            <a:chExt cx="158115" cy="563880"/>
          </a:xfrm>
        </p:grpSpPr>
        <p:sp>
          <p:nvSpPr>
            <p:cNvPr id="14" name="object 14"/>
            <p:cNvSpPr/>
            <p:nvPr/>
          </p:nvSpPr>
          <p:spPr>
            <a:xfrm>
              <a:off x="1447744" y="2127251"/>
              <a:ext cx="97155" cy="533400"/>
            </a:xfrm>
            <a:custGeom>
              <a:avLst/>
              <a:gdLst/>
              <a:ahLst/>
              <a:cxnLst/>
              <a:rect l="l" t="t" r="r" b="b"/>
              <a:pathLst>
                <a:path w="97155" h="533400">
                  <a:moveTo>
                    <a:pt x="96894" y="0"/>
                  </a:moveTo>
                  <a:lnTo>
                    <a:pt x="0" y="53307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91428" y="2522227"/>
              <a:ext cx="153499" cy="1638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364629" y="4620871"/>
            <a:ext cx="156015" cy="155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4642" y="4405003"/>
            <a:ext cx="156015" cy="155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557519" y="2859185"/>
            <a:ext cx="1006475" cy="2660015"/>
            <a:chOff x="2557519" y="2859185"/>
            <a:chExt cx="1006475" cy="2660015"/>
          </a:xfrm>
        </p:grpSpPr>
        <p:sp>
          <p:nvSpPr>
            <p:cNvPr id="19" name="object 19"/>
            <p:cNvSpPr/>
            <p:nvPr/>
          </p:nvSpPr>
          <p:spPr>
            <a:xfrm>
              <a:off x="2562281" y="2919070"/>
              <a:ext cx="975994" cy="2595245"/>
            </a:xfrm>
            <a:custGeom>
              <a:avLst/>
              <a:gdLst/>
              <a:ahLst/>
              <a:cxnLst/>
              <a:rect l="l" t="t" r="r" b="b"/>
              <a:pathLst>
                <a:path w="975995" h="2595245">
                  <a:moveTo>
                    <a:pt x="0" y="2594793"/>
                  </a:moveTo>
                  <a:lnTo>
                    <a:pt x="46831" y="2587649"/>
                  </a:lnTo>
                  <a:lnTo>
                    <a:pt x="93662" y="2565424"/>
                  </a:lnTo>
                  <a:lnTo>
                    <a:pt x="138906" y="2530499"/>
                  </a:lnTo>
                  <a:lnTo>
                    <a:pt x="183356" y="2482874"/>
                  </a:lnTo>
                  <a:lnTo>
                    <a:pt x="227012" y="2424137"/>
                  </a:lnTo>
                  <a:lnTo>
                    <a:pt x="268287" y="2355080"/>
                  </a:lnTo>
                  <a:lnTo>
                    <a:pt x="307181" y="2276499"/>
                  </a:lnTo>
                  <a:lnTo>
                    <a:pt x="344487" y="2189187"/>
                  </a:lnTo>
                  <a:lnTo>
                    <a:pt x="377824" y="2093937"/>
                  </a:lnTo>
                  <a:lnTo>
                    <a:pt x="407987" y="1992337"/>
                  </a:lnTo>
                  <a:lnTo>
                    <a:pt x="434974" y="1885180"/>
                  </a:lnTo>
                  <a:lnTo>
                    <a:pt x="457993" y="1772468"/>
                  </a:lnTo>
                  <a:lnTo>
                    <a:pt x="476249" y="1656580"/>
                  </a:lnTo>
                  <a:lnTo>
                    <a:pt x="489743" y="1537518"/>
                  </a:lnTo>
                  <a:lnTo>
                    <a:pt x="497681" y="1416868"/>
                  </a:lnTo>
                  <a:lnTo>
                    <a:pt x="500856" y="1295424"/>
                  </a:lnTo>
                  <a:lnTo>
                    <a:pt x="504031" y="1173980"/>
                  </a:lnTo>
                  <a:lnTo>
                    <a:pt x="511968" y="1053330"/>
                  </a:lnTo>
                  <a:lnTo>
                    <a:pt x="525462" y="934268"/>
                  </a:lnTo>
                  <a:lnTo>
                    <a:pt x="543718" y="818380"/>
                  </a:lnTo>
                  <a:lnTo>
                    <a:pt x="566737" y="706461"/>
                  </a:lnTo>
                  <a:lnTo>
                    <a:pt x="592931" y="599305"/>
                  </a:lnTo>
                  <a:lnTo>
                    <a:pt x="623887" y="496912"/>
                  </a:lnTo>
                  <a:lnTo>
                    <a:pt x="657224" y="402455"/>
                  </a:lnTo>
                  <a:lnTo>
                    <a:pt x="693737" y="315143"/>
                  </a:lnTo>
                  <a:lnTo>
                    <a:pt x="732631" y="235768"/>
                  </a:lnTo>
                  <a:lnTo>
                    <a:pt x="774699" y="166712"/>
                  </a:lnTo>
                  <a:lnTo>
                    <a:pt x="817562" y="107974"/>
                  </a:lnTo>
                  <a:lnTo>
                    <a:pt x="862012" y="60349"/>
                  </a:lnTo>
                  <a:lnTo>
                    <a:pt x="908049" y="25424"/>
                  </a:lnTo>
                  <a:lnTo>
                    <a:pt x="954881" y="3199"/>
                  </a:lnTo>
                  <a:lnTo>
                    <a:pt x="97586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1226" y="2859185"/>
              <a:ext cx="162768" cy="1542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19087" y="2681287"/>
          <a:ext cx="2284730" cy="3566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7327">
                <a:tc gridSpan="2">
                  <a:txBody>
                    <a:bodyPr/>
                    <a:lstStyle/>
                    <a:p>
                      <a:pPr marL="90805" marR="393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Repositório (versão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805" marR="3937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Artefato1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3937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Artefato2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393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Artefato3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2ª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modiﬁc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327">
                <a:tc gridSpan="2">
                  <a:txBody>
                    <a:bodyPr/>
                    <a:lstStyle/>
                    <a:p>
                      <a:pPr marL="90805" marR="393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Repositório (versão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805" marR="3937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Artefato1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3937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Artefato2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393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Artefato3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7026273" y="2373313"/>
            <a:ext cx="1200150" cy="1200150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297815" marR="83820" indent="-207010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Artefato1  Versão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97815">
              <a:lnSpc>
                <a:spcPts val="21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Versão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297815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Versão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26273" y="3656013"/>
            <a:ext cx="1200150" cy="923925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297815" marR="83820" indent="-207010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Artefato2  Versão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97815">
              <a:lnSpc>
                <a:spcPts val="214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Versão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26273" y="4664075"/>
            <a:ext cx="1200150" cy="923925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297815" marR="83820" indent="-207010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Artefato3  Versão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97815">
              <a:lnSpc>
                <a:spcPts val="214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Versão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26273" y="5657850"/>
            <a:ext cx="1200150" cy="646430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297815" marR="83820" indent="-207010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Artefato4  Versão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2223" y="1844676"/>
            <a:ext cx="2663825" cy="4608830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869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Consulta por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artefato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8905" y="2255520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1ª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modiﬁcação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88223" y="4303395"/>
            <a:ext cx="46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ç</a:t>
            </a:r>
            <a:r>
              <a:rPr sz="1800" dirty="0"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52650" y="4016058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10877" y="4016058"/>
            <a:ext cx="233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</a:t>
            </a:r>
            <a:r>
              <a:rPr sz="1800" dirty="0">
                <a:latin typeface="Calibri"/>
                <a:cs typeface="Calibri"/>
              </a:rPr>
              <a:t>ª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559175" y="2033587"/>
          <a:ext cx="2404110" cy="429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4325">
                <a:tc gridSpan="2">
                  <a:txBody>
                    <a:bodyPr/>
                    <a:lstStyle/>
                    <a:p>
                      <a:pPr marL="90805" marR="158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Repositório (versão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158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Artefato1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Artefato2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Artefato3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Artefato4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modiﬁcação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55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4ª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modiﬁcaç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4325">
                <a:tc gridSpan="2">
                  <a:txBody>
                    <a:bodyPr/>
                    <a:lstStyle/>
                    <a:p>
                      <a:pPr marL="90805" marR="158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Repositório (versão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158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Artefato1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Artefato2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Artefato3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Artefato4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71115" y="723583"/>
            <a:ext cx="2007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23850" y="1751013"/>
            <a:ext cx="2441575" cy="3765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Calibri"/>
                <a:cs typeface="Calibri"/>
              </a:rPr>
              <a:t>Repositório (versão 0)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1428" y="2122488"/>
            <a:ext cx="158115" cy="563880"/>
            <a:chOff x="1391428" y="2122488"/>
            <a:chExt cx="158115" cy="563880"/>
          </a:xfrm>
        </p:grpSpPr>
        <p:sp>
          <p:nvSpPr>
            <p:cNvPr id="14" name="object 14"/>
            <p:cNvSpPr/>
            <p:nvPr/>
          </p:nvSpPr>
          <p:spPr>
            <a:xfrm>
              <a:off x="1447744" y="2127251"/>
              <a:ext cx="97155" cy="533400"/>
            </a:xfrm>
            <a:custGeom>
              <a:avLst/>
              <a:gdLst/>
              <a:ahLst/>
              <a:cxnLst/>
              <a:rect l="l" t="t" r="r" b="b"/>
              <a:pathLst>
                <a:path w="97155" h="533400">
                  <a:moveTo>
                    <a:pt x="96894" y="0"/>
                  </a:moveTo>
                  <a:lnTo>
                    <a:pt x="0" y="53307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91428" y="2522227"/>
              <a:ext cx="153499" cy="1638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78905" y="2255520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1ª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modiﬁcação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64629" y="4620871"/>
            <a:ext cx="156015" cy="155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19087" y="2681287"/>
          <a:ext cx="2284730" cy="3566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7327">
                <a:tc gridSpan="2">
                  <a:txBody>
                    <a:bodyPr/>
                    <a:lstStyle/>
                    <a:p>
                      <a:pPr marL="90805" marR="393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Repositório (versão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805" marR="3937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Artefato1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3937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Artefato2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393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Artefato3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2ª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modiﬁc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327">
                <a:tc gridSpan="2">
                  <a:txBody>
                    <a:bodyPr/>
                    <a:lstStyle/>
                    <a:p>
                      <a:pPr marL="90805" marR="393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Repositório (versão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805" marR="3937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Artefato1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3937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Artefato2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393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Artefato3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588223" y="4303395"/>
            <a:ext cx="46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ç</a:t>
            </a:r>
            <a:r>
              <a:rPr sz="1800" dirty="0"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04642" y="4405003"/>
            <a:ext cx="156015" cy="155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52650" y="4016058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57519" y="2859185"/>
            <a:ext cx="1006475" cy="2660015"/>
            <a:chOff x="2557519" y="2859185"/>
            <a:chExt cx="1006475" cy="2660015"/>
          </a:xfrm>
        </p:grpSpPr>
        <p:sp>
          <p:nvSpPr>
            <p:cNvPr id="23" name="object 23"/>
            <p:cNvSpPr/>
            <p:nvPr/>
          </p:nvSpPr>
          <p:spPr>
            <a:xfrm>
              <a:off x="2562281" y="2919070"/>
              <a:ext cx="975994" cy="2595245"/>
            </a:xfrm>
            <a:custGeom>
              <a:avLst/>
              <a:gdLst/>
              <a:ahLst/>
              <a:cxnLst/>
              <a:rect l="l" t="t" r="r" b="b"/>
              <a:pathLst>
                <a:path w="975995" h="2595245">
                  <a:moveTo>
                    <a:pt x="0" y="2594793"/>
                  </a:moveTo>
                  <a:lnTo>
                    <a:pt x="46831" y="2587649"/>
                  </a:lnTo>
                  <a:lnTo>
                    <a:pt x="93662" y="2565424"/>
                  </a:lnTo>
                  <a:lnTo>
                    <a:pt x="138906" y="2530499"/>
                  </a:lnTo>
                  <a:lnTo>
                    <a:pt x="183356" y="2482874"/>
                  </a:lnTo>
                  <a:lnTo>
                    <a:pt x="227012" y="2424137"/>
                  </a:lnTo>
                  <a:lnTo>
                    <a:pt x="268287" y="2355080"/>
                  </a:lnTo>
                  <a:lnTo>
                    <a:pt x="307181" y="2276499"/>
                  </a:lnTo>
                  <a:lnTo>
                    <a:pt x="344487" y="2189187"/>
                  </a:lnTo>
                  <a:lnTo>
                    <a:pt x="377824" y="2093937"/>
                  </a:lnTo>
                  <a:lnTo>
                    <a:pt x="407987" y="1992337"/>
                  </a:lnTo>
                  <a:lnTo>
                    <a:pt x="434974" y="1885180"/>
                  </a:lnTo>
                  <a:lnTo>
                    <a:pt x="457993" y="1772468"/>
                  </a:lnTo>
                  <a:lnTo>
                    <a:pt x="476249" y="1656580"/>
                  </a:lnTo>
                  <a:lnTo>
                    <a:pt x="489743" y="1537518"/>
                  </a:lnTo>
                  <a:lnTo>
                    <a:pt x="497681" y="1416868"/>
                  </a:lnTo>
                  <a:lnTo>
                    <a:pt x="500856" y="1295424"/>
                  </a:lnTo>
                  <a:lnTo>
                    <a:pt x="504031" y="1173980"/>
                  </a:lnTo>
                  <a:lnTo>
                    <a:pt x="511968" y="1053330"/>
                  </a:lnTo>
                  <a:lnTo>
                    <a:pt x="525462" y="934268"/>
                  </a:lnTo>
                  <a:lnTo>
                    <a:pt x="543718" y="818380"/>
                  </a:lnTo>
                  <a:lnTo>
                    <a:pt x="566737" y="706461"/>
                  </a:lnTo>
                  <a:lnTo>
                    <a:pt x="592931" y="599305"/>
                  </a:lnTo>
                  <a:lnTo>
                    <a:pt x="623887" y="496912"/>
                  </a:lnTo>
                  <a:lnTo>
                    <a:pt x="657224" y="402455"/>
                  </a:lnTo>
                  <a:lnTo>
                    <a:pt x="693737" y="315143"/>
                  </a:lnTo>
                  <a:lnTo>
                    <a:pt x="732631" y="235768"/>
                  </a:lnTo>
                  <a:lnTo>
                    <a:pt x="774699" y="166712"/>
                  </a:lnTo>
                  <a:lnTo>
                    <a:pt x="817562" y="107974"/>
                  </a:lnTo>
                  <a:lnTo>
                    <a:pt x="862012" y="60349"/>
                  </a:lnTo>
                  <a:lnTo>
                    <a:pt x="908049" y="25424"/>
                  </a:lnTo>
                  <a:lnTo>
                    <a:pt x="954881" y="3199"/>
                  </a:lnTo>
                  <a:lnTo>
                    <a:pt x="97586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01226" y="2859185"/>
              <a:ext cx="162768" cy="1542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10877" y="4016058"/>
            <a:ext cx="233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</a:t>
            </a:r>
            <a:r>
              <a:rPr sz="1800" dirty="0">
                <a:latin typeface="Calibri"/>
                <a:cs typeface="Calibri"/>
              </a:rPr>
              <a:t>ª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559175" y="2033587"/>
          <a:ext cx="2404110" cy="429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4325">
                <a:tc gridSpan="2">
                  <a:txBody>
                    <a:bodyPr/>
                    <a:lstStyle/>
                    <a:p>
                      <a:pPr marL="90805" marR="158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Repositório (versão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158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Artefato1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Artefato2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Artefato3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Artefato4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modiﬁcação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55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4ª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modiﬁcaç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4325">
                <a:tc gridSpan="2">
                  <a:txBody>
                    <a:bodyPr/>
                    <a:lstStyle/>
                    <a:p>
                      <a:pPr marL="90805" marR="158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Repositório (versão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158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Artefato1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Artefato2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Artefato3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58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Artefato4 (versão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6443662" y="2444750"/>
            <a:ext cx="2372360" cy="1200785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97815" marR="97790" indent="-207010">
              <a:lnSpc>
                <a:spcPct val="98800"/>
              </a:lnSpc>
              <a:spcBef>
                <a:spcPts val="3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1ª modiﬁcação  Artefato1 adicionado  Artefato2 adicionado  Artefato3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adicionado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43662" y="3727450"/>
            <a:ext cx="2393315" cy="646430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297815" marR="96520" indent="-207010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2ª modiﬁcação  Artefato1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modiﬁcado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43662" y="4446589"/>
            <a:ext cx="2393315" cy="923925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97815" marR="96520" indent="-207010">
              <a:lnSpc>
                <a:spcPct val="99500"/>
              </a:lnSpc>
              <a:spcBef>
                <a:spcPts val="37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3ª modiﬁcação  Artefato2 modiﬁcado  Artefato4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adicionado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72223" y="1916113"/>
            <a:ext cx="2663825" cy="4537075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869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Consulta por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modiﬁcação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43662" y="5454650"/>
            <a:ext cx="2393315" cy="923925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97815" marR="96520" indent="-207010">
              <a:lnSpc>
                <a:spcPct val="99500"/>
              </a:lnSpc>
              <a:spcBef>
                <a:spcPts val="37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4ª modiﬁcação  Artefato1 modiﬁcado  Artefato3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modiﬁcado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1290" y="388303"/>
            <a:ext cx="802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Tratamento </a:t>
            </a:r>
            <a:r>
              <a:rPr dirty="0"/>
              <a:t>de </a:t>
            </a:r>
            <a:r>
              <a:rPr spc="-5" dirty="0"/>
              <a:t>variantes </a:t>
            </a:r>
            <a:r>
              <a:rPr dirty="0"/>
              <a:t>em</a:t>
            </a:r>
            <a:r>
              <a:rPr spc="-5" dirty="0"/>
              <a:t> ramos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354335" y="1048703"/>
            <a:ext cx="2440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libri"/>
                <a:cs typeface="Calibri"/>
              </a:rPr>
              <a:t>(branches)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615" y="1678939"/>
            <a:ext cx="8597900" cy="43205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4965" marR="2037080" indent="-342900">
              <a:lnSpc>
                <a:spcPct val="772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Calibri"/>
                <a:cs typeface="Calibri"/>
              </a:rPr>
              <a:t>Versões </a:t>
            </a:r>
            <a:r>
              <a:rPr sz="2700" dirty="0">
                <a:latin typeface="Calibri"/>
                <a:cs typeface="Calibri"/>
              </a:rPr>
              <a:t>que não seguem a linha </a:t>
            </a:r>
            <a:r>
              <a:rPr sz="2700" spc="-5" dirty="0">
                <a:latin typeface="Calibri"/>
                <a:cs typeface="Calibri"/>
              </a:rPr>
              <a:t>principal </a:t>
            </a:r>
            <a:r>
              <a:rPr sz="2700" dirty="0">
                <a:latin typeface="Calibri"/>
                <a:cs typeface="Calibri"/>
              </a:rPr>
              <a:t>de  </a:t>
            </a:r>
            <a:r>
              <a:rPr sz="2700" spc="-5" dirty="0">
                <a:latin typeface="Calibri"/>
                <a:cs typeface="Calibri"/>
              </a:rPr>
              <a:t>desenvolvimento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Calibri"/>
                <a:cs typeface="Calibri"/>
              </a:rPr>
              <a:t>Fornecem isolamento para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5" dirty="0">
                <a:latin typeface="Calibri"/>
                <a:cs typeface="Calibri"/>
              </a:rPr>
              <a:t>processo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desenvolvimento</a:t>
            </a:r>
            <a:endParaRPr sz="2700">
              <a:latin typeface="Calibri"/>
              <a:cs typeface="Calibri"/>
            </a:endParaRPr>
          </a:p>
          <a:p>
            <a:pPr marL="748665" marR="714375" indent="-279400">
              <a:lnSpc>
                <a:spcPts val="232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Ramos usualmente </a:t>
            </a:r>
            <a:r>
              <a:rPr sz="2400" dirty="0">
                <a:latin typeface="Calibri"/>
                <a:cs typeface="Calibri"/>
              </a:rPr>
              <a:t>são </a:t>
            </a:r>
            <a:r>
              <a:rPr sz="2400" spc="-5" dirty="0">
                <a:latin typeface="Calibri"/>
                <a:cs typeface="Calibri"/>
              </a:rPr>
              <a:t>migrados para </a:t>
            </a:r>
            <a:r>
              <a:rPr sz="2400" dirty="0">
                <a:latin typeface="Calibri"/>
                <a:cs typeface="Calibri"/>
              </a:rPr>
              <a:t>a linha </a:t>
            </a:r>
            <a:r>
              <a:rPr sz="2400" spc="-5" dirty="0">
                <a:latin typeface="Calibri"/>
                <a:cs typeface="Calibri"/>
              </a:rPr>
              <a:t>principal </a:t>
            </a:r>
            <a:r>
              <a:rPr sz="2400" dirty="0">
                <a:latin typeface="Calibri"/>
                <a:cs typeface="Calibri"/>
              </a:rPr>
              <a:t>de  </a:t>
            </a:r>
            <a:r>
              <a:rPr sz="2400" spc="-5" dirty="0">
                <a:latin typeface="Calibri"/>
                <a:cs typeface="Calibri"/>
              </a:rPr>
              <a:t>desenvolvimento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ts val="2845"/>
              </a:lnSpc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migração pode </a:t>
            </a:r>
            <a:r>
              <a:rPr sz="2400" dirty="0">
                <a:latin typeface="Calibri"/>
                <a:cs typeface="Calibri"/>
              </a:rPr>
              <a:t>ser </a:t>
            </a:r>
            <a:r>
              <a:rPr sz="2400" spc="-5" dirty="0">
                <a:latin typeface="Calibri"/>
                <a:cs typeface="Calibri"/>
              </a:rPr>
              <a:t>complicada </a:t>
            </a:r>
            <a:r>
              <a:rPr sz="2400" dirty="0">
                <a:latin typeface="Calibri"/>
                <a:cs typeface="Calibri"/>
              </a:rPr>
              <a:t>no caso de </a:t>
            </a:r>
            <a:r>
              <a:rPr sz="2400" spc="-5" dirty="0">
                <a:latin typeface="Calibri"/>
                <a:cs typeface="Calibri"/>
              </a:rPr>
              <a:t>isolamento</a:t>
            </a:r>
            <a:r>
              <a:rPr sz="2400" spc="-3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longo</a:t>
            </a:r>
            <a:endParaRPr sz="2400">
              <a:latin typeface="Calibri"/>
              <a:cs typeface="Calibri"/>
            </a:endParaRPr>
          </a:p>
          <a:p>
            <a:pPr marL="354965" marR="643890" indent="-342900">
              <a:lnSpc>
                <a:spcPts val="265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Calibri"/>
                <a:cs typeface="Calibri"/>
              </a:rPr>
              <a:t>Características dos ramos </a:t>
            </a:r>
            <a:r>
              <a:rPr sz="2700" dirty="0">
                <a:latin typeface="Calibri"/>
                <a:cs typeface="Calibri"/>
              </a:rPr>
              <a:t>se </a:t>
            </a:r>
            <a:r>
              <a:rPr sz="2700" spc="-5" dirty="0">
                <a:latin typeface="Calibri"/>
                <a:cs typeface="Calibri"/>
              </a:rPr>
              <a:t>comparados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espaços </a:t>
            </a:r>
            <a:r>
              <a:rPr sz="2700" dirty="0">
                <a:latin typeface="Calibri"/>
                <a:cs typeface="Calibri"/>
              </a:rPr>
              <a:t>de  </a:t>
            </a:r>
            <a:r>
              <a:rPr sz="2700" spc="-5" dirty="0">
                <a:latin typeface="Calibri"/>
                <a:cs typeface="Calibri"/>
              </a:rPr>
              <a:t>trabalho</a:t>
            </a:r>
            <a:endParaRPr sz="2700">
              <a:latin typeface="Calibri"/>
              <a:cs typeface="Calibri"/>
            </a:endParaRPr>
          </a:p>
          <a:p>
            <a:pPr marL="748665" marR="334010" indent="-279400">
              <a:lnSpc>
                <a:spcPts val="2320"/>
              </a:lnSpc>
              <a:spcBef>
                <a:spcPts val="55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São </a:t>
            </a:r>
            <a:r>
              <a:rPr sz="2400" spc="-5" dirty="0">
                <a:latin typeface="Calibri"/>
                <a:cs typeface="Calibri"/>
              </a:rPr>
              <a:t>compartilhados por outras pessoas (espaços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trabalho 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" dirty="0">
                <a:latin typeface="Calibri"/>
                <a:cs typeface="Calibri"/>
              </a:rPr>
              <a:t> isolados)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ts val="284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Residem </a:t>
            </a:r>
            <a:r>
              <a:rPr sz="2400" dirty="0">
                <a:latin typeface="Calibri"/>
                <a:cs typeface="Calibri"/>
              </a:rPr>
              <a:t>no </a:t>
            </a:r>
            <a:r>
              <a:rPr sz="2400" spc="-5" dirty="0">
                <a:latin typeface="Calibri"/>
                <a:cs typeface="Calibri"/>
              </a:rPr>
              <a:t>servidor (espaços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trabalho residem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cliente)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São </a:t>
            </a:r>
            <a:r>
              <a:rPr sz="2400" spc="-5" dirty="0">
                <a:latin typeface="Calibri"/>
                <a:cs typeface="Calibri"/>
              </a:rPr>
              <a:t>históricos (espaços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trabalho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momentâneos)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62D98-980C-4BE3-826A-4A27F088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76400"/>
            <a:ext cx="7696201" cy="4364963"/>
          </a:xfrm>
        </p:spPr>
        <p:txBody>
          <a:bodyPr/>
          <a:lstStyle/>
          <a:p>
            <a:r>
              <a:rPr lang="pt-BR" dirty="0"/>
              <a:t>Artefatos, O que são?</a:t>
            </a:r>
          </a:p>
          <a:p>
            <a:pPr lvl="1"/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é um dos vários tipos de </a:t>
            </a:r>
            <a:r>
              <a:rPr lang="pt-BR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Subproduto"/>
              </a:rPr>
              <a:t>subprodutos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concretos produzido durante o </a:t>
            </a:r>
            <a:r>
              <a:rPr lang="pt-BR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Desenvolvimento de software"/>
              </a:rPr>
              <a:t>desenvolvimento de software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Alguns artefatos (por exemplo, </a:t>
            </a:r>
            <a:r>
              <a:rPr lang="pt-BR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Caso de uso"/>
              </a:rPr>
              <a:t>casos de uso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iagrama de classes"/>
              </a:rPr>
              <a:t>diagramas de classes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requisitos e documentos de projeto) ajudam a descrever a função, arquitetura e o design do </a:t>
            </a:r>
            <a:r>
              <a:rPr lang="pt-BR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Software"/>
              </a:rPr>
              <a:t>software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1"/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Outros artefatos estão relacionados com o próprio processo de desenvolvimento - tais como planos de projetos, processos de negócios e avaliações de risco. Podem ser </a:t>
            </a:r>
            <a:r>
              <a:rPr lang="pt-BR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Manual"/>
              </a:rPr>
              <a:t>manuais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arquivos executáveis, módulos etc.</a:t>
            </a: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3D7921-8538-4187-A30E-293E0E20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E31E07-D83E-4EC1-8FE7-011C224A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0F7CC716-DB96-4269-9BBC-AFAC9689D8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1" y="6096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664836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75888" y="723583"/>
            <a:ext cx="7397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Estratégia </a:t>
            </a:r>
            <a:r>
              <a:rPr dirty="0"/>
              <a:t>básica de</a:t>
            </a:r>
            <a:r>
              <a:rPr spc="-20" dirty="0"/>
              <a:t> </a:t>
            </a:r>
            <a:r>
              <a:rPr spc="-5" dirty="0"/>
              <a:t>Ramiﬁcação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35939" y="1583880"/>
            <a:ext cx="6892925" cy="24136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35496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spc="-5" dirty="0">
                <a:latin typeface="Calibri"/>
                <a:cs typeface="Calibri"/>
              </a:rPr>
              <a:t>Manutenção </a:t>
            </a:r>
            <a:r>
              <a:rPr sz="2100" dirty="0">
                <a:latin typeface="Calibri"/>
                <a:cs typeface="Calibri"/>
              </a:rPr>
              <a:t>em </a:t>
            </a:r>
            <a:r>
              <a:rPr sz="2100" spc="-5" dirty="0">
                <a:latin typeface="Calibri"/>
                <a:cs typeface="Calibri"/>
              </a:rPr>
              <a:t>série</a:t>
            </a:r>
            <a:endParaRPr sz="2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Ramo principal: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evolução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Ramos auxiliares: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correções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5496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spc="-5" dirty="0">
                <a:latin typeface="Calibri"/>
                <a:cs typeface="Calibri"/>
              </a:rPr>
              <a:t>Foco</a:t>
            </a:r>
            <a:endParaRPr sz="2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Desenvolvimento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in-house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Cliente único </a:t>
            </a:r>
            <a:r>
              <a:rPr sz="2000" spc="-5" dirty="0">
                <a:latin typeface="Calibri"/>
                <a:cs typeface="Calibri"/>
              </a:rPr>
              <a:t>(e.g.: aplicações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Web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5496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spc="-5" dirty="0">
                <a:latin typeface="Calibri"/>
                <a:cs typeface="Calibri"/>
              </a:rPr>
              <a:t>Diﬁculdade </a:t>
            </a:r>
            <a:r>
              <a:rPr sz="2100" dirty="0">
                <a:latin typeface="Calibri"/>
                <a:cs typeface="Calibri"/>
              </a:rPr>
              <a:t>de </a:t>
            </a:r>
            <a:r>
              <a:rPr sz="2100" spc="-5" dirty="0">
                <a:latin typeface="Calibri"/>
                <a:cs typeface="Calibri"/>
              </a:rPr>
              <a:t>manutenção </a:t>
            </a:r>
            <a:r>
              <a:rPr sz="2100" dirty="0">
                <a:latin typeface="Calibri"/>
                <a:cs typeface="Calibri"/>
              </a:rPr>
              <a:t>de </a:t>
            </a:r>
            <a:r>
              <a:rPr sz="2100" spc="-5" dirty="0">
                <a:latin typeface="Calibri"/>
                <a:cs typeface="Calibri"/>
              </a:rPr>
              <a:t>várias liberações </a:t>
            </a:r>
            <a:r>
              <a:rPr sz="2100" dirty="0">
                <a:latin typeface="Calibri"/>
                <a:cs typeface="Calibri"/>
              </a:rPr>
              <a:t>em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paralelo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58887" y="4660900"/>
            <a:ext cx="7561580" cy="1387475"/>
            <a:chOff x="1258887" y="4660900"/>
            <a:chExt cx="7561580" cy="1387475"/>
          </a:xfrm>
        </p:grpSpPr>
        <p:sp>
          <p:nvSpPr>
            <p:cNvPr id="14" name="object 14"/>
            <p:cNvSpPr/>
            <p:nvPr/>
          </p:nvSpPr>
          <p:spPr>
            <a:xfrm>
              <a:off x="2438399" y="4697412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h="909954">
                  <a:moveTo>
                    <a:pt x="0" y="0"/>
                  </a:moveTo>
                  <a:lnTo>
                    <a:pt x="0" y="90963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84524" y="4727575"/>
              <a:ext cx="0" cy="881380"/>
            </a:xfrm>
            <a:custGeom>
              <a:avLst/>
              <a:gdLst/>
              <a:ahLst/>
              <a:cxnLst/>
              <a:rect l="l" t="t" r="r" b="b"/>
              <a:pathLst>
                <a:path h="881379">
                  <a:moveTo>
                    <a:pt x="0" y="8810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46424" y="4702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38400" y="5607049"/>
              <a:ext cx="2824480" cy="3175"/>
            </a:xfrm>
            <a:custGeom>
              <a:avLst/>
              <a:gdLst/>
              <a:ahLst/>
              <a:cxnLst/>
              <a:rect l="l" t="t" r="r" b="b"/>
              <a:pathLst>
                <a:path w="2824479" h="3175">
                  <a:moveTo>
                    <a:pt x="2824162" y="31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3649" y="4698999"/>
              <a:ext cx="7531100" cy="0"/>
            </a:xfrm>
            <a:custGeom>
              <a:avLst/>
              <a:gdLst/>
              <a:ahLst/>
              <a:cxnLst/>
              <a:rect l="l" t="t" r="r" b="b"/>
              <a:pathLst>
                <a:path w="7531100">
                  <a:moveTo>
                    <a:pt x="0" y="0"/>
                  </a:moveTo>
                  <a:lnTo>
                    <a:pt x="75310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3948" y="4660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89262" y="5611812"/>
              <a:ext cx="358775" cy="431800"/>
            </a:xfrm>
            <a:custGeom>
              <a:avLst/>
              <a:gdLst/>
              <a:ahLst/>
              <a:cxnLst/>
              <a:rect l="l" t="t" r="r" b="b"/>
              <a:pathLst>
                <a:path w="358775" h="431800">
                  <a:moveTo>
                    <a:pt x="0" y="431799"/>
                  </a:moveTo>
                  <a:lnTo>
                    <a:pt x="0" y="193149"/>
                  </a:lnTo>
                  <a:lnTo>
                    <a:pt x="179387" y="0"/>
                  </a:lnTo>
                  <a:lnTo>
                    <a:pt x="358774" y="193149"/>
                  </a:lnTo>
                  <a:lnTo>
                    <a:pt x="358774" y="431799"/>
                  </a:lnTo>
                  <a:lnTo>
                    <a:pt x="0" y="431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26552" y="5455920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Rel.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96883" y="572614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1.0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10025" y="4702175"/>
            <a:ext cx="1430655" cy="1346200"/>
            <a:chOff x="4010025" y="4702175"/>
            <a:chExt cx="1430655" cy="1346200"/>
          </a:xfrm>
        </p:grpSpPr>
        <p:sp>
          <p:nvSpPr>
            <p:cNvPr id="24" name="object 24"/>
            <p:cNvSpPr/>
            <p:nvPr/>
          </p:nvSpPr>
          <p:spPr>
            <a:xfrm>
              <a:off x="4014787" y="5611812"/>
              <a:ext cx="358775" cy="431800"/>
            </a:xfrm>
            <a:custGeom>
              <a:avLst/>
              <a:gdLst/>
              <a:ahLst/>
              <a:cxnLst/>
              <a:rect l="l" t="t" r="r" b="b"/>
              <a:pathLst>
                <a:path w="358775" h="431800">
                  <a:moveTo>
                    <a:pt x="0" y="431799"/>
                  </a:moveTo>
                  <a:lnTo>
                    <a:pt x="0" y="193149"/>
                  </a:lnTo>
                  <a:lnTo>
                    <a:pt x="179387" y="0"/>
                  </a:lnTo>
                  <a:lnTo>
                    <a:pt x="358775" y="193149"/>
                  </a:lnTo>
                  <a:lnTo>
                    <a:pt x="358775" y="431799"/>
                  </a:lnTo>
                  <a:lnTo>
                    <a:pt x="0" y="431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08462" y="4727575"/>
              <a:ext cx="0" cy="881380"/>
            </a:xfrm>
            <a:custGeom>
              <a:avLst/>
              <a:gdLst/>
              <a:ahLst/>
              <a:cxnLst/>
              <a:rect l="l" t="t" r="r" b="b"/>
              <a:pathLst>
                <a:path h="881379">
                  <a:moveTo>
                    <a:pt x="0" y="8810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70362" y="4702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6824" y="5611812"/>
              <a:ext cx="358775" cy="431800"/>
            </a:xfrm>
            <a:custGeom>
              <a:avLst/>
              <a:gdLst/>
              <a:ahLst/>
              <a:cxnLst/>
              <a:rect l="l" t="t" r="r" b="b"/>
              <a:pathLst>
                <a:path w="358775" h="431800">
                  <a:moveTo>
                    <a:pt x="0" y="431799"/>
                  </a:moveTo>
                  <a:lnTo>
                    <a:pt x="0" y="193149"/>
                  </a:lnTo>
                  <a:lnTo>
                    <a:pt x="179387" y="0"/>
                  </a:lnTo>
                  <a:lnTo>
                    <a:pt x="358774" y="193149"/>
                  </a:lnTo>
                  <a:lnTo>
                    <a:pt x="358774" y="431799"/>
                  </a:lnTo>
                  <a:lnTo>
                    <a:pt x="0" y="431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22408" y="5726140"/>
            <a:ext cx="140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4420" algn="l"/>
              </a:tabLst>
            </a:pPr>
            <a:r>
              <a:rPr sz="1800" spc="-5" dirty="0">
                <a:latin typeface="Arial"/>
                <a:cs typeface="Arial"/>
              </a:rPr>
              <a:t>1.</a:t>
            </a:r>
            <a:r>
              <a:rPr sz="1800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1.2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24462" y="4692650"/>
            <a:ext cx="2879725" cy="1355725"/>
            <a:chOff x="5224462" y="4692650"/>
            <a:chExt cx="2879725" cy="1355725"/>
          </a:xfrm>
        </p:grpSpPr>
        <p:sp>
          <p:nvSpPr>
            <p:cNvPr id="30" name="object 30"/>
            <p:cNvSpPr/>
            <p:nvPr/>
          </p:nvSpPr>
          <p:spPr>
            <a:xfrm>
              <a:off x="5262562" y="4727575"/>
              <a:ext cx="0" cy="881380"/>
            </a:xfrm>
            <a:custGeom>
              <a:avLst/>
              <a:gdLst/>
              <a:ahLst/>
              <a:cxnLst/>
              <a:rect l="l" t="t" r="r" b="b"/>
              <a:pathLst>
                <a:path h="881379">
                  <a:moveTo>
                    <a:pt x="0" y="8810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24462" y="4702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56323" y="4697412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3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64348" y="4727575"/>
              <a:ext cx="0" cy="881380"/>
            </a:xfrm>
            <a:custGeom>
              <a:avLst/>
              <a:gdLst/>
              <a:ahLst/>
              <a:cxnLst/>
              <a:rect l="l" t="t" r="r" b="b"/>
              <a:pathLst>
                <a:path h="881379">
                  <a:moveTo>
                    <a:pt x="0" y="8810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26248" y="4702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56324" y="5610224"/>
              <a:ext cx="1943100" cy="1905"/>
            </a:xfrm>
            <a:custGeom>
              <a:avLst/>
              <a:gdLst/>
              <a:ahLst/>
              <a:cxnLst/>
              <a:rect l="l" t="t" r="r" b="b"/>
              <a:pathLst>
                <a:path w="1943100" h="1904">
                  <a:moveTo>
                    <a:pt x="1943099" y="0"/>
                  </a:moveTo>
                  <a:lnTo>
                    <a:pt x="0" y="15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61150" y="5611812"/>
              <a:ext cx="358775" cy="431800"/>
            </a:xfrm>
            <a:custGeom>
              <a:avLst/>
              <a:gdLst/>
              <a:ahLst/>
              <a:cxnLst/>
              <a:rect l="l" t="t" r="r" b="b"/>
              <a:pathLst>
                <a:path w="358775" h="431800">
                  <a:moveTo>
                    <a:pt x="0" y="431799"/>
                  </a:moveTo>
                  <a:lnTo>
                    <a:pt x="0" y="193149"/>
                  </a:lnTo>
                  <a:lnTo>
                    <a:pt x="179388" y="0"/>
                  </a:lnTo>
                  <a:lnTo>
                    <a:pt x="358774" y="193149"/>
                  </a:lnTo>
                  <a:lnTo>
                    <a:pt x="358774" y="431799"/>
                  </a:lnTo>
                  <a:lnTo>
                    <a:pt x="0" y="431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454015" y="5455920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Rel.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68769" y="572614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05750" y="5611812"/>
            <a:ext cx="358775" cy="431800"/>
          </a:xfrm>
          <a:custGeom>
            <a:avLst/>
            <a:gdLst/>
            <a:ahLst/>
            <a:cxnLst/>
            <a:rect l="l" t="t" r="r" b="b"/>
            <a:pathLst>
              <a:path w="358775" h="431800">
                <a:moveTo>
                  <a:pt x="0" y="431799"/>
                </a:moveTo>
                <a:lnTo>
                  <a:pt x="0" y="193149"/>
                </a:lnTo>
                <a:lnTo>
                  <a:pt x="179388" y="0"/>
                </a:lnTo>
                <a:lnTo>
                  <a:pt x="358774" y="193149"/>
                </a:lnTo>
                <a:lnTo>
                  <a:pt x="358774" y="431799"/>
                </a:lnTo>
                <a:lnTo>
                  <a:pt x="0" y="431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913369" y="572614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64435" y="4260850"/>
            <a:ext cx="6075045" cy="1352550"/>
            <a:chOff x="2064435" y="4260850"/>
            <a:chExt cx="6075045" cy="1352550"/>
          </a:xfrm>
        </p:grpSpPr>
        <p:sp>
          <p:nvSpPr>
            <p:cNvPr id="42" name="object 42"/>
            <p:cNvSpPr/>
            <p:nvPr/>
          </p:nvSpPr>
          <p:spPr>
            <a:xfrm>
              <a:off x="8099423" y="4727575"/>
              <a:ext cx="1905" cy="881380"/>
            </a:xfrm>
            <a:custGeom>
              <a:avLst/>
              <a:gdLst/>
              <a:ahLst/>
              <a:cxnLst/>
              <a:rect l="l" t="t" r="r" b="b"/>
              <a:pathLst>
                <a:path w="1904" h="881379">
                  <a:moveTo>
                    <a:pt x="0" y="881062"/>
                  </a:moveTo>
                  <a:lnTo>
                    <a:pt x="154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62777" y="4702175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233" y="0"/>
                  </a:moveTo>
                  <a:lnTo>
                    <a:pt x="0" y="76133"/>
                  </a:lnTo>
                  <a:lnTo>
                    <a:pt x="76200" y="76267"/>
                  </a:lnTo>
                  <a:lnTo>
                    <a:pt x="382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69198" y="4265612"/>
              <a:ext cx="730250" cy="431800"/>
            </a:xfrm>
            <a:custGeom>
              <a:avLst/>
              <a:gdLst/>
              <a:ahLst/>
              <a:cxnLst/>
              <a:rect l="l" t="t" r="r" b="b"/>
              <a:pathLst>
                <a:path w="730250" h="431800">
                  <a:moveTo>
                    <a:pt x="0" y="0"/>
                  </a:moveTo>
                  <a:lnTo>
                    <a:pt x="0" y="238651"/>
                  </a:lnTo>
                  <a:lnTo>
                    <a:pt x="364913" y="431799"/>
                  </a:lnTo>
                  <a:lnTo>
                    <a:pt x="729827" y="238651"/>
                  </a:lnTo>
                  <a:lnTo>
                    <a:pt x="72982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68372" y="4265612"/>
              <a:ext cx="760095" cy="431800"/>
            </a:xfrm>
            <a:custGeom>
              <a:avLst/>
              <a:gdLst/>
              <a:ahLst/>
              <a:cxnLst/>
              <a:rect l="l" t="t" r="r" b="b"/>
              <a:pathLst>
                <a:path w="760095" h="431800">
                  <a:moveTo>
                    <a:pt x="0" y="0"/>
                  </a:moveTo>
                  <a:lnTo>
                    <a:pt x="0" y="238651"/>
                  </a:lnTo>
                  <a:lnTo>
                    <a:pt x="379746" y="431799"/>
                  </a:lnTo>
                  <a:lnTo>
                    <a:pt x="759493" y="238651"/>
                  </a:lnTo>
                  <a:lnTo>
                    <a:pt x="75949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443163" y="5271770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F81BD"/>
                </a:solidFill>
                <a:latin typeface="Arial"/>
                <a:cs typeface="Arial"/>
              </a:rPr>
              <a:t>Verif</a:t>
            </a:r>
            <a:r>
              <a:rPr sz="1800" b="1" spc="-20" dirty="0">
                <a:solidFill>
                  <a:srgbClr val="6095C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61087" y="528447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F81BD"/>
                </a:solidFill>
                <a:latin typeface="Arial"/>
                <a:cs typeface="Arial"/>
              </a:rPr>
              <a:t>Verif.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75993" y="4283365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2.0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5590" y="4368483"/>
            <a:ext cx="7771765" cy="47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0">
              <a:lnSpc>
                <a:spcPts val="1785"/>
              </a:lnSpc>
              <a:spcBef>
                <a:spcPts val="100"/>
              </a:spcBef>
              <a:tabLst>
                <a:tab pos="3462020" algn="l"/>
                <a:tab pos="6792595" algn="l"/>
              </a:tabLst>
            </a:pPr>
            <a:r>
              <a:rPr sz="1800" spc="-55" dirty="0">
                <a:solidFill>
                  <a:srgbClr val="4F81BD"/>
                </a:solidFill>
                <a:latin typeface="Arial"/>
                <a:cs typeface="Arial"/>
              </a:rPr>
              <a:t>Desenv.</a:t>
            </a:r>
            <a:r>
              <a:rPr sz="2700" spc="-82" baseline="20061" dirty="0">
                <a:latin typeface="Arial"/>
                <a:cs typeface="Arial"/>
              </a:rPr>
              <a:t>1.0</a:t>
            </a:r>
            <a:r>
              <a:rPr sz="2700" spc="7" baseline="20061" dirty="0">
                <a:latin typeface="Arial"/>
                <a:cs typeface="Arial"/>
              </a:rPr>
              <a:t> </a:t>
            </a:r>
            <a:r>
              <a:rPr sz="2700" spc="-7" baseline="20061" dirty="0">
                <a:latin typeface="Arial"/>
                <a:cs typeface="Arial"/>
              </a:rPr>
              <a:t>RC	</a:t>
            </a:r>
            <a:r>
              <a:rPr sz="2700" baseline="1543" dirty="0">
                <a:solidFill>
                  <a:srgbClr val="4F81BD"/>
                </a:solidFill>
                <a:latin typeface="Arial"/>
                <a:cs typeface="Arial"/>
              </a:rPr>
              <a:t>Evolução	</a:t>
            </a:r>
            <a:r>
              <a:rPr sz="1800" dirty="0">
                <a:solidFill>
                  <a:srgbClr val="4F81BD"/>
                </a:solidFill>
                <a:latin typeface="Arial"/>
                <a:cs typeface="Arial"/>
              </a:rPr>
              <a:t>Evolução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ts val="1785"/>
              </a:lnSpc>
            </a:pPr>
            <a:r>
              <a:rPr sz="1800" spc="-5" dirty="0">
                <a:latin typeface="Arial"/>
                <a:cs typeface="Arial"/>
              </a:rPr>
              <a:t>Sistema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89287" y="5262245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D"/>
                </a:solidFill>
                <a:latin typeface="Arial"/>
                <a:cs typeface="Arial"/>
              </a:rPr>
              <a:t>Correção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13225" y="5262245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D"/>
                </a:solidFill>
                <a:latin typeface="Arial"/>
                <a:cs typeface="Arial"/>
              </a:rPr>
              <a:t>Correção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69110" y="5262245"/>
            <a:ext cx="1225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D"/>
                </a:solidFill>
                <a:latin typeface="Arial"/>
                <a:cs typeface="Arial"/>
              </a:rPr>
              <a:t>Correção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16000" y="723583"/>
            <a:ext cx="1517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5" dirty="0"/>
              <a:t>er</a:t>
            </a:r>
            <a:r>
              <a:rPr dirty="0"/>
              <a:t>ge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55064"/>
            <a:ext cx="3680460" cy="11861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Espaços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trabalho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Ramos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7863" y="3429000"/>
            <a:ext cx="566420" cy="9239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 marR="88265" algn="just">
              <a:lnSpc>
                <a:spcPct val="99500"/>
              </a:lnSpc>
              <a:spcBef>
                <a:spcPts val="370"/>
              </a:spcBef>
            </a:pPr>
            <a:r>
              <a:rPr sz="1800" dirty="0">
                <a:latin typeface="Calibri"/>
                <a:cs typeface="Calibri"/>
              </a:rPr>
              <a:t>ABC  </a:t>
            </a:r>
            <a:r>
              <a:rPr sz="1800" spc="-5" dirty="0">
                <a:latin typeface="Calibri"/>
                <a:cs typeface="Calibri"/>
              </a:rPr>
              <a:t>DEF  GHI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0070" y="3567500"/>
            <a:ext cx="545465" cy="6464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0805" marR="88900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latin typeface="Calibri"/>
                <a:cs typeface="Calibri"/>
              </a:rPr>
              <a:t>JKL  DEF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4598" y="4632149"/>
            <a:ext cx="1454785" cy="9239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0805" marR="238125">
              <a:lnSpc>
                <a:spcPts val="2100"/>
              </a:lnSpc>
              <a:spcBef>
                <a:spcPts val="480"/>
              </a:spcBef>
            </a:pPr>
            <a:r>
              <a:rPr sz="1800" dirty="0">
                <a:latin typeface="Calibri"/>
                <a:cs typeface="Calibri"/>
              </a:rPr>
              <a:t>ABC ou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JKL?  DEF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40"/>
              </a:lnSpc>
            </a:pPr>
            <a:r>
              <a:rPr sz="1800" spc="-5" dirty="0">
                <a:latin typeface="Calibri"/>
                <a:cs typeface="Calibri"/>
              </a:rPr>
              <a:t>GHI ou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nada?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04519" y="3881140"/>
            <a:ext cx="1325245" cy="751205"/>
            <a:chOff x="3904519" y="3881140"/>
            <a:chExt cx="1325245" cy="751205"/>
          </a:xfrm>
        </p:grpSpPr>
        <p:sp>
          <p:nvSpPr>
            <p:cNvPr id="17" name="object 17"/>
            <p:cNvSpPr/>
            <p:nvPr/>
          </p:nvSpPr>
          <p:spPr>
            <a:xfrm>
              <a:off x="3914044" y="3890665"/>
              <a:ext cx="668020" cy="726440"/>
            </a:xfrm>
            <a:custGeom>
              <a:avLst/>
              <a:gdLst/>
              <a:ahLst/>
              <a:cxnLst/>
              <a:rect l="l" t="t" r="r" b="b"/>
              <a:pathLst>
                <a:path w="668020" h="726439">
                  <a:moveTo>
                    <a:pt x="0" y="0"/>
                  </a:moveTo>
                  <a:lnTo>
                    <a:pt x="667543" y="0"/>
                  </a:lnTo>
                  <a:lnTo>
                    <a:pt x="667543" y="726122"/>
                  </a:lnTo>
                </a:path>
              </a:pathLst>
            </a:custGeom>
            <a:ln w="190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18088" y="4555827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127000" y="0"/>
                  </a:moveTo>
                  <a:lnTo>
                    <a:pt x="0" y="0"/>
                  </a:lnTo>
                  <a:lnTo>
                    <a:pt x="63500" y="762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81721" y="3890666"/>
              <a:ext cx="638810" cy="726440"/>
            </a:xfrm>
            <a:custGeom>
              <a:avLst/>
              <a:gdLst/>
              <a:ahLst/>
              <a:cxnLst/>
              <a:rect l="l" t="t" r="r" b="b"/>
              <a:pathLst>
                <a:path w="638810" h="726439">
                  <a:moveTo>
                    <a:pt x="638350" y="0"/>
                  </a:moveTo>
                  <a:lnTo>
                    <a:pt x="0" y="0"/>
                  </a:lnTo>
                  <a:lnTo>
                    <a:pt x="0" y="726243"/>
                  </a:lnTo>
                </a:path>
              </a:pathLst>
            </a:custGeom>
            <a:ln w="190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18221" y="455594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127000" y="0"/>
                  </a:moveTo>
                  <a:lnTo>
                    <a:pt x="0" y="0"/>
                  </a:lnTo>
                  <a:lnTo>
                    <a:pt x="63500" y="762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30361" y="5835157"/>
            <a:ext cx="1236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2-way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16000" y="723583"/>
            <a:ext cx="1517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5" dirty="0"/>
              <a:t>er</a:t>
            </a:r>
            <a:r>
              <a:rPr dirty="0"/>
              <a:t>ge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55064"/>
            <a:ext cx="3680460" cy="11861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Espaços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trabalho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Ramos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3848" y="3719687"/>
            <a:ext cx="566420" cy="9239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 marR="88265" algn="just">
              <a:lnSpc>
                <a:spcPct val="99500"/>
              </a:lnSpc>
              <a:spcBef>
                <a:spcPts val="370"/>
              </a:spcBef>
            </a:pPr>
            <a:r>
              <a:rPr sz="1800" dirty="0">
                <a:latin typeface="Calibri"/>
                <a:cs typeface="Calibri"/>
              </a:rPr>
              <a:t>ABC  </a:t>
            </a:r>
            <a:r>
              <a:rPr sz="1800" spc="-5" dirty="0">
                <a:latin typeface="Calibri"/>
                <a:cs typeface="Calibri"/>
              </a:rPr>
              <a:t>DEF  GHI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6438" y="3858187"/>
            <a:ext cx="545465" cy="6464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88900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latin typeface="Calibri"/>
                <a:cs typeface="Calibri"/>
              </a:rPr>
              <a:t>JKL  DEF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4193" y="5084762"/>
            <a:ext cx="587375" cy="6464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0805" marR="109220">
              <a:lnSpc>
                <a:spcPts val="2100"/>
              </a:lnSpc>
              <a:spcBef>
                <a:spcPts val="480"/>
              </a:spcBef>
            </a:pPr>
            <a:r>
              <a:rPr sz="1800" dirty="0">
                <a:latin typeface="Calibri"/>
                <a:cs typeface="Calibri"/>
              </a:rPr>
              <a:t>ABC  </a:t>
            </a:r>
            <a:r>
              <a:rPr sz="1800" spc="-5" dirty="0">
                <a:latin typeface="Calibri"/>
                <a:cs typeface="Calibri"/>
              </a:rPr>
              <a:t>DEF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6318" y="2708920"/>
            <a:ext cx="525145" cy="9239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805" marR="67945">
              <a:lnSpc>
                <a:spcPct val="99500"/>
              </a:lnSpc>
              <a:spcBef>
                <a:spcPts val="370"/>
              </a:spcBef>
            </a:pPr>
            <a:r>
              <a:rPr sz="1800" spc="-5" dirty="0">
                <a:latin typeface="Calibri"/>
                <a:cs typeface="Calibri"/>
              </a:rPr>
              <a:t>JKL  DEF  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HI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23438" y="3161059"/>
            <a:ext cx="952500" cy="558800"/>
            <a:chOff x="3423438" y="3161059"/>
            <a:chExt cx="952500" cy="558800"/>
          </a:xfrm>
        </p:grpSpPr>
        <p:sp>
          <p:nvSpPr>
            <p:cNvPr id="18" name="object 18"/>
            <p:cNvSpPr/>
            <p:nvPr/>
          </p:nvSpPr>
          <p:spPr>
            <a:xfrm>
              <a:off x="3486938" y="3170584"/>
              <a:ext cx="879475" cy="534035"/>
            </a:xfrm>
            <a:custGeom>
              <a:avLst/>
              <a:gdLst/>
              <a:ahLst/>
              <a:cxnLst/>
              <a:rect l="l" t="t" r="r" b="b"/>
              <a:pathLst>
                <a:path w="879475" h="534035">
                  <a:moveTo>
                    <a:pt x="879379" y="0"/>
                  </a:moveTo>
                  <a:lnTo>
                    <a:pt x="0" y="0"/>
                  </a:lnTo>
                  <a:lnTo>
                    <a:pt x="0" y="533862"/>
                  </a:lnTo>
                </a:path>
              </a:pathLst>
            </a:custGeom>
            <a:ln w="190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23438" y="3643487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127000" y="0"/>
                  </a:moveTo>
                  <a:lnTo>
                    <a:pt x="0" y="0"/>
                  </a:lnTo>
                  <a:lnTo>
                    <a:pt x="63500" y="762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902135" y="3161060"/>
            <a:ext cx="880744" cy="697230"/>
            <a:chOff x="4902135" y="3161060"/>
            <a:chExt cx="880744" cy="697230"/>
          </a:xfrm>
        </p:grpSpPr>
        <p:sp>
          <p:nvSpPr>
            <p:cNvPr id="21" name="object 21"/>
            <p:cNvSpPr/>
            <p:nvPr/>
          </p:nvSpPr>
          <p:spPr>
            <a:xfrm>
              <a:off x="4911660" y="3170585"/>
              <a:ext cx="807720" cy="672465"/>
            </a:xfrm>
            <a:custGeom>
              <a:avLst/>
              <a:gdLst/>
              <a:ahLst/>
              <a:cxnLst/>
              <a:rect l="l" t="t" r="r" b="b"/>
              <a:pathLst>
                <a:path w="807720" h="672464">
                  <a:moveTo>
                    <a:pt x="0" y="0"/>
                  </a:moveTo>
                  <a:lnTo>
                    <a:pt x="807243" y="0"/>
                  </a:lnTo>
                  <a:lnTo>
                    <a:pt x="807243" y="672147"/>
                  </a:lnTo>
                </a:path>
              </a:pathLst>
            </a:custGeom>
            <a:ln w="190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5403" y="3781772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127000" y="0"/>
                  </a:moveTo>
                  <a:lnTo>
                    <a:pt x="0" y="0"/>
                  </a:lnTo>
                  <a:lnTo>
                    <a:pt x="63500" y="762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760503" y="4171828"/>
            <a:ext cx="1696085" cy="913130"/>
            <a:chOff x="3760503" y="4171828"/>
            <a:chExt cx="1696085" cy="913130"/>
          </a:xfrm>
        </p:grpSpPr>
        <p:sp>
          <p:nvSpPr>
            <p:cNvPr id="24" name="object 24"/>
            <p:cNvSpPr/>
            <p:nvPr/>
          </p:nvSpPr>
          <p:spPr>
            <a:xfrm>
              <a:off x="3770028" y="4181353"/>
              <a:ext cx="817880" cy="888365"/>
            </a:xfrm>
            <a:custGeom>
              <a:avLst/>
              <a:gdLst/>
              <a:ahLst/>
              <a:cxnLst/>
              <a:rect l="l" t="t" r="r" b="b"/>
              <a:pathLst>
                <a:path w="817879" h="888364">
                  <a:moveTo>
                    <a:pt x="0" y="0"/>
                  </a:moveTo>
                  <a:lnTo>
                    <a:pt x="817562" y="0"/>
                  </a:lnTo>
                  <a:lnTo>
                    <a:pt x="817562" y="888047"/>
                  </a:lnTo>
                </a:path>
              </a:pathLst>
            </a:custGeom>
            <a:ln w="190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4090" y="5008440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127000" y="0"/>
                  </a:moveTo>
                  <a:lnTo>
                    <a:pt x="0" y="0"/>
                  </a:lnTo>
                  <a:lnTo>
                    <a:pt x="63500" y="76199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87284" y="4181353"/>
              <a:ext cx="859155" cy="888365"/>
            </a:xfrm>
            <a:custGeom>
              <a:avLst/>
              <a:gdLst/>
              <a:ahLst/>
              <a:cxnLst/>
              <a:rect l="l" t="t" r="r" b="b"/>
              <a:pathLst>
                <a:path w="859154" h="888364">
                  <a:moveTo>
                    <a:pt x="859153" y="0"/>
                  </a:moveTo>
                  <a:lnTo>
                    <a:pt x="0" y="0"/>
                  </a:lnTo>
                  <a:lnTo>
                    <a:pt x="0" y="888168"/>
                  </a:lnTo>
                </a:path>
              </a:pathLst>
            </a:custGeom>
            <a:ln w="190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3784" y="5008562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127000" y="0"/>
                  </a:moveTo>
                  <a:lnTo>
                    <a:pt x="0" y="0"/>
                  </a:lnTo>
                  <a:lnTo>
                    <a:pt x="63500" y="762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47749" y="6125845"/>
            <a:ext cx="1236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3-way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138" y="449263"/>
            <a:ext cx="7023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5105" marR="5080" indent="-146304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Principais sistemas de controle de  versão</a:t>
            </a:r>
            <a:r>
              <a:rPr sz="4000" spc="-10" dirty="0"/>
              <a:t> </a:t>
            </a:r>
            <a:r>
              <a:rPr sz="4000" spc="-5" dirty="0"/>
              <a:t>open-source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36534" y="2781129"/>
            <a:ext cx="4310524" cy="1799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7791" y="2781128"/>
            <a:ext cx="1499999" cy="1799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51" y="2898519"/>
            <a:ext cx="1822637" cy="1565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6ECF5-5C96-4A19-AED5-3586A1A3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PRATICO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9B2178-7EA1-419F-B461-1AFF1BFC52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843729-67E5-4E80-8DF9-CF046EA327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88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7677" y="1643051"/>
            <a:ext cx="5858510" cy="1859280"/>
            <a:chOff x="27677" y="1643051"/>
            <a:chExt cx="5858510" cy="1859280"/>
          </a:xfrm>
        </p:grpSpPr>
        <p:sp>
          <p:nvSpPr>
            <p:cNvPr id="12" name="object 12"/>
            <p:cNvSpPr/>
            <p:nvPr/>
          </p:nvSpPr>
          <p:spPr>
            <a:xfrm>
              <a:off x="27677" y="1643051"/>
              <a:ext cx="5858510" cy="1858010"/>
            </a:xfrm>
            <a:custGeom>
              <a:avLst/>
              <a:gdLst/>
              <a:ahLst/>
              <a:cxnLst/>
              <a:rect l="l" t="t" r="r" b="b"/>
              <a:pathLst>
                <a:path w="5858510" h="1858010">
                  <a:moveTo>
                    <a:pt x="5857883" y="0"/>
                  </a:moveTo>
                  <a:lnTo>
                    <a:pt x="0" y="0"/>
                  </a:lnTo>
                  <a:lnTo>
                    <a:pt x="0" y="1857387"/>
                  </a:lnTo>
                  <a:lnTo>
                    <a:pt x="5857883" y="1857387"/>
                  </a:lnTo>
                  <a:lnTo>
                    <a:pt x="5857883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02093" y="1714741"/>
              <a:ext cx="1570037" cy="1787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892968" y="0"/>
                  </a:moveTo>
                  <a:lnTo>
                    <a:pt x="815919" y="440"/>
                  </a:lnTo>
                  <a:lnTo>
                    <a:pt x="740690" y="1737"/>
                  </a:lnTo>
                  <a:lnTo>
                    <a:pt x="667550" y="3856"/>
                  </a:lnTo>
                  <a:lnTo>
                    <a:pt x="596765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5" y="713240"/>
                  </a:lnTo>
                  <a:lnTo>
                    <a:pt x="667550" y="716143"/>
                  </a:lnTo>
                  <a:lnTo>
                    <a:pt x="740690" y="718261"/>
                  </a:lnTo>
                  <a:lnTo>
                    <a:pt x="815919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5" y="718261"/>
                  </a:lnTo>
                  <a:lnTo>
                    <a:pt x="1118386" y="716143"/>
                  </a:lnTo>
                  <a:lnTo>
                    <a:pt x="1189170" y="713240"/>
                  </a:lnTo>
                  <a:lnTo>
                    <a:pt x="1257331" y="709588"/>
                  </a:lnTo>
                  <a:lnTo>
                    <a:pt x="1322599" y="705223"/>
                  </a:lnTo>
                  <a:lnTo>
                    <a:pt x="1384707" y="700181"/>
                  </a:lnTo>
                  <a:lnTo>
                    <a:pt x="1443386" y="694499"/>
                  </a:lnTo>
                  <a:lnTo>
                    <a:pt x="1498370" y="688211"/>
                  </a:lnTo>
                  <a:lnTo>
                    <a:pt x="1549389" y="681355"/>
                  </a:lnTo>
                  <a:lnTo>
                    <a:pt x="1596175" y="673966"/>
                  </a:lnTo>
                  <a:lnTo>
                    <a:pt x="1638462" y="666081"/>
                  </a:lnTo>
                  <a:lnTo>
                    <a:pt x="1675979" y="657735"/>
                  </a:lnTo>
                  <a:lnTo>
                    <a:pt x="1735637" y="639804"/>
                  </a:lnTo>
                  <a:lnTo>
                    <a:pt x="1773004" y="620463"/>
                  </a:lnTo>
                  <a:lnTo>
                    <a:pt x="1785936" y="600000"/>
                  </a:lnTo>
                  <a:lnTo>
                    <a:pt x="1785936" y="119999"/>
                  </a:lnTo>
                  <a:lnTo>
                    <a:pt x="1757241" y="89707"/>
                  </a:lnTo>
                  <a:lnTo>
                    <a:pt x="1708460" y="71035"/>
                  </a:lnTo>
                  <a:lnTo>
                    <a:pt x="1638462" y="53918"/>
                  </a:lnTo>
                  <a:lnTo>
                    <a:pt x="1596175" y="46032"/>
                  </a:lnTo>
                  <a:lnTo>
                    <a:pt x="1549389" y="38644"/>
                  </a:lnTo>
                  <a:lnTo>
                    <a:pt x="1498370" y="31788"/>
                  </a:lnTo>
                  <a:lnTo>
                    <a:pt x="1443386" y="25500"/>
                  </a:lnTo>
                  <a:lnTo>
                    <a:pt x="1384707" y="19818"/>
                  </a:lnTo>
                  <a:lnTo>
                    <a:pt x="1322599" y="14776"/>
                  </a:lnTo>
                  <a:lnTo>
                    <a:pt x="1257331" y="10411"/>
                  </a:lnTo>
                  <a:lnTo>
                    <a:pt x="1189170" y="6759"/>
                  </a:lnTo>
                  <a:lnTo>
                    <a:pt x="1118386" y="3856"/>
                  </a:lnTo>
                  <a:lnTo>
                    <a:pt x="1045245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1785936" y="120000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1" y="186081"/>
                  </a:lnTo>
                  <a:lnTo>
                    <a:pt x="1596175" y="193967"/>
                  </a:lnTo>
                  <a:lnTo>
                    <a:pt x="1549389" y="201355"/>
                  </a:lnTo>
                  <a:lnTo>
                    <a:pt x="1498370" y="208212"/>
                  </a:lnTo>
                  <a:lnTo>
                    <a:pt x="1443386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2"/>
                  </a:lnTo>
                  <a:lnTo>
                    <a:pt x="970016" y="239559"/>
                  </a:lnTo>
                  <a:lnTo>
                    <a:pt x="892968" y="240000"/>
                  </a:lnTo>
                  <a:lnTo>
                    <a:pt x="815919" y="239559"/>
                  </a:lnTo>
                  <a:lnTo>
                    <a:pt x="740690" y="238262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7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2"/>
                  </a:lnTo>
                  <a:lnTo>
                    <a:pt x="236547" y="201355"/>
                  </a:lnTo>
                  <a:lnTo>
                    <a:pt x="189760" y="193967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20000"/>
                  </a:lnTo>
                </a:path>
                <a:path w="1786255" h="720089">
                  <a:moveTo>
                    <a:pt x="0" y="120000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7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6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1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20000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1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6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7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20000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16245" y="754063"/>
            <a:ext cx="7716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Sistema </a:t>
            </a:r>
            <a:r>
              <a:rPr sz="4000" dirty="0"/>
              <a:t>de </a:t>
            </a:r>
            <a:r>
              <a:rPr sz="4000" spc="-5" dirty="0"/>
              <a:t>Gerência </a:t>
            </a:r>
            <a:r>
              <a:rPr sz="4000" dirty="0"/>
              <a:t>de</a:t>
            </a:r>
            <a:r>
              <a:rPr sz="4000" spc="5" dirty="0"/>
              <a:t> </a:t>
            </a:r>
            <a:r>
              <a:rPr sz="4000" spc="-5" dirty="0"/>
              <a:t>Conﬁguração</a:t>
            </a:r>
            <a:endParaRPr sz="400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5720" y="5000636"/>
            <a:ext cx="1666899" cy="1262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916368" y="4845060"/>
            <a:ext cx="1811655" cy="745490"/>
            <a:chOff x="3916368" y="4845060"/>
            <a:chExt cx="1811655" cy="745490"/>
          </a:xfrm>
        </p:grpSpPr>
        <p:sp>
          <p:nvSpPr>
            <p:cNvPr id="19" name="object 19"/>
            <p:cNvSpPr/>
            <p:nvPr/>
          </p:nvSpPr>
          <p:spPr>
            <a:xfrm>
              <a:off x="3929068" y="4857759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892968" y="0"/>
                  </a:moveTo>
                  <a:lnTo>
                    <a:pt x="815920" y="440"/>
                  </a:lnTo>
                  <a:lnTo>
                    <a:pt x="740691" y="1737"/>
                  </a:lnTo>
                  <a:lnTo>
                    <a:pt x="667550" y="3856"/>
                  </a:lnTo>
                  <a:lnTo>
                    <a:pt x="596766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6" y="713240"/>
                  </a:lnTo>
                  <a:lnTo>
                    <a:pt x="667550" y="716143"/>
                  </a:lnTo>
                  <a:lnTo>
                    <a:pt x="740691" y="718261"/>
                  </a:lnTo>
                  <a:lnTo>
                    <a:pt x="815920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6" y="718261"/>
                  </a:lnTo>
                  <a:lnTo>
                    <a:pt x="1118386" y="716143"/>
                  </a:lnTo>
                  <a:lnTo>
                    <a:pt x="1189171" y="713240"/>
                  </a:lnTo>
                  <a:lnTo>
                    <a:pt x="1257331" y="709588"/>
                  </a:lnTo>
                  <a:lnTo>
                    <a:pt x="1322600" y="705223"/>
                  </a:lnTo>
                  <a:lnTo>
                    <a:pt x="1384708" y="700181"/>
                  </a:lnTo>
                  <a:lnTo>
                    <a:pt x="1443387" y="694499"/>
                  </a:lnTo>
                  <a:lnTo>
                    <a:pt x="1498371" y="688211"/>
                  </a:lnTo>
                  <a:lnTo>
                    <a:pt x="1549390" y="681355"/>
                  </a:lnTo>
                  <a:lnTo>
                    <a:pt x="1596176" y="673966"/>
                  </a:lnTo>
                  <a:lnTo>
                    <a:pt x="1638462" y="666081"/>
                  </a:lnTo>
                  <a:lnTo>
                    <a:pt x="1675980" y="657735"/>
                  </a:lnTo>
                  <a:lnTo>
                    <a:pt x="1735638" y="639804"/>
                  </a:lnTo>
                  <a:lnTo>
                    <a:pt x="1773005" y="620463"/>
                  </a:lnTo>
                  <a:lnTo>
                    <a:pt x="1785937" y="600000"/>
                  </a:lnTo>
                  <a:lnTo>
                    <a:pt x="1785937" y="119999"/>
                  </a:lnTo>
                  <a:lnTo>
                    <a:pt x="1757242" y="89707"/>
                  </a:lnTo>
                  <a:lnTo>
                    <a:pt x="1708461" y="71035"/>
                  </a:lnTo>
                  <a:lnTo>
                    <a:pt x="1638462" y="53918"/>
                  </a:lnTo>
                  <a:lnTo>
                    <a:pt x="1596176" y="46032"/>
                  </a:lnTo>
                  <a:lnTo>
                    <a:pt x="1549390" y="38644"/>
                  </a:lnTo>
                  <a:lnTo>
                    <a:pt x="1498371" y="31788"/>
                  </a:lnTo>
                  <a:lnTo>
                    <a:pt x="1443387" y="25500"/>
                  </a:lnTo>
                  <a:lnTo>
                    <a:pt x="1384708" y="19818"/>
                  </a:lnTo>
                  <a:lnTo>
                    <a:pt x="1322600" y="14776"/>
                  </a:lnTo>
                  <a:lnTo>
                    <a:pt x="1257331" y="10411"/>
                  </a:lnTo>
                  <a:lnTo>
                    <a:pt x="1189171" y="6759"/>
                  </a:lnTo>
                  <a:lnTo>
                    <a:pt x="1118386" y="3856"/>
                  </a:lnTo>
                  <a:lnTo>
                    <a:pt x="1045246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29068" y="4857760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1785936" y="119999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2" y="186081"/>
                  </a:lnTo>
                  <a:lnTo>
                    <a:pt x="1596175" y="193966"/>
                  </a:lnTo>
                  <a:lnTo>
                    <a:pt x="1549389" y="201355"/>
                  </a:lnTo>
                  <a:lnTo>
                    <a:pt x="1498370" y="208211"/>
                  </a:lnTo>
                  <a:lnTo>
                    <a:pt x="1443387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1"/>
                  </a:lnTo>
                  <a:lnTo>
                    <a:pt x="970016" y="239559"/>
                  </a:lnTo>
                  <a:lnTo>
                    <a:pt x="892968" y="239999"/>
                  </a:lnTo>
                  <a:lnTo>
                    <a:pt x="815919" y="239559"/>
                  </a:lnTo>
                  <a:lnTo>
                    <a:pt x="740690" y="238261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6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1"/>
                  </a:lnTo>
                  <a:lnTo>
                    <a:pt x="236547" y="201355"/>
                  </a:lnTo>
                  <a:lnTo>
                    <a:pt x="189760" y="193966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19999"/>
                  </a:lnTo>
                </a:path>
                <a:path w="1786254" h="720089">
                  <a:moveTo>
                    <a:pt x="0" y="119999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6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7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2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19999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2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7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6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19999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84468" y="4971481"/>
            <a:ext cx="1480185" cy="138620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Artefatos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ts val="2800"/>
              </a:lnSpc>
              <a:spcBef>
                <a:spcPts val="1800"/>
              </a:spcBef>
            </a:pPr>
            <a:r>
              <a:rPr sz="2400" spc="-5" dirty="0">
                <a:latin typeface="Calibri"/>
                <a:cs typeface="Calibri"/>
              </a:rPr>
              <a:t>Controle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 </a:t>
            </a:r>
            <a:r>
              <a:rPr sz="2400" spc="-5" dirty="0">
                <a:latin typeface="Calibri"/>
                <a:cs typeface="Calibri"/>
              </a:rPr>
              <a:t>Versões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626925" y="4638501"/>
            <a:ext cx="1234440" cy="1106170"/>
            <a:chOff x="7626925" y="4638501"/>
            <a:chExt cx="1234440" cy="1106170"/>
          </a:xfrm>
        </p:grpSpPr>
        <p:sp>
          <p:nvSpPr>
            <p:cNvPr id="23" name="object 23"/>
            <p:cNvSpPr/>
            <p:nvPr/>
          </p:nvSpPr>
          <p:spPr>
            <a:xfrm>
              <a:off x="8171409" y="4638501"/>
              <a:ext cx="689956" cy="6733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26925" y="4783975"/>
              <a:ext cx="773083" cy="752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71904" y="4937759"/>
              <a:ext cx="822959" cy="8063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466089" y="5619253"/>
            <a:ext cx="143256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635" marR="5080" indent="-11557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nst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ução  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Release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677" y="1643051"/>
            <a:ext cx="5858510" cy="1858010"/>
          </a:xfrm>
          <a:prstGeom prst="rect">
            <a:avLst/>
          </a:prstGeom>
          <a:ln w="57149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  <a:spcBef>
                <a:spcPts val="19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Solicitações</a:t>
            </a:r>
            <a:endParaRPr sz="1800">
              <a:latin typeface="Calibri"/>
              <a:cs typeface="Calibri"/>
            </a:endParaRPr>
          </a:p>
          <a:p>
            <a:pPr marL="222250" marR="3979545" indent="96520">
              <a:lnSpc>
                <a:spcPts val="2800"/>
              </a:lnSpc>
              <a:spcBef>
                <a:spcPts val="1805"/>
              </a:spcBef>
            </a:pPr>
            <a:r>
              <a:rPr sz="2400" spc="-5" dirty="0">
                <a:latin typeface="Calibri"/>
                <a:cs typeface="Calibri"/>
              </a:rPr>
              <a:t>Controle </a:t>
            </a:r>
            <a:r>
              <a:rPr sz="2400" dirty="0">
                <a:latin typeface="Calibri"/>
                <a:cs typeface="Calibri"/>
              </a:rPr>
              <a:t>de  Modiﬁca</a:t>
            </a:r>
            <a:r>
              <a:rPr sz="2400" spc="-5" dirty="0">
                <a:latin typeface="Calibri"/>
                <a:cs typeface="Calibri"/>
              </a:rPr>
              <a:t>çõ</a:t>
            </a:r>
            <a:r>
              <a:rPr sz="240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63593" y="2237573"/>
            <a:ext cx="1003935" cy="510540"/>
            <a:chOff x="2463593" y="2237573"/>
            <a:chExt cx="1003935" cy="510540"/>
          </a:xfrm>
        </p:grpSpPr>
        <p:sp>
          <p:nvSpPr>
            <p:cNvPr id="29" name="object 29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242317" y="0"/>
                  </a:moveTo>
                  <a:lnTo>
                    <a:pt x="0" y="242316"/>
                  </a:lnTo>
                  <a:lnTo>
                    <a:pt x="242317" y="484632"/>
                  </a:lnTo>
                  <a:lnTo>
                    <a:pt x="242317" y="363474"/>
                  </a:lnTo>
                  <a:lnTo>
                    <a:pt x="978408" y="363474"/>
                  </a:lnTo>
                  <a:lnTo>
                    <a:pt x="978408" y="121158"/>
                  </a:lnTo>
                  <a:lnTo>
                    <a:pt x="242317" y="121158"/>
                  </a:lnTo>
                  <a:lnTo>
                    <a:pt x="24231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8407" y="121158"/>
                  </a:lnTo>
                  <a:lnTo>
                    <a:pt x="978407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73085" y="3559176"/>
            <a:ext cx="510540" cy="1003935"/>
            <a:chOff x="773085" y="3559176"/>
            <a:chExt cx="510540" cy="1003935"/>
          </a:xfrm>
        </p:grpSpPr>
        <p:sp>
          <p:nvSpPr>
            <p:cNvPr id="32" name="object 32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363473" y="0"/>
                  </a:moveTo>
                  <a:lnTo>
                    <a:pt x="121157" y="0"/>
                  </a:lnTo>
                  <a:lnTo>
                    <a:pt x="121157" y="736092"/>
                  </a:lnTo>
                  <a:lnTo>
                    <a:pt x="0" y="736092"/>
                  </a:lnTo>
                  <a:lnTo>
                    <a:pt x="242315" y="978408"/>
                  </a:lnTo>
                  <a:lnTo>
                    <a:pt x="484631" y="736092"/>
                  </a:lnTo>
                  <a:lnTo>
                    <a:pt x="363473" y="736092"/>
                  </a:lnTo>
                  <a:lnTo>
                    <a:pt x="363473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736091"/>
                  </a:moveTo>
                  <a:lnTo>
                    <a:pt x="121157" y="736091"/>
                  </a:lnTo>
                  <a:lnTo>
                    <a:pt x="121157" y="0"/>
                  </a:lnTo>
                  <a:lnTo>
                    <a:pt x="363473" y="0"/>
                  </a:lnTo>
                  <a:lnTo>
                    <a:pt x="363473" y="736091"/>
                  </a:lnTo>
                  <a:lnTo>
                    <a:pt x="484631" y="736091"/>
                  </a:lnTo>
                  <a:lnTo>
                    <a:pt x="242315" y="978407"/>
                  </a:lnTo>
                  <a:lnTo>
                    <a:pt x="0" y="736091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344722" y="5273687"/>
            <a:ext cx="1242060" cy="510540"/>
            <a:chOff x="2344722" y="5273687"/>
            <a:chExt cx="1242060" cy="510540"/>
          </a:xfrm>
        </p:grpSpPr>
        <p:sp>
          <p:nvSpPr>
            <p:cNvPr id="35" name="object 35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973834" y="0"/>
                  </a:moveTo>
                  <a:lnTo>
                    <a:pt x="973834" y="121158"/>
                  </a:lnTo>
                  <a:lnTo>
                    <a:pt x="242316" y="121158"/>
                  </a:lnTo>
                  <a:lnTo>
                    <a:pt x="242316" y="0"/>
                  </a:lnTo>
                  <a:lnTo>
                    <a:pt x="0" y="242316"/>
                  </a:lnTo>
                  <a:lnTo>
                    <a:pt x="242316" y="484632"/>
                  </a:lnTo>
                  <a:lnTo>
                    <a:pt x="242316" y="363474"/>
                  </a:lnTo>
                  <a:lnTo>
                    <a:pt x="973834" y="363474"/>
                  </a:lnTo>
                  <a:lnTo>
                    <a:pt x="973834" y="484632"/>
                  </a:lnTo>
                  <a:lnTo>
                    <a:pt x="1216152" y="242316"/>
                  </a:lnTo>
                  <a:lnTo>
                    <a:pt x="973834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7691584" y="1933738"/>
            <a:ext cx="1058486" cy="1090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5986353" y="2237573"/>
            <a:ext cx="1242060" cy="510540"/>
            <a:chOff x="5986353" y="2237573"/>
            <a:chExt cx="1242060" cy="510540"/>
          </a:xfrm>
        </p:grpSpPr>
        <p:sp>
          <p:nvSpPr>
            <p:cNvPr id="39" name="object 39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973835" y="0"/>
                  </a:moveTo>
                  <a:lnTo>
                    <a:pt x="973835" y="121158"/>
                  </a:lnTo>
                  <a:lnTo>
                    <a:pt x="242315" y="121158"/>
                  </a:lnTo>
                  <a:lnTo>
                    <a:pt x="242315" y="0"/>
                  </a:ln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73835" y="363474"/>
                  </a:lnTo>
                  <a:lnTo>
                    <a:pt x="973835" y="484632"/>
                  </a:lnTo>
                  <a:lnTo>
                    <a:pt x="1216152" y="242316"/>
                  </a:lnTo>
                  <a:lnTo>
                    <a:pt x="973835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0" y="242315"/>
                  </a:moveTo>
                  <a:lnTo>
                    <a:pt x="242315" y="0"/>
                  </a:lnTo>
                  <a:lnTo>
                    <a:pt x="242315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5" y="363473"/>
                  </a:lnTo>
                  <a:lnTo>
                    <a:pt x="242315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105225" y="5273687"/>
            <a:ext cx="1003935" cy="510540"/>
            <a:chOff x="6105225" y="5273687"/>
            <a:chExt cx="1003935" cy="510540"/>
          </a:xfrm>
        </p:grpSpPr>
        <p:sp>
          <p:nvSpPr>
            <p:cNvPr id="42" name="object 42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0" y="0"/>
                  </a:moveTo>
                  <a:lnTo>
                    <a:pt x="736090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0" y="363474"/>
                  </a:lnTo>
                  <a:lnTo>
                    <a:pt x="736090" y="484632"/>
                  </a:lnTo>
                  <a:lnTo>
                    <a:pt x="978407" y="242316"/>
                  </a:lnTo>
                  <a:lnTo>
                    <a:pt x="736090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1" y="121158"/>
                  </a:lnTo>
                  <a:lnTo>
                    <a:pt x="736091" y="0"/>
                  </a:lnTo>
                  <a:lnTo>
                    <a:pt x="978407" y="242315"/>
                  </a:lnTo>
                  <a:lnTo>
                    <a:pt x="736091" y="484631"/>
                  </a:lnTo>
                  <a:lnTo>
                    <a:pt x="736091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059759" y="3559176"/>
            <a:ext cx="510540" cy="1003935"/>
            <a:chOff x="8059759" y="3559176"/>
            <a:chExt cx="510540" cy="1003935"/>
          </a:xfrm>
        </p:grpSpPr>
        <p:sp>
          <p:nvSpPr>
            <p:cNvPr id="45" name="object 45"/>
            <p:cNvSpPr/>
            <p:nvPr/>
          </p:nvSpPr>
          <p:spPr>
            <a:xfrm>
              <a:off x="8072459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242316" y="0"/>
                  </a:moveTo>
                  <a:lnTo>
                    <a:pt x="0" y="242316"/>
                  </a:lnTo>
                  <a:lnTo>
                    <a:pt x="121157" y="242316"/>
                  </a:lnTo>
                  <a:lnTo>
                    <a:pt x="121157" y="978408"/>
                  </a:lnTo>
                  <a:lnTo>
                    <a:pt x="363474" y="978408"/>
                  </a:lnTo>
                  <a:lnTo>
                    <a:pt x="363474" y="242316"/>
                  </a:lnTo>
                  <a:lnTo>
                    <a:pt x="484631" y="242316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72459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242315"/>
                  </a:moveTo>
                  <a:lnTo>
                    <a:pt x="242316" y="0"/>
                  </a:lnTo>
                  <a:lnTo>
                    <a:pt x="484631" y="242315"/>
                  </a:lnTo>
                  <a:lnTo>
                    <a:pt x="363473" y="242315"/>
                  </a:lnTo>
                  <a:lnTo>
                    <a:pt x="363473" y="978407"/>
                  </a:lnTo>
                  <a:lnTo>
                    <a:pt x="121157" y="978407"/>
                  </a:lnTo>
                  <a:lnTo>
                    <a:pt x="121157" y="242315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13680" y="723583"/>
            <a:ext cx="1922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Baseline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52BCE04E-9180-4870-8FA8-C6E827D0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pt-BR"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71320"/>
            <a:ext cx="8484235" cy="44069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4965" marR="5080" indent="-342900">
              <a:lnSpc>
                <a:spcPct val="796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Conﬁguração revisada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5" dirty="0">
                <a:latin typeface="Calibri"/>
                <a:cs typeface="Calibri"/>
              </a:rPr>
              <a:t>aprovada </a:t>
            </a:r>
            <a:r>
              <a:rPr sz="3000" dirty="0">
                <a:latin typeface="Calibri"/>
                <a:cs typeface="Calibri"/>
              </a:rPr>
              <a:t>que </a:t>
            </a:r>
            <a:r>
              <a:rPr sz="3000" spc="-5" dirty="0">
                <a:latin typeface="Calibri"/>
                <a:cs typeface="Calibri"/>
              </a:rPr>
              <a:t>serve como  </a:t>
            </a:r>
            <a:r>
              <a:rPr sz="3000" dirty="0">
                <a:latin typeface="Calibri"/>
                <a:cs typeface="Calibri"/>
              </a:rPr>
              <a:t>base </a:t>
            </a:r>
            <a:r>
              <a:rPr sz="3000" spc="-5" dirty="0">
                <a:latin typeface="Calibri"/>
                <a:cs typeface="Calibri"/>
              </a:rPr>
              <a:t>para uma próxima </a:t>
            </a:r>
            <a:r>
              <a:rPr sz="3000" dirty="0">
                <a:latin typeface="Calibri"/>
                <a:cs typeface="Calibri"/>
              </a:rPr>
              <a:t>etapa de </a:t>
            </a:r>
            <a:r>
              <a:rPr sz="3000" spc="-5" dirty="0">
                <a:latin typeface="Calibri"/>
                <a:cs typeface="Calibri"/>
              </a:rPr>
              <a:t>desenvolvimento </a:t>
            </a:r>
            <a:r>
              <a:rPr sz="3000" dirty="0">
                <a:latin typeface="Calibri"/>
                <a:cs typeface="Calibri"/>
              </a:rPr>
              <a:t>e  que </a:t>
            </a:r>
            <a:r>
              <a:rPr sz="3000" spc="-5" dirty="0">
                <a:latin typeface="Calibri"/>
                <a:cs typeface="Calibri"/>
              </a:rPr>
              <a:t>somente pode </a:t>
            </a:r>
            <a:r>
              <a:rPr sz="3000" dirty="0">
                <a:latin typeface="Calibri"/>
                <a:cs typeface="Calibri"/>
              </a:rPr>
              <a:t>ser </a:t>
            </a:r>
            <a:r>
              <a:rPr sz="3000" spc="-5" dirty="0">
                <a:latin typeface="Calibri"/>
                <a:cs typeface="Calibri"/>
              </a:rPr>
              <a:t>modiﬁcada </a:t>
            </a:r>
            <a:r>
              <a:rPr sz="3000" dirty="0">
                <a:latin typeface="Calibri"/>
                <a:cs typeface="Calibri"/>
              </a:rPr>
              <a:t>via </a:t>
            </a:r>
            <a:r>
              <a:rPr sz="3000" spc="-5" dirty="0">
                <a:latin typeface="Calibri"/>
                <a:cs typeface="Calibri"/>
              </a:rPr>
              <a:t>processo  formal </a:t>
            </a:r>
            <a:r>
              <a:rPr sz="3000" dirty="0">
                <a:latin typeface="Calibri"/>
                <a:cs typeface="Calibri"/>
              </a:rPr>
              <a:t>de GCS</a:t>
            </a:r>
          </a:p>
          <a:p>
            <a:pPr marL="354965" marR="1663700" indent="-342900">
              <a:lnSpc>
                <a:spcPts val="2880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dirty="0">
                <a:latin typeface="Calibri"/>
                <a:cs typeface="Calibri"/>
              </a:rPr>
              <a:t>São estabelecidas ao ﬁnal de cada fase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  </a:t>
            </a:r>
            <a:r>
              <a:rPr sz="3000" spc="-5" dirty="0">
                <a:latin typeface="Calibri"/>
                <a:cs typeface="Calibri"/>
              </a:rPr>
              <a:t>desenvolvimento</a:t>
            </a:r>
            <a:endParaRPr sz="3000" dirty="0">
              <a:latin typeface="Calibri"/>
              <a:cs typeface="Calibri"/>
            </a:endParaRPr>
          </a:p>
          <a:p>
            <a:pPr marL="469265">
              <a:lnSpc>
                <a:spcPts val="3110"/>
              </a:lnSpc>
              <a:spcBef>
                <a:spcPts val="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Análise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(functional)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ts val="310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Projeto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(allocated)</a:t>
            </a:r>
            <a:endParaRPr sz="2600" dirty="0">
              <a:latin typeface="Calibri"/>
              <a:cs typeface="Calibri"/>
            </a:endParaRPr>
          </a:p>
          <a:p>
            <a:pPr marL="469265">
              <a:lnSpc>
                <a:spcPts val="311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Implementação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(product)</a:t>
            </a:r>
            <a:endParaRPr sz="2600" dirty="0">
              <a:latin typeface="Calibri"/>
              <a:cs typeface="Calibri"/>
            </a:endParaRPr>
          </a:p>
          <a:p>
            <a:pPr marL="354965" marR="127000" indent="-342900">
              <a:lnSpc>
                <a:spcPct val="8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Momento </a:t>
            </a:r>
            <a:r>
              <a:rPr sz="3000" dirty="0">
                <a:latin typeface="Calibri"/>
                <a:cs typeface="Calibri"/>
              </a:rPr>
              <a:t>de </a:t>
            </a:r>
            <a:r>
              <a:rPr sz="3000" spc="-5" dirty="0">
                <a:latin typeface="Calibri"/>
                <a:cs typeface="Calibri"/>
              </a:rPr>
              <a:t>criar: balanceamento entre controle </a:t>
            </a:r>
            <a:r>
              <a:rPr sz="3000" dirty="0">
                <a:latin typeface="Calibri"/>
                <a:cs typeface="Calibri"/>
              </a:rPr>
              <a:t>e  </a:t>
            </a:r>
            <a:r>
              <a:rPr sz="3000" spc="-5" dirty="0">
                <a:latin typeface="Calibri"/>
                <a:cs typeface="Calibri"/>
              </a:rPr>
              <a:t>burocracia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65656" y="723583"/>
            <a:ext cx="6417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Baseline (níveis </a:t>
            </a:r>
            <a:r>
              <a:rPr dirty="0"/>
              <a:t>de</a:t>
            </a:r>
            <a:r>
              <a:rPr spc="5" dirty="0"/>
              <a:t> </a:t>
            </a:r>
            <a:r>
              <a:rPr spc="-5" dirty="0"/>
              <a:t>controle)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grpSp>
        <p:nvGrpSpPr>
          <p:cNvPr id="12" name="object 12"/>
          <p:cNvGrpSpPr/>
          <p:nvPr/>
        </p:nvGrpSpPr>
        <p:grpSpPr>
          <a:xfrm>
            <a:off x="812800" y="1911351"/>
            <a:ext cx="1981200" cy="946150"/>
            <a:chOff x="812800" y="1911351"/>
            <a:chExt cx="1981200" cy="946150"/>
          </a:xfrm>
        </p:grpSpPr>
        <p:sp>
          <p:nvSpPr>
            <p:cNvPr id="13" name="object 13"/>
            <p:cNvSpPr/>
            <p:nvPr/>
          </p:nvSpPr>
          <p:spPr>
            <a:xfrm>
              <a:off x="817562" y="1916113"/>
              <a:ext cx="1971675" cy="936625"/>
            </a:xfrm>
            <a:custGeom>
              <a:avLst/>
              <a:gdLst/>
              <a:ahLst/>
              <a:cxnLst/>
              <a:rect l="l" t="t" r="r" b="b"/>
              <a:pathLst>
                <a:path w="1971675" h="936625">
                  <a:moveTo>
                    <a:pt x="985838" y="0"/>
                  </a:moveTo>
                  <a:lnTo>
                    <a:pt x="921019" y="996"/>
                  </a:lnTo>
                  <a:lnTo>
                    <a:pt x="857319" y="3943"/>
                  </a:lnTo>
                  <a:lnTo>
                    <a:pt x="794869" y="8780"/>
                  </a:lnTo>
                  <a:lnTo>
                    <a:pt x="733798" y="15444"/>
                  </a:lnTo>
                  <a:lnTo>
                    <a:pt x="674237" y="23874"/>
                  </a:lnTo>
                  <a:lnTo>
                    <a:pt x="616314" y="34009"/>
                  </a:lnTo>
                  <a:lnTo>
                    <a:pt x="560161" y="45786"/>
                  </a:lnTo>
                  <a:lnTo>
                    <a:pt x="505907" y="59145"/>
                  </a:lnTo>
                  <a:lnTo>
                    <a:pt x="453681" y="74022"/>
                  </a:lnTo>
                  <a:lnTo>
                    <a:pt x="403614" y="90357"/>
                  </a:lnTo>
                  <a:lnTo>
                    <a:pt x="355836" y="108087"/>
                  </a:lnTo>
                  <a:lnTo>
                    <a:pt x="310477" y="127152"/>
                  </a:lnTo>
                  <a:lnTo>
                    <a:pt x="267666" y="147489"/>
                  </a:lnTo>
                  <a:lnTo>
                    <a:pt x="227533" y="169036"/>
                  </a:lnTo>
                  <a:lnTo>
                    <a:pt x="190209" y="191733"/>
                  </a:lnTo>
                  <a:lnTo>
                    <a:pt x="155823" y="215516"/>
                  </a:lnTo>
                  <a:lnTo>
                    <a:pt x="124505" y="240326"/>
                  </a:lnTo>
                  <a:lnTo>
                    <a:pt x="96385" y="266099"/>
                  </a:lnTo>
                  <a:lnTo>
                    <a:pt x="50258" y="320289"/>
                  </a:lnTo>
                  <a:lnTo>
                    <a:pt x="18482" y="377594"/>
                  </a:lnTo>
                  <a:lnTo>
                    <a:pt x="2096" y="437520"/>
                  </a:lnTo>
                  <a:lnTo>
                    <a:pt x="0" y="468312"/>
                  </a:lnTo>
                  <a:lnTo>
                    <a:pt x="2096" y="499104"/>
                  </a:lnTo>
                  <a:lnTo>
                    <a:pt x="18482" y="559030"/>
                  </a:lnTo>
                  <a:lnTo>
                    <a:pt x="50258" y="616335"/>
                  </a:lnTo>
                  <a:lnTo>
                    <a:pt x="96385" y="670525"/>
                  </a:lnTo>
                  <a:lnTo>
                    <a:pt x="124505" y="696298"/>
                  </a:lnTo>
                  <a:lnTo>
                    <a:pt x="155823" y="721108"/>
                  </a:lnTo>
                  <a:lnTo>
                    <a:pt x="190209" y="744891"/>
                  </a:lnTo>
                  <a:lnTo>
                    <a:pt x="227533" y="767588"/>
                  </a:lnTo>
                  <a:lnTo>
                    <a:pt x="267666" y="789135"/>
                  </a:lnTo>
                  <a:lnTo>
                    <a:pt x="310477" y="809472"/>
                  </a:lnTo>
                  <a:lnTo>
                    <a:pt x="355836" y="828537"/>
                  </a:lnTo>
                  <a:lnTo>
                    <a:pt x="403614" y="846267"/>
                  </a:lnTo>
                  <a:lnTo>
                    <a:pt x="453681" y="862602"/>
                  </a:lnTo>
                  <a:lnTo>
                    <a:pt x="505907" y="877479"/>
                  </a:lnTo>
                  <a:lnTo>
                    <a:pt x="560161" y="890838"/>
                  </a:lnTo>
                  <a:lnTo>
                    <a:pt x="616314" y="902615"/>
                  </a:lnTo>
                  <a:lnTo>
                    <a:pt x="674237" y="912750"/>
                  </a:lnTo>
                  <a:lnTo>
                    <a:pt x="733798" y="921180"/>
                  </a:lnTo>
                  <a:lnTo>
                    <a:pt x="794869" y="927844"/>
                  </a:lnTo>
                  <a:lnTo>
                    <a:pt x="857319" y="932681"/>
                  </a:lnTo>
                  <a:lnTo>
                    <a:pt x="921019" y="935628"/>
                  </a:lnTo>
                  <a:lnTo>
                    <a:pt x="985838" y="936625"/>
                  </a:lnTo>
                  <a:lnTo>
                    <a:pt x="1050657" y="935628"/>
                  </a:lnTo>
                  <a:lnTo>
                    <a:pt x="1114357" y="932681"/>
                  </a:lnTo>
                  <a:lnTo>
                    <a:pt x="1176807" y="927844"/>
                  </a:lnTo>
                  <a:lnTo>
                    <a:pt x="1237877" y="921180"/>
                  </a:lnTo>
                  <a:lnTo>
                    <a:pt x="1297439" y="912750"/>
                  </a:lnTo>
                  <a:lnTo>
                    <a:pt x="1355361" y="902615"/>
                  </a:lnTo>
                  <a:lnTo>
                    <a:pt x="1411514" y="890838"/>
                  </a:lnTo>
                  <a:lnTo>
                    <a:pt x="1465769" y="877479"/>
                  </a:lnTo>
                  <a:lnTo>
                    <a:pt x="1517994" y="862602"/>
                  </a:lnTo>
                  <a:lnTo>
                    <a:pt x="1568061" y="846267"/>
                  </a:lnTo>
                  <a:lnTo>
                    <a:pt x="1615839" y="828537"/>
                  </a:lnTo>
                  <a:lnTo>
                    <a:pt x="1661198" y="809472"/>
                  </a:lnTo>
                  <a:lnTo>
                    <a:pt x="1704009" y="789135"/>
                  </a:lnTo>
                  <a:lnTo>
                    <a:pt x="1744142" y="767588"/>
                  </a:lnTo>
                  <a:lnTo>
                    <a:pt x="1781466" y="744891"/>
                  </a:lnTo>
                  <a:lnTo>
                    <a:pt x="1815852" y="721108"/>
                  </a:lnTo>
                  <a:lnTo>
                    <a:pt x="1847170" y="696298"/>
                  </a:lnTo>
                  <a:lnTo>
                    <a:pt x="1875290" y="670525"/>
                  </a:lnTo>
                  <a:lnTo>
                    <a:pt x="1921417" y="616335"/>
                  </a:lnTo>
                  <a:lnTo>
                    <a:pt x="1953193" y="559030"/>
                  </a:lnTo>
                  <a:lnTo>
                    <a:pt x="1969578" y="499104"/>
                  </a:lnTo>
                  <a:lnTo>
                    <a:pt x="1971675" y="468312"/>
                  </a:lnTo>
                  <a:lnTo>
                    <a:pt x="1969578" y="437520"/>
                  </a:lnTo>
                  <a:lnTo>
                    <a:pt x="1953193" y="377594"/>
                  </a:lnTo>
                  <a:lnTo>
                    <a:pt x="1921417" y="320289"/>
                  </a:lnTo>
                  <a:lnTo>
                    <a:pt x="1875290" y="266099"/>
                  </a:lnTo>
                  <a:lnTo>
                    <a:pt x="1847170" y="240326"/>
                  </a:lnTo>
                  <a:lnTo>
                    <a:pt x="1815852" y="215516"/>
                  </a:lnTo>
                  <a:lnTo>
                    <a:pt x="1781466" y="191733"/>
                  </a:lnTo>
                  <a:lnTo>
                    <a:pt x="1744142" y="169036"/>
                  </a:lnTo>
                  <a:lnTo>
                    <a:pt x="1704009" y="147489"/>
                  </a:lnTo>
                  <a:lnTo>
                    <a:pt x="1661198" y="127152"/>
                  </a:lnTo>
                  <a:lnTo>
                    <a:pt x="1615839" y="108087"/>
                  </a:lnTo>
                  <a:lnTo>
                    <a:pt x="1568061" y="90357"/>
                  </a:lnTo>
                  <a:lnTo>
                    <a:pt x="1517994" y="74022"/>
                  </a:lnTo>
                  <a:lnTo>
                    <a:pt x="1465769" y="59145"/>
                  </a:lnTo>
                  <a:lnTo>
                    <a:pt x="1411514" y="45786"/>
                  </a:lnTo>
                  <a:lnTo>
                    <a:pt x="1355361" y="34009"/>
                  </a:lnTo>
                  <a:lnTo>
                    <a:pt x="1297439" y="23874"/>
                  </a:lnTo>
                  <a:lnTo>
                    <a:pt x="1237877" y="15444"/>
                  </a:lnTo>
                  <a:lnTo>
                    <a:pt x="1176807" y="8780"/>
                  </a:lnTo>
                  <a:lnTo>
                    <a:pt x="1114357" y="3943"/>
                  </a:lnTo>
                  <a:lnTo>
                    <a:pt x="1050657" y="996"/>
                  </a:lnTo>
                  <a:lnTo>
                    <a:pt x="98583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7562" y="1916113"/>
              <a:ext cx="1971675" cy="936625"/>
            </a:xfrm>
            <a:custGeom>
              <a:avLst/>
              <a:gdLst/>
              <a:ahLst/>
              <a:cxnLst/>
              <a:rect l="l" t="t" r="r" b="b"/>
              <a:pathLst>
                <a:path w="1971675" h="936625">
                  <a:moveTo>
                    <a:pt x="0" y="468312"/>
                  </a:moveTo>
                  <a:lnTo>
                    <a:pt x="8301" y="407261"/>
                  </a:lnTo>
                  <a:lnTo>
                    <a:pt x="32511" y="348583"/>
                  </a:lnTo>
                  <a:lnTo>
                    <a:pt x="71593" y="292774"/>
                  </a:lnTo>
                  <a:lnTo>
                    <a:pt x="124505" y="240326"/>
                  </a:lnTo>
                  <a:lnTo>
                    <a:pt x="155823" y="215517"/>
                  </a:lnTo>
                  <a:lnTo>
                    <a:pt x="190209" y="191733"/>
                  </a:lnTo>
                  <a:lnTo>
                    <a:pt x="227533" y="169036"/>
                  </a:lnTo>
                  <a:lnTo>
                    <a:pt x="267666" y="147489"/>
                  </a:lnTo>
                  <a:lnTo>
                    <a:pt x="310477" y="127152"/>
                  </a:lnTo>
                  <a:lnTo>
                    <a:pt x="355836" y="108087"/>
                  </a:lnTo>
                  <a:lnTo>
                    <a:pt x="403614" y="90357"/>
                  </a:lnTo>
                  <a:lnTo>
                    <a:pt x="453681" y="74022"/>
                  </a:lnTo>
                  <a:lnTo>
                    <a:pt x="505906" y="59145"/>
                  </a:lnTo>
                  <a:lnTo>
                    <a:pt x="560161" y="45786"/>
                  </a:lnTo>
                  <a:lnTo>
                    <a:pt x="616314" y="34009"/>
                  </a:lnTo>
                  <a:lnTo>
                    <a:pt x="674236" y="23874"/>
                  </a:lnTo>
                  <a:lnTo>
                    <a:pt x="733798" y="15444"/>
                  </a:lnTo>
                  <a:lnTo>
                    <a:pt x="794869" y="8780"/>
                  </a:lnTo>
                  <a:lnTo>
                    <a:pt x="857319" y="3943"/>
                  </a:lnTo>
                  <a:lnTo>
                    <a:pt x="921018" y="996"/>
                  </a:lnTo>
                  <a:lnTo>
                    <a:pt x="985837" y="0"/>
                  </a:lnTo>
                  <a:lnTo>
                    <a:pt x="1050656" y="996"/>
                  </a:lnTo>
                  <a:lnTo>
                    <a:pt x="1114356" y="3943"/>
                  </a:lnTo>
                  <a:lnTo>
                    <a:pt x="1176806" y="8780"/>
                  </a:lnTo>
                  <a:lnTo>
                    <a:pt x="1237877" y="15444"/>
                  </a:lnTo>
                  <a:lnTo>
                    <a:pt x="1297438" y="23874"/>
                  </a:lnTo>
                  <a:lnTo>
                    <a:pt x="1355360" y="34009"/>
                  </a:lnTo>
                  <a:lnTo>
                    <a:pt x="1411514" y="45786"/>
                  </a:lnTo>
                  <a:lnTo>
                    <a:pt x="1465768" y="59145"/>
                  </a:lnTo>
                  <a:lnTo>
                    <a:pt x="1517993" y="74022"/>
                  </a:lnTo>
                  <a:lnTo>
                    <a:pt x="1568060" y="90357"/>
                  </a:lnTo>
                  <a:lnTo>
                    <a:pt x="1615838" y="108087"/>
                  </a:lnTo>
                  <a:lnTo>
                    <a:pt x="1661198" y="127152"/>
                  </a:lnTo>
                  <a:lnTo>
                    <a:pt x="1704008" y="147489"/>
                  </a:lnTo>
                  <a:lnTo>
                    <a:pt x="1744141" y="169036"/>
                  </a:lnTo>
                  <a:lnTo>
                    <a:pt x="1781465" y="191733"/>
                  </a:lnTo>
                  <a:lnTo>
                    <a:pt x="1815852" y="215517"/>
                  </a:lnTo>
                  <a:lnTo>
                    <a:pt x="1847170" y="240326"/>
                  </a:lnTo>
                  <a:lnTo>
                    <a:pt x="1875290" y="266099"/>
                  </a:lnTo>
                  <a:lnTo>
                    <a:pt x="1921416" y="320289"/>
                  </a:lnTo>
                  <a:lnTo>
                    <a:pt x="1953192" y="377595"/>
                  </a:lnTo>
                  <a:lnTo>
                    <a:pt x="1969578" y="437521"/>
                  </a:lnTo>
                  <a:lnTo>
                    <a:pt x="1971675" y="468312"/>
                  </a:lnTo>
                  <a:lnTo>
                    <a:pt x="1969578" y="499104"/>
                  </a:lnTo>
                  <a:lnTo>
                    <a:pt x="1953192" y="559030"/>
                  </a:lnTo>
                  <a:lnTo>
                    <a:pt x="1921416" y="616335"/>
                  </a:lnTo>
                  <a:lnTo>
                    <a:pt x="1875290" y="670526"/>
                  </a:lnTo>
                  <a:lnTo>
                    <a:pt x="1847170" y="696299"/>
                  </a:lnTo>
                  <a:lnTo>
                    <a:pt x="1815852" y="721108"/>
                  </a:lnTo>
                  <a:lnTo>
                    <a:pt x="1781465" y="744892"/>
                  </a:lnTo>
                  <a:lnTo>
                    <a:pt x="1744141" y="767588"/>
                  </a:lnTo>
                  <a:lnTo>
                    <a:pt x="1704008" y="789136"/>
                  </a:lnTo>
                  <a:lnTo>
                    <a:pt x="1661198" y="809473"/>
                  </a:lnTo>
                  <a:lnTo>
                    <a:pt x="1615838" y="828537"/>
                  </a:lnTo>
                  <a:lnTo>
                    <a:pt x="1568060" y="846268"/>
                  </a:lnTo>
                  <a:lnTo>
                    <a:pt x="1517993" y="862603"/>
                  </a:lnTo>
                  <a:lnTo>
                    <a:pt x="1465768" y="877480"/>
                  </a:lnTo>
                  <a:lnTo>
                    <a:pt x="1411514" y="890838"/>
                  </a:lnTo>
                  <a:lnTo>
                    <a:pt x="1355360" y="902616"/>
                  </a:lnTo>
                  <a:lnTo>
                    <a:pt x="1297438" y="912750"/>
                  </a:lnTo>
                  <a:lnTo>
                    <a:pt x="1237877" y="921181"/>
                  </a:lnTo>
                  <a:lnTo>
                    <a:pt x="1176806" y="927845"/>
                  </a:lnTo>
                  <a:lnTo>
                    <a:pt x="1114356" y="932682"/>
                  </a:lnTo>
                  <a:lnTo>
                    <a:pt x="1050656" y="935629"/>
                  </a:lnTo>
                  <a:lnTo>
                    <a:pt x="985837" y="936625"/>
                  </a:lnTo>
                  <a:lnTo>
                    <a:pt x="921018" y="935629"/>
                  </a:lnTo>
                  <a:lnTo>
                    <a:pt x="857319" y="932682"/>
                  </a:lnTo>
                  <a:lnTo>
                    <a:pt x="794869" y="927845"/>
                  </a:lnTo>
                  <a:lnTo>
                    <a:pt x="733798" y="921181"/>
                  </a:lnTo>
                  <a:lnTo>
                    <a:pt x="674236" y="912750"/>
                  </a:lnTo>
                  <a:lnTo>
                    <a:pt x="616314" y="902616"/>
                  </a:lnTo>
                  <a:lnTo>
                    <a:pt x="560161" y="890838"/>
                  </a:lnTo>
                  <a:lnTo>
                    <a:pt x="505906" y="877480"/>
                  </a:lnTo>
                  <a:lnTo>
                    <a:pt x="453681" y="862603"/>
                  </a:lnTo>
                  <a:lnTo>
                    <a:pt x="403614" y="846268"/>
                  </a:lnTo>
                  <a:lnTo>
                    <a:pt x="355836" y="828537"/>
                  </a:lnTo>
                  <a:lnTo>
                    <a:pt x="310477" y="809473"/>
                  </a:lnTo>
                  <a:lnTo>
                    <a:pt x="267666" y="789136"/>
                  </a:lnTo>
                  <a:lnTo>
                    <a:pt x="227533" y="767588"/>
                  </a:lnTo>
                  <a:lnTo>
                    <a:pt x="190209" y="744892"/>
                  </a:lnTo>
                  <a:lnTo>
                    <a:pt x="155823" y="721108"/>
                  </a:lnTo>
                  <a:lnTo>
                    <a:pt x="124505" y="696299"/>
                  </a:lnTo>
                  <a:lnTo>
                    <a:pt x="96385" y="670526"/>
                  </a:lnTo>
                  <a:lnTo>
                    <a:pt x="50258" y="616335"/>
                  </a:lnTo>
                  <a:lnTo>
                    <a:pt x="18482" y="559030"/>
                  </a:lnTo>
                  <a:lnTo>
                    <a:pt x="2096" y="499104"/>
                  </a:lnTo>
                  <a:lnTo>
                    <a:pt x="0" y="4683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72347" y="2097406"/>
            <a:ext cx="12585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88265" marR="5080" indent="-7620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dena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  c/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auditoria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78535" y="1911351"/>
            <a:ext cx="1981200" cy="946150"/>
            <a:chOff x="6078535" y="1911351"/>
            <a:chExt cx="1981200" cy="946150"/>
          </a:xfrm>
        </p:grpSpPr>
        <p:sp>
          <p:nvSpPr>
            <p:cNvPr id="17" name="object 17"/>
            <p:cNvSpPr/>
            <p:nvPr/>
          </p:nvSpPr>
          <p:spPr>
            <a:xfrm>
              <a:off x="6083298" y="1916113"/>
              <a:ext cx="1971675" cy="936625"/>
            </a:xfrm>
            <a:custGeom>
              <a:avLst/>
              <a:gdLst/>
              <a:ahLst/>
              <a:cxnLst/>
              <a:rect l="l" t="t" r="r" b="b"/>
              <a:pathLst>
                <a:path w="1971675" h="936625">
                  <a:moveTo>
                    <a:pt x="985837" y="0"/>
                  </a:moveTo>
                  <a:lnTo>
                    <a:pt x="921018" y="996"/>
                  </a:lnTo>
                  <a:lnTo>
                    <a:pt x="857318" y="3943"/>
                  </a:lnTo>
                  <a:lnTo>
                    <a:pt x="794868" y="8780"/>
                  </a:lnTo>
                  <a:lnTo>
                    <a:pt x="733798" y="15444"/>
                  </a:lnTo>
                  <a:lnTo>
                    <a:pt x="674236" y="23874"/>
                  </a:lnTo>
                  <a:lnTo>
                    <a:pt x="616314" y="34009"/>
                  </a:lnTo>
                  <a:lnTo>
                    <a:pt x="560161" y="45786"/>
                  </a:lnTo>
                  <a:lnTo>
                    <a:pt x="505906" y="59145"/>
                  </a:lnTo>
                  <a:lnTo>
                    <a:pt x="453681" y="74022"/>
                  </a:lnTo>
                  <a:lnTo>
                    <a:pt x="403614" y="90357"/>
                  </a:lnTo>
                  <a:lnTo>
                    <a:pt x="355836" y="108087"/>
                  </a:lnTo>
                  <a:lnTo>
                    <a:pt x="310477" y="127152"/>
                  </a:lnTo>
                  <a:lnTo>
                    <a:pt x="267666" y="147489"/>
                  </a:lnTo>
                  <a:lnTo>
                    <a:pt x="227533" y="169036"/>
                  </a:lnTo>
                  <a:lnTo>
                    <a:pt x="190209" y="191733"/>
                  </a:lnTo>
                  <a:lnTo>
                    <a:pt x="155823" y="215516"/>
                  </a:lnTo>
                  <a:lnTo>
                    <a:pt x="124505" y="240326"/>
                  </a:lnTo>
                  <a:lnTo>
                    <a:pt x="96385" y="266099"/>
                  </a:lnTo>
                  <a:lnTo>
                    <a:pt x="50258" y="320289"/>
                  </a:lnTo>
                  <a:lnTo>
                    <a:pt x="18482" y="377594"/>
                  </a:lnTo>
                  <a:lnTo>
                    <a:pt x="2096" y="437520"/>
                  </a:lnTo>
                  <a:lnTo>
                    <a:pt x="0" y="468312"/>
                  </a:lnTo>
                  <a:lnTo>
                    <a:pt x="2096" y="499104"/>
                  </a:lnTo>
                  <a:lnTo>
                    <a:pt x="18482" y="559030"/>
                  </a:lnTo>
                  <a:lnTo>
                    <a:pt x="50258" y="616335"/>
                  </a:lnTo>
                  <a:lnTo>
                    <a:pt x="96385" y="670525"/>
                  </a:lnTo>
                  <a:lnTo>
                    <a:pt x="124505" y="696298"/>
                  </a:lnTo>
                  <a:lnTo>
                    <a:pt x="155823" y="721108"/>
                  </a:lnTo>
                  <a:lnTo>
                    <a:pt x="190209" y="744891"/>
                  </a:lnTo>
                  <a:lnTo>
                    <a:pt x="227533" y="767588"/>
                  </a:lnTo>
                  <a:lnTo>
                    <a:pt x="267666" y="789135"/>
                  </a:lnTo>
                  <a:lnTo>
                    <a:pt x="310477" y="809472"/>
                  </a:lnTo>
                  <a:lnTo>
                    <a:pt x="355836" y="828537"/>
                  </a:lnTo>
                  <a:lnTo>
                    <a:pt x="403614" y="846267"/>
                  </a:lnTo>
                  <a:lnTo>
                    <a:pt x="453681" y="862602"/>
                  </a:lnTo>
                  <a:lnTo>
                    <a:pt x="505906" y="877479"/>
                  </a:lnTo>
                  <a:lnTo>
                    <a:pt x="560161" y="890838"/>
                  </a:lnTo>
                  <a:lnTo>
                    <a:pt x="616314" y="902615"/>
                  </a:lnTo>
                  <a:lnTo>
                    <a:pt x="674236" y="912750"/>
                  </a:lnTo>
                  <a:lnTo>
                    <a:pt x="733798" y="921180"/>
                  </a:lnTo>
                  <a:lnTo>
                    <a:pt x="794868" y="927844"/>
                  </a:lnTo>
                  <a:lnTo>
                    <a:pt x="857318" y="932681"/>
                  </a:lnTo>
                  <a:lnTo>
                    <a:pt x="921018" y="935628"/>
                  </a:lnTo>
                  <a:lnTo>
                    <a:pt x="985837" y="936625"/>
                  </a:lnTo>
                  <a:lnTo>
                    <a:pt x="1050656" y="935628"/>
                  </a:lnTo>
                  <a:lnTo>
                    <a:pt x="1114356" y="932681"/>
                  </a:lnTo>
                  <a:lnTo>
                    <a:pt x="1176806" y="927844"/>
                  </a:lnTo>
                  <a:lnTo>
                    <a:pt x="1237877" y="921180"/>
                  </a:lnTo>
                  <a:lnTo>
                    <a:pt x="1297439" y="912750"/>
                  </a:lnTo>
                  <a:lnTo>
                    <a:pt x="1355361" y="902615"/>
                  </a:lnTo>
                  <a:lnTo>
                    <a:pt x="1411514" y="890838"/>
                  </a:lnTo>
                  <a:lnTo>
                    <a:pt x="1465769" y="877479"/>
                  </a:lnTo>
                  <a:lnTo>
                    <a:pt x="1517994" y="862602"/>
                  </a:lnTo>
                  <a:lnTo>
                    <a:pt x="1568061" y="846267"/>
                  </a:lnTo>
                  <a:lnTo>
                    <a:pt x="1615839" y="828537"/>
                  </a:lnTo>
                  <a:lnTo>
                    <a:pt x="1661198" y="809472"/>
                  </a:lnTo>
                  <a:lnTo>
                    <a:pt x="1704009" y="789135"/>
                  </a:lnTo>
                  <a:lnTo>
                    <a:pt x="1744142" y="767588"/>
                  </a:lnTo>
                  <a:lnTo>
                    <a:pt x="1781466" y="744891"/>
                  </a:lnTo>
                  <a:lnTo>
                    <a:pt x="1815852" y="721108"/>
                  </a:lnTo>
                  <a:lnTo>
                    <a:pt x="1847170" y="696298"/>
                  </a:lnTo>
                  <a:lnTo>
                    <a:pt x="1875291" y="670525"/>
                  </a:lnTo>
                  <a:lnTo>
                    <a:pt x="1921417" y="616335"/>
                  </a:lnTo>
                  <a:lnTo>
                    <a:pt x="1953193" y="559030"/>
                  </a:lnTo>
                  <a:lnTo>
                    <a:pt x="1969579" y="499104"/>
                  </a:lnTo>
                  <a:lnTo>
                    <a:pt x="1971676" y="468312"/>
                  </a:lnTo>
                  <a:lnTo>
                    <a:pt x="1969579" y="437520"/>
                  </a:lnTo>
                  <a:lnTo>
                    <a:pt x="1953193" y="377594"/>
                  </a:lnTo>
                  <a:lnTo>
                    <a:pt x="1921417" y="320289"/>
                  </a:lnTo>
                  <a:lnTo>
                    <a:pt x="1875291" y="266099"/>
                  </a:lnTo>
                  <a:lnTo>
                    <a:pt x="1847170" y="240326"/>
                  </a:lnTo>
                  <a:lnTo>
                    <a:pt x="1815852" y="215516"/>
                  </a:lnTo>
                  <a:lnTo>
                    <a:pt x="1781466" y="191733"/>
                  </a:lnTo>
                  <a:lnTo>
                    <a:pt x="1744142" y="169036"/>
                  </a:lnTo>
                  <a:lnTo>
                    <a:pt x="1704009" y="147489"/>
                  </a:lnTo>
                  <a:lnTo>
                    <a:pt x="1661198" y="127152"/>
                  </a:lnTo>
                  <a:lnTo>
                    <a:pt x="1615839" y="108087"/>
                  </a:lnTo>
                  <a:lnTo>
                    <a:pt x="1568061" y="90357"/>
                  </a:lnTo>
                  <a:lnTo>
                    <a:pt x="1517994" y="74022"/>
                  </a:lnTo>
                  <a:lnTo>
                    <a:pt x="1465769" y="59145"/>
                  </a:lnTo>
                  <a:lnTo>
                    <a:pt x="1411514" y="45786"/>
                  </a:lnTo>
                  <a:lnTo>
                    <a:pt x="1355361" y="34009"/>
                  </a:lnTo>
                  <a:lnTo>
                    <a:pt x="1297439" y="23874"/>
                  </a:lnTo>
                  <a:lnTo>
                    <a:pt x="1237877" y="15444"/>
                  </a:lnTo>
                  <a:lnTo>
                    <a:pt x="1176806" y="8780"/>
                  </a:lnTo>
                  <a:lnTo>
                    <a:pt x="1114356" y="3943"/>
                  </a:lnTo>
                  <a:lnTo>
                    <a:pt x="1050656" y="996"/>
                  </a:lnTo>
                  <a:lnTo>
                    <a:pt x="985837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83298" y="1916113"/>
              <a:ext cx="1971675" cy="936625"/>
            </a:xfrm>
            <a:custGeom>
              <a:avLst/>
              <a:gdLst/>
              <a:ahLst/>
              <a:cxnLst/>
              <a:rect l="l" t="t" r="r" b="b"/>
              <a:pathLst>
                <a:path w="1971675" h="936625">
                  <a:moveTo>
                    <a:pt x="0" y="468312"/>
                  </a:moveTo>
                  <a:lnTo>
                    <a:pt x="8301" y="407261"/>
                  </a:lnTo>
                  <a:lnTo>
                    <a:pt x="32511" y="348583"/>
                  </a:lnTo>
                  <a:lnTo>
                    <a:pt x="71593" y="292774"/>
                  </a:lnTo>
                  <a:lnTo>
                    <a:pt x="124505" y="240326"/>
                  </a:lnTo>
                  <a:lnTo>
                    <a:pt x="155823" y="215517"/>
                  </a:lnTo>
                  <a:lnTo>
                    <a:pt x="190209" y="191733"/>
                  </a:lnTo>
                  <a:lnTo>
                    <a:pt x="227533" y="169036"/>
                  </a:lnTo>
                  <a:lnTo>
                    <a:pt x="267666" y="147489"/>
                  </a:lnTo>
                  <a:lnTo>
                    <a:pt x="310477" y="127152"/>
                  </a:lnTo>
                  <a:lnTo>
                    <a:pt x="355836" y="108087"/>
                  </a:lnTo>
                  <a:lnTo>
                    <a:pt x="403614" y="90357"/>
                  </a:lnTo>
                  <a:lnTo>
                    <a:pt x="453681" y="74022"/>
                  </a:lnTo>
                  <a:lnTo>
                    <a:pt x="505906" y="59145"/>
                  </a:lnTo>
                  <a:lnTo>
                    <a:pt x="560161" y="45786"/>
                  </a:lnTo>
                  <a:lnTo>
                    <a:pt x="616314" y="34009"/>
                  </a:lnTo>
                  <a:lnTo>
                    <a:pt x="674236" y="23874"/>
                  </a:lnTo>
                  <a:lnTo>
                    <a:pt x="733798" y="15444"/>
                  </a:lnTo>
                  <a:lnTo>
                    <a:pt x="794868" y="8780"/>
                  </a:lnTo>
                  <a:lnTo>
                    <a:pt x="857318" y="3943"/>
                  </a:lnTo>
                  <a:lnTo>
                    <a:pt x="921018" y="996"/>
                  </a:lnTo>
                  <a:lnTo>
                    <a:pt x="985837" y="0"/>
                  </a:lnTo>
                  <a:lnTo>
                    <a:pt x="1050656" y="996"/>
                  </a:lnTo>
                  <a:lnTo>
                    <a:pt x="1114356" y="3943"/>
                  </a:lnTo>
                  <a:lnTo>
                    <a:pt x="1176806" y="8780"/>
                  </a:lnTo>
                  <a:lnTo>
                    <a:pt x="1237877" y="15444"/>
                  </a:lnTo>
                  <a:lnTo>
                    <a:pt x="1297438" y="23874"/>
                  </a:lnTo>
                  <a:lnTo>
                    <a:pt x="1355360" y="34009"/>
                  </a:lnTo>
                  <a:lnTo>
                    <a:pt x="1411514" y="45786"/>
                  </a:lnTo>
                  <a:lnTo>
                    <a:pt x="1465768" y="59145"/>
                  </a:lnTo>
                  <a:lnTo>
                    <a:pt x="1517994" y="74022"/>
                  </a:lnTo>
                  <a:lnTo>
                    <a:pt x="1568060" y="90357"/>
                  </a:lnTo>
                  <a:lnTo>
                    <a:pt x="1615838" y="108087"/>
                  </a:lnTo>
                  <a:lnTo>
                    <a:pt x="1661198" y="127152"/>
                  </a:lnTo>
                  <a:lnTo>
                    <a:pt x="1704009" y="147489"/>
                  </a:lnTo>
                  <a:lnTo>
                    <a:pt x="1744141" y="169036"/>
                  </a:lnTo>
                  <a:lnTo>
                    <a:pt x="1781466" y="191733"/>
                  </a:lnTo>
                  <a:lnTo>
                    <a:pt x="1815852" y="215517"/>
                  </a:lnTo>
                  <a:lnTo>
                    <a:pt x="1847170" y="240326"/>
                  </a:lnTo>
                  <a:lnTo>
                    <a:pt x="1875290" y="266099"/>
                  </a:lnTo>
                  <a:lnTo>
                    <a:pt x="1921417" y="320289"/>
                  </a:lnTo>
                  <a:lnTo>
                    <a:pt x="1953192" y="377595"/>
                  </a:lnTo>
                  <a:lnTo>
                    <a:pt x="1969578" y="437521"/>
                  </a:lnTo>
                  <a:lnTo>
                    <a:pt x="1971675" y="468312"/>
                  </a:lnTo>
                  <a:lnTo>
                    <a:pt x="1969578" y="499104"/>
                  </a:lnTo>
                  <a:lnTo>
                    <a:pt x="1953192" y="559030"/>
                  </a:lnTo>
                  <a:lnTo>
                    <a:pt x="1921417" y="616335"/>
                  </a:lnTo>
                  <a:lnTo>
                    <a:pt x="1875290" y="670526"/>
                  </a:lnTo>
                  <a:lnTo>
                    <a:pt x="1847170" y="696299"/>
                  </a:lnTo>
                  <a:lnTo>
                    <a:pt x="1815852" y="721108"/>
                  </a:lnTo>
                  <a:lnTo>
                    <a:pt x="1781466" y="744892"/>
                  </a:lnTo>
                  <a:lnTo>
                    <a:pt x="1744141" y="767588"/>
                  </a:lnTo>
                  <a:lnTo>
                    <a:pt x="1704009" y="789136"/>
                  </a:lnTo>
                  <a:lnTo>
                    <a:pt x="1661198" y="809473"/>
                  </a:lnTo>
                  <a:lnTo>
                    <a:pt x="1615838" y="828537"/>
                  </a:lnTo>
                  <a:lnTo>
                    <a:pt x="1568060" y="846268"/>
                  </a:lnTo>
                  <a:lnTo>
                    <a:pt x="1517994" y="862603"/>
                  </a:lnTo>
                  <a:lnTo>
                    <a:pt x="1465768" y="877480"/>
                  </a:lnTo>
                  <a:lnTo>
                    <a:pt x="1411514" y="890838"/>
                  </a:lnTo>
                  <a:lnTo>
                    <a:pt x="1355360" y="902616"/>
                  </a:lnTo>
                  <a:lnTo>
                    <a:pt x="1297438" y="912750"/>
                  </a:lnTo>
                  <a:lnTo>
                    <a:pt x="1237877" y="921181"/>
                  </a:lnTo>
                  <a:lnTo>
                    <a:pt x="1176806" y="927845"/>
                  </a:lnTo>
                  <a:lnTo>
                    <a:pt x="1114356" y="932682"/>
                  </a:lnTo>
                  <a:lnTo>
                    <a:pt x="1050656" y="935629"/>
                  </a:lnTo>
                  <a:lnTo>
                    <a:pt x="985837" y="936625"/>
                  </a:lnTo>
                  <a:lnTo>
                    <a:pt x="921018" y="935629"/>
                  </a:lnTo>
                  <a:lnTo>
                    <a:pt x="857318" y="932682"/>
                  </a:lnTo>
                  <a:lnTo>
                    <a:pt x="794868" y="927845"/>
                  </a:lnTo>
                  <a:lnTo>
                    <a:pt x="733798" y="921181"/>
                  </a:lnTo>
                  <a:lnTo>
                    <a:pt x="674236" y="912750"/>
                  </a:lnTo>
                  <a:lnTo>
                    <a:pt x="616314" y="902616"/>
                  </a:lnTo>
                  <a:lnTo>
                    <a:pt x="560161" y="890838"/>
                  </a:lnTo>
                  <a:lnTo>
                    <a:pt x="505906" y="877480"/>
                  </a:lnTo>
                  <a:lnTo>
                    <a:pt x="453681" y="862603"/>
                  </a:lnTo>
                  <a:lnTo>
                    <a:pt x="403614" y="846268"/>
                  </a:lnTo>
                  <a:lnTo>
                    <a:pt x="355836" y="828537"/>
                  </a:lnTo>
                  <a:lnTo>
                    <a:pt x="310477" y="809473"/>
                  </a:lnTo>
                  <a:lnTo>
                    <a:pt x="267666" y="789136"/>
                  </a:lnTo>
                  <a:lnTo>
                    <a:pt x="227533" y="767588"/>
                  </a:lnTo>
                  <a:lnTo>
                    <a:pt x="190209" y="744892"/>
                  </a:lnTo>
                  <a:lnTo>
                    <a:pt x="155823" y="721108"/>
                  </a:lnTo>
                  <a:lnTo>
                    <a:pt x="124505" y="696299"/>
                  </a:lnTo>
                  <a:lnTo>
                    <a:pt x="96385" y="670526"/>
                  </a:lnTo>
                  <a:lnTo>
                    <a:pt x="50258" y="616335"/>
                  </a:lnTo>
                  <a:lnTo>
                    <a:pt x="18482" y="559030"/>
                  </a:lnTo>
                  <a:lnTo>
                    <a:pt x="2096" y="499104"/>
                  </a:lnTo>
                  <a:lnTo>
                    <a:pt x="0" y="4683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53983" y="2234566"/>
            <a:ext cx="83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Controle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7739" y="3246120"/>
            <a:ext cx="159575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Pré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baseline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latin typeface="Calibri"/>
                <a:cs typeface="Calibri"/>
              </a:rPr>
              <a:t>•Informal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Calibri"/>
                <a:cs typeface="Calibri"/>
              </a:rPr>
              <a:t>•Sem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requisição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•Sem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aprovação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Calibri"/>
                <a:cs typeface="Calibri"/>
              </a:rPr>
              <a:t>•Sem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veriﬁcação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•Ágil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alibri"/>
                <a:cs typeface="Calibri"/>
              </a:rPr>
              <a:t>•Ad-hoc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58863" y="3246120"/>
            <a:ext cx="2317750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Pós </a:t>
            </a:r>
            <a:r>
              <a:rPr sz="1800" b="1" i="1" spc="-5" dirty="0">
                <a:latin typeface="Calibri"/>
                <a:cs typeface="Calibri"/>
              </a:rPr>
              <a:t>baseline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latin typeface="Calibri"/>
                <a:cs typeface="Calibri"/>
              </a:rPr>
              <a:t>•Formal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latin typeface="Calibri"/>
                <a:cs typeface="Calibri"/>
              </a:rPr>
              <a:t>•Com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requisição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latin typeface="Calibri"/>
                <a:cs typeface="Calibri"/>
              </a:rPr>
              <a:t>•Com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aprovação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latin typeface="Calibri"/>
                <a:cs typeface="Calibri"/>
              </a:rPr>
              <a:t>•Com veriﬁcação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latin typeface="Calibri"/>
                <a:cs typeface="Calibri"/>
              </a:rPr>
              <a:t>•Burocrático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alibri"/>
                <a:cs typeface="Calibri"/>
              </a:rPr>
              <a:t>•Planejado 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Controlado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40087" y="1974851"/>
            <a:ext cx="2422525" cy="822325"/>
            <a:chOff x="3240087" y="1974851"/>
            <a:chExt cx="2422525" cy="822325"/>
          </a:xfrm>
        </p:grpSpPr>
        <p:sp>
          <p:nvSpPr>
            <p:cNvPr id="23" name="object 23"/>
            <p:cNvSpPr/>
            <p:nvPr/>
          </p:nvSpPr>
          <p:spPr>
            <a:xfrm>
              <a:off x="3244849" y="1979613"/>
              <a:ext cx="2413000" cy="812800"/>
            </a:xfrm>
            <a:custGeom>
              <a:avLst/>
              <a:gdLst/>
              <a:ahLst/>
              <a:cxnLst/>
              <a:rect l="l" t="t" r="r" b="b"/>
              <a:pathLst>
                <a:path w="2413000" h="812800">
                  <a:moveTo>
                    <a:pt x="1930398" y="0"/>
                  </a:moveTo>
                  <a:lnTo>
                    <a:pt x="1930398" y="203200"/>
                  </a:lnTo>
                  <a:lnTo>
                    <a:pt x="482600" y="203200"/>
                  </a:lnTo>
                  <a:lnTo>
                    <a:pt x="482600" y="0"/>
                  </a:lnTo>
                  <a:lnTo>
                    <a:pt x="0" y="406400"/>
                  </a:lnTo>
                  <a:lnTo>
                    <a:pt x="482600" y="812800"/>
                  </a:lnTo>
                  <a:lnTo>
                    <a:pt x="482600" y="609600"/>
                  </a:lnTo>
                  <a:lnTo>
                    <a:pt x="1930398" y="609600"/>
                  </a:lnTo>
                  <a:lnTo>
                    <a:pt x="1930398" y="812800"/>
                  </a:lnTo>
                  <a:lnTo>
                    <a:pt x="2412998" y="406400"/>
                  </a:lnTo>
                  <a:lnTo>
                    <a:pt x="193039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44849" y="1979613"/>
              <a:ext cx="2413000" cy="812800"/>
            </a:xfrm>
            <a:custGeom>
              <a:avLst/>
              <a:gdLst/>
              <a:ahLst/>
              <a:cxnLst/>
              <a:rect l="l" t="t" r="r" b="b"/>
              <a:pathLst>
                <a:path w="2413000" h="812800">
                  <a:moveTo>
                    <a:pt x="0" y="406399"/>
                  </a:moveTo>
                  <a:lnTo>
                    <a:pt x="482599" y="0"/>
                  </a:lnTo>
                  <a:lnTo>
                    <a:pt x="482599" y="203199"/>
                  </a:lnTo>
                  <a:lnTo>
                    <a:pt x="1930399" y="203199"/>
                  </a:lnTo>
                  <a:lnTo>
                    <a:pt x="1930399" y="0"/>
                  </a:lnTo>
                  <a:lnTo>
                    <a:pt x="2412999" y="406399"/>
                  </a:lnTo>
                  <a:lnTo>
                    <a:pt x="1930399" y="812799"/>
                  </a:lnTo>
                  <a:lnTo>
                    <a:pt x="1930399" y="609599"/>
                  </a:lnTo>
                  <a:lnTo>
                    <a:pt x="482599" y="609599"/>
                  </a:lnTo>
                  <a:lnTo>
                    <a:pt x="482599" y="812799"/>
                  </a:lnTo>
                  <a:lnTo>
                    <a:pt x="0" y="406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41090" y="2236153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Nível de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controle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65656" y="723583"/>
            <a:ext cx="6417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Baseline (níveis </a:t>
            </a:r>
            <a:r>
              <a:rPr dirty="0"/>
              <a:t>de</a:t>
            </a:r>
            <a:r>
              <a:rPr spc="5" dirty="0"/>
              <a:t> </a:t>
            </a:r>
            <a:r>
              <a:rPr spc="-5" dirty="0"/>
              <a:t>controle)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6525" y="5040312"/>
          <a:ext cx="685165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Req.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29043" y="5040312"/>
          <a:ext cx="198501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Análise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Projeto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Inform.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095046" y="5040312"/>
          <a:ext cx="198501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Análise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Projeto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Inform.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Inform.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93062" y="5040312"/>
          <a:ext cx="198501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Análise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Projeto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Inform.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50203" y="1953578"/>
            <a:ext cx="1062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Requisito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93900" y="1657351"/>
            <a:ext cx="923925" cy="923925"/>
            <a:chOff x="1993900" y="1657351"/>
            <a:chExt cx="923925" cy="923925"/>
          </a:xfrm>
        </p:grpSpPr>
        <p:sp>
          <p:nvSpPr>
            <p:cNvPr id="18" name="object 18"/>
            <p:cNvSpPr/>
            <p:nvPr/>
          </p:nvSpPr>
          <p:spPr>
            <a:xfrm>
              <a:off x="1998662" y="166211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7" y="35928"/>
                  </a:lnTo>
                  <a:lnTo>
                    <a:pt x="239271" y="55181"/>
                  </a:lnTo>
                  <a:lnTo>
                    <a:pt x="201575" y="78082"/>
                  </a:lnTo>
                  <a:lnTo>
                    <a:pt x="166378" y="104402"/>
                  </a:lnTo>
                  <a:lnTo>
                    <a:pt x="133911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9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9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1" y="780488"/>
                  </a:lnTo>
                  <a:lnTo>
                    <a:pt x="166378" y="809997"/>
                  </a:lnTo>
                  <a:lnTo>
                    <a:pt x="201575" y="836317"/>
                  </a:lnTo>
                  <a:lnTo>
                    <a:pt x="239271" y="859218"/>
                  </a:lnTo>
                  <a:lnTo>
                    <a:pt x="279237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4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0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8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0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8" y="133910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8662" y="166211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8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4" y="321242"/>
                  </a:lnTo>
                  <a:lnTo>
                    <a:pt x="905110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0" y="549341"/>
                  </a:lnTo>
                  <a:lnTo>
                    <a:pt x="893844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8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09713" y="1969453"/>
            <a:ext cx="69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Análise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54561" y="1657351"/>
            <a:ext cx="923925" cy="923925"/>
            <a:chOff x="4754561" y="1657351"/>
            <a:chExt cx="923925" cy="923925"/>
          </a:xfrm>
        </p:grpSpPr>
        <p:sp>
          <p:nvSpPr>
            <p:cNvPr id="22" name="object 22"/>
            <p:cNvSpPr/>
            <p:nvPr/>
          </p:nvSpPr>
          <p:spPr>
            <a:xfrm>
              <a:off x="4759323" y="166211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7" y="35928"/>
                  </a:lnTo>
                  <a:lnTo>
                    <a:pt x="239271" y="55181"/>
                  </a:lnTo>
                  <a:lnTo>
                    <a:pt x="201575" y="78082"/>
                  </a:lnTo>
                  <a:lnTo>
                    <a:pt x="166378" y="104402"/>
                  </a:lnTo>
                  <a:lnTo>
                    <a:pt x="133911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9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9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1" y="780488"/>
                  </a:lnTo>
                  <a:lnTo>
                    <a:pt x="166378" y="809997"/>
                  </a:lnTo>
                  <a:lnTo>
                    <a:pt x="201575" y="836317"/>
                  </a:lnTo>
                  <a:lnTo>
                    <a:pt x="239271" y="859218"/>
                  </a:lnTo>
                  <a:lnTo>
                    <a:pt x="279237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4" y="912039"/>
                  </a:lnTo>
                  <a:lnTo>
                    <a:pt x="457200" y="914400"/>
                  </a:lnTo>
                  <a:lnTo>
                    <a:pt x="503946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3" y="878470"/>
                  </a:lnTo>
                  <a:lnTo>
                    <a:pt x="675128" y="859218"/>
                  </a:lnTo>
                  <a:lnTo>
                    <a:pt x="712825" y="836317"/>
                  </a:lnTo>
                  <a:lnTo>
                    <a:pt x="748021" y="809997"/>
                  </a:lnTo>
                  <a:lnTo>
                    <a:pt x="780489" y="780488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1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1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9" y="133910"/>
                  </a:lnTo>
                  <a:lnTo>
                    <a:pt x="748021" y="104402"/>
                  </a:lnTo>
                  <a:lnTo>
                    <a:pt x="712825" y="78082"/>
                  </a:lnTo>
                  <a:lnTo>
                    <a:pt x="675128" y="55181"/>
                  </a:lnTo>
                  <a:lnTo>
                    <a:pt x="635163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6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59323" y="166211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57675" y="1969453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Projeto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2924" y="1789113"/>
            <a:ext cx="1475105" cy="2111375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26060">
              <a:lnSpc>
                <a:spcPts val="2130"/>
              </a:lnSpc>
              <a:spcBef>
                <a:spcPts val="360"/>
              </a:spcBef>
            </a:pP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Baseline</a:t>
            </a:r>
            <a:r>
              <a:rPr sz="18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•An.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Req.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203" y="3410903"/>
            <a:ext cx="1062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Requisito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54561" y="3114676"/>
            <a:ext cx="923925" cy="923925"/>
            <a:chOff x="4754561" y="3114676"/>
            <a:chExt cx="923925" cy="923925"/>
          </a:xfrm>
        </p:grpSpPr>
        <p:sp>
          <p:nvSpPr>
            <p:cNvPr id="28" name="object 28"/>
            <p:cNvSpPr/>
            <p:nvPr/>
          </p:nvSpPr>
          <p:spPr>
            <a:xfrm>
              <a:off x="4759323" y="311943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7" y="35928"/>
                  </a:lnTo>
                  <a:lnTo>
                    <a:pt x="239271" y="55181"/>
                  </a:lnTo>
                  <a:lnTo>
                    <a:pt x="201575" y="78082"/>
                  </a:lnTo>
                  <a:lnTo>
                    <a:pt x="166378" y="104402"/>
                  </a:lnTo>
                  <a:lnTo>
                    <a:pt x="133911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9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6"/>
                  </a:lnTo>
                  <a:lnTo>
                    <a:pt x="35929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0"/>
                  </a:lnTo>
                  <a:lnTo>
                    <a:pt x="133911" y="780488"/>
                  </a:lnTo>
                  <a:lnTo>
                    <a:pt x="166378" y="809996"/>
                  </a:lnTo>
                  <a:lnTo>
                    <a:pt x="201575" y="836316"/>
                  </a:lnTo>
                  <a:lnTo>
                    <a:pt x="239271" y="859217"/>
                  </a:lnTo>
                  <a:lnTo>
                    <a:pt x="279237" y="878469"/>
                  </a:lnTo>
                  <a:lnTo>
                    <a:pt x="321242" y="893843"/>
                  </a:lnTo>
                  <a:lnTo>
                    <a:pt x="365058" y="905110"/>
                  </a:lnTo>
                  <a:lnTo>
                    <a:pt x="410454" y="912038"/>
                  </a:lnTo>
                  <a:lnTo>
                    <a:pt x="457200" y="914398"/>
                  </a:lnTo>
                  <a:lnTo>
                    <a:pt x="503946" y="912038"/>
                  </a:lnTo>
                  <a:lnTo>
                    <a:pt x="549341" y="905110"/>
                  </a:lnTo>
                  <a:lnTo>
                    <a:pt x="593157" y="893843"/>
                  </a:lnTo>
                  <a:lnTo>
                    <a:pt x="635163" y="878469"/>
                  </a:lnTo>
                  <a:lnTo>
                    <a:pt x="675128" y="859217"/>
                  </a:lnTo>
                  <a:lnTo>
                    <a:pt x="712825" y="836316"/>
                  </a:lnTo>
                  <a:lnTo>
                    <a:pt x="748021" y="809996"/>
                  </a:lnTo>
                  <a:lnTo>
                    <a:pt x="780489" y="780488"/>
                  </a:lnTo>
                  <a:lnTo>
                    <a:pt x="809997" y="748020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1" y="635162"/>
                  </a:lnTo>
                  <a:lnTo>
                    <a:pt x="893845" y="593156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1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9" y="133910"/>
                  </a:lnTo>
                  <a:lnTo>
                    <a:pt x="748021" y="104402"/>
                  </a:lnTo>
                  <a:lnTo>
                    <a:pt x="712825" y="78082"/>
                  </a:lnTo>
                  <a:lnTo>
                    <a:pt x="675128" y="55181"/>
                  </a:lnTo>
                  <a:lnTo>
                    <a:pt x="635163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6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59323" y="311943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8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4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4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8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70375" y="3426778"/>
            <a:ext cx="69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Análise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524748" y="3114676"/>
            <a:ext cx="923925" cy="923925"/>
            <a:chOff x="7524748" y="3114676"/>
            <a:chExt cx="923925" cy="923925"/>
          </a:xfrm>
        </p:grpSpPr>
        <p:sp>
          <p:nvSpPr>
            <p:cNvPr id="32" name="object 32"/>
            <p:cNvSpPr/>
            <p:nvPr/>
          </p:nvSpPr>
          <p:spPr>
            <a:xfrm>
              <a:off x="7529511" y="311943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7" y="35928"/>
                  </a:lnTo>
                  <a:lnTo>
                    <a:pt x="239271" y="55181"/>
                  </a:lnTo>
                  <a:lnTo>
                    <a:pt x="201575" y="78082"/>
                  </a:lnTo>
                  <a:lnTo>
                    <a:pt x="166378" y="104402"/>
                  </a:lnTo>
                  <a:lnTo>
                    <a:pt x="133911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9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6"/>
                  </a:lnTo>
                  <a:lnTo>
                    <a:pt x="35929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0"/>
                  </a:lnTo>
                  <a:lnTo>
                    <a:pt x="133911" y="780488"/>
                  </a:lnTo>
                  <a:lnTo>
                    <a:pt x="166378" y="809996"/>
                  </a:lnTo>
                  <a:lnTo>
                    <a:pt x="201575" y="836316"/>
                  </a:lnTo>
                  <a:lnTo>
                    <a:pt x="239271" y="859217"/>
                  </a:lnTo>
                  <a:lnTo>
                    <a:pt x="279237" y="878469"/>
                  </a:lnTo>
                  <a:lnTo>
                    <a:pt x="321242" y="893843"/>
                  </a:lnTo>
                  <a:lnTo>
                    <a:pt x="365058" y="905110"/>
                  </a:lnTo>
                  <a:lnTo>
                    <a:pt x="410454" y="912038"/>
                  </a:lnTo>
                  <a:lnTo>
                    <a:pt x="457200" y="914398"/>
                  </a:lnTo>
                  <a:lnTo>
                    <a:pt x="503946" y="912038"/>
                  </a:lnTo>
                  <a:lnTo>
                    <a:pt x="549341" y="905110"/>
                  </a:lnTo>
                  <a:lnTo>
                    <a:pt x="593157" y="893843"/>
                  </a:lnTo>
                  <a:lnTo>
                    <a:pt x="635163" y="878469"/>
                  </a:lnTo>
                  <a:lnTo>
                    <a:pt x="675128" y="859217"/>
                  </a:lnTo>
                  <a:lnTo>
                    <a:pt x="712825" y="836316"/>
                  </a:lnTo>
                  <a:lnTo>
                    <a:pt x="748021" y="809996"/>
                  </a:lnTo>
                  <a:lnTo>
                    <a:pt x="780489" y="780488"/>
                  </a:lnTo>
                  <a:lnTo>
                    <a:pt x="809997" y="748020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1" y="635162"/>
                  </a:lnTo>
                  <a:lnTo>
                    <a:pt x="893845" y="593156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1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9" y="133910"/>
                  </a:lnTo>
                  <a:lnTo>
                    <a:pt x="748021" y="104402"/>
                  </a:lnTo>
                  <a:lnTo>
                    <a:pt x="712825" y="78082"/>
                  </a:lnTo>
                  <a:lnTo>
                    <a:pt x="675128" y="55181"/>
                  </a:lnTo>
                  <a:lnTo>
                    <a:pt x="635163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6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29510" y="311943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8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4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4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8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627862" y="3426778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Projeto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9462" y="4321175"/>
            <a:ext cx="8034655" cy="76200"/>
            <a:chOff x="779462" y="4321175"/>
            <a:chExt cx="8034655" cy="76200"/>
          </a:xfrm>
        </p:grpSpPr>
        <p:sp>
          <p:nvSpPr>
            <p:cNvPr id="36" name="object 36"/>
            <p:cNvSpPr/>
            <p:nvPr/>
          </p:nvSpPr>
          <p:spPr>
            <a:xfrm>
              <a:off x="779462" y="4359275"/>
              <a:ext cx="8009255" cy="0"/>
            </a:xfrm>
            <a:custGeom>
              <a:avLst/>
              <a:gdLst/>
              <a:ahLst/>
              <a:cxnLst/>
              <a:rect l="l" t="t" r="r" b="b"/>
              <a:pathLst>
                <a:path w="8009255">
                  <a:moveTo>
                    <a:pt x="0" y="0"/>
                  </a:moveTo>
                  <a:lnTo>
                    <a:pt x="800893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37599" y="4321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78839" y="4363402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empo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84862" y="1793875"/>
            <a:ext cx="1475105" cy="2111375"/>
          </a:xfrm>
          <a:prstGeom prst="rect">
            <a:avLst/>
          </a:prstGeom>
          <a:solidFill>
            <a:srgbClr val="6095C9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26060">
              <a:lnSpc>
                <a:spcPts val="2130"/>
              </a:lnSpc>
              <a:spcBef>
                <a:spcPts val="359"/>
              </a:spcBef>
            </a:pP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Baseline</a:t>
            </a:r>
            <a:r>
              <a:rPr sz="18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2: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•An.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Req.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•Pr. Req.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•An.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Req.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Controle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modiﬁcações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55789"/>
            <a:ext cx="5308600" cy="4185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Tarefas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3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Solicitação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modiﬁcação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Classiﬁcação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modiﬁcação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Calibri"/>
                <a:cs typeface="Calibri"/>
              </a:rPr>
              <a:t>Análise da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modiﬁcação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Avaliação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modiﬁcação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Implementação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modiﬁcação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Veriﬁcação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modiﬁcação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Geração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baseline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grpSp>
        <p:nvGrpSpPr>
          <p:cNvPr id="12" name="object 12"/>
          <p:cNvGrpSpPr/>
          <p:nvPr/>
        </p:nvGrpSpPr>
        <p:grpSpPr>
          <a:xfrm>
            <a:off x="3344862" y="2058988"/>
            <a:ext cx="1811655" cy="1311275"/>
            <a:chOff x="3344862" y="2058988"/>
            <a:chExt cx="1811655" cy="1311275"/>
          </a:xfrm>
        </p:grpSpPr>
        <p:sp>
          <p:nvSpPr>
            <p:cNvPr id="13" name="object 13"/>
            <p:cNvSpPr/>
            <p:nvPr/>
          </p:nvSpPr>
          <p:spPr>
            <a:xfrm>
              <a:off x="3357562" y="2071688"/>
              <a:ext cx="1786255" cy="1285875"/>
            </a:xfrm>
            <a:custGeom>
              <a:avLst/>
              <a:gdLst/>
              <a:ahLst/>
              <a:cxnLst/>
              <a:rect l="l" t="t" r="r" b="b"/>
              <a:pathLst>
                <a:path w="1786254" h="1285875">
                  <a:moveTo>
                    <a:pt x="1571619" y="0"/>
                  </a:moveTo>
                  <a:lnTo>
                    <a:pt x="214317" y="0"/>
                  </a:lnTo>
                  <a:lnTo>
                    <a:pt x="165176" y="5660"/>
                  </a:lnTo>
                  <a:lnTo>
                    <a:pt x="120066" y="21783"/>
                  </a:lnTo>
                  <a:lnTo>
                    <a:pt x="80273" y="47083"/>
                  </a:lnTo>
                  <a:lnTo>
                    <a:pt x="47083" y="80273"/>
                  </a:lnTo>
                  <a:lnTo>
                    <a:pt x="21783" y="120066"/>
                  </a:lnTo>
                  <a:lnTo>
                    <a:pt x="5660" y="165176"/>
                  </a:lnTo>
                  <a:lnTo>
                    <a:pt x="0" y="214317"/>
                  </a:lnTo>
                  <a:lnTo>
                    <a:pt x="0" y="1071557"/>
                  </a:lnTo>
                  <a:lnTo>
                    <a:pt x="5660" y="1120698"/>
                  </a:lnTo>
                  <a:lnTo>
                    <a:pt x="21783" y="1165808"/>
                  </a:lnTo>
                  <a:lnTo>
                    <a:pt x="47083" y="1205601"/>
                  </a:lnTo>
                  <a:lnTo>
                    <a:pt x="80273" y="1238791"/>
                  </a:lnTo>
                  <a:lnTo>
                    <a:pt x="120066" y="1264091"/>
                  </a:lnTo>
                  <a:lnTo>
                    <a:pt x="165176" y="1280214"/>
                  </a:lnTo>
                  <a:lnTo>
                    <a:pt x="214317" y="1285875"/>
                  </a:lnTo>
                  <a:lnTo>
                    <a:pt x="1571619" y="1285875"/>
                  </a:lnTo>
                  <a:lnTo>
                    <a:pt x="1620760" y="1280214"/>
                  </a:lnTo>
                  <a:lnTo>
                    <a:pt x="1665870" y="1264091"/>
                  </a:lnTo>
                  <a:lnTo>
                    <a:pt x="1705663" y="1238791"/>
                  </a:lnTo>
                  <a:lnTo>
                    <a:pt x="1738853" y="1205601"/>
                  </a:lnTo>
                  <a:lnTo>
                    <a:pt x="1764152" y="1165808"/>
                  </a:lnTo>
                  <a:lnTo>
                    <a:pt x="1780276" y="1120698"/>
                  </a:lnTo>
                  <a:lnTo>
                    <a:pt x="1785936" y="1071557"/>
                  </a:lnTo>
                  <a:lnTo>
                    <a:pt x="1785936" y="214317"/>
                  </a:lnTo>
                  <a:lnTo>
                    <a:pt x="1780276" y="165176"/>
                  </a:lnTo>
                  <a:lnTo>
                    <a:pt x="1764152" y="120066"/>
                  </a:lnTo>
                  <a:lnTo>
                    <a:pt x="1738853" y="80273"/>
                  </a:lnTo>
                  <a:lnTo>
                    <a:pt x="1705663" y="47083"/>
                  </a:lnTo>
                  <a:lnTo>
                    <a:pt x="1665870" y="21783"/>
                  </a:lnTo>
                  <a:lnTo>
                    <a:pt x="1620760" y="5660"/>
                  </a:lnTo>
                  <a:lnTo>
                    <a:pt x="1571619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57562" y="2071688"/>
              <a:ext cx="1786255" cy="1285875"/>
            </a:xfrm>
            <a:custGeom>
              <a:avLst/>
              <a:gdLst/>
              <a:ahLst/>
              <a:cxnLst/>
              <a:rect l="l" t="t" r="r" b="b"/>
              <a:pathLst>
                <a:path w="1786254" h="1285875">
                  <a:moveTo>
                    <a:pt x="0" y="214317"/>
                  </a:moveTo>
                  <a:lnTo>
                    <a:pt x="5660" y="165176"/>
                  </a:lnTo>
                  <a:lnTo>
                    <a:pt x="21783" y="120065"/>
                  </a:lnTo>
                  <a:lnTo>
                    <a:pt x="47083" y="80272"/>
                  </a:lnTo>
                  <a:lnTo>
                    <a:pt x="80272" y="47083"/>
                  </a:lnTo>
                  <a:lnTo>
                    <a:pt x="120065" y="21783"/>
                  </a:lnTo>
                  <a:lnTo>
                    <a:pt x="165176" y="5660"/>
                  </a:lnTo>
                  <a:lnTo>
                    <a:pt x="214317" y="0"/>
                  </a:lnTo>
                  <a:lnTo>
                    <a:pt x="1571619" y="0"/>
                  </a:lnTo>
                  <a:lnTo>
                    <a:pt x="1620760" y="5660"/>
                  </a:lnTo>
                  <a:lnTo>
                    <a:pt x="1665870" y="21783"/>
                  </a:lnTo>
                  <a:lnTo>
                    <a:pt x="1705663" y="47083"/>
                  </a:lnTo>
                  <a:lnTo>
                    <a:pt x="1738853" y="80272"/>
                  </a:lnTo>
                  <a:lnTo>
                    <a:pt x="1764153" y="120065"/>
                  </a:lnTo>
                  <a:lnTo>
                    <a:pt x="1780276" y="165176"/>
                  </a:lnTo>
                  <a:lnTo>
                    <a:pt x="1785936" y="214317"/>
                  </a:lnTo>
                  <a:lnTo>
                    <a:pt x="1785936" y="1071557"/>
                  </a:lnTo>
                  <a:lnTo>
                    <a:pt x="1780276" y="1120698"/>
                  </a:lnTo>
                  <a:lnTo>
                    <a:pt x="1764153" y="1165808"/>
                  </a:lnTo>
                  <a:lnTo>
                    <a:pt x="1738853" y="1205602"/>
                  </a:lnTo>
                  <a:lnTo>
                    <a:pt x="1705663" y="1238791"/>
                  </a:lnTo>
                  <a:lnTo>
                    <a:pt x="1665870" y="1264091"/>
                  </a:lnTo>
                  <a:lnTo>
                    <a:pt x="1620760" y="1280214"/>
                  </a:lnTo>
                  <a:lnTo>
                    <a:pt x="1571619" y="1285874"/>
                  </a:lnTo>
                  <a:lnTo>
                    <a:pt x="214317" y="1285874"/>
                  </a:lnTo>
                  <a:lnTo>
                    <a:pt x="165176" y="1280214"/>
                  </a:lnTo>
                  <a:lnTo>
                    <a:pt x="120065" y="1264091"/>
                  </a:lnTo>
                  <a:lnTo>
                    <a:pt x="80272" y="1238791"/>
                  </a:lnTo>
                  <a:lnTo>
                    <a:pt x="47083" y="1205602"/>
                  </a:lnTo>
                  <a:lnTo>
                    <a:pt x="21783" y="1165808"/>
                  </a:lnTo>
                  <a:lnTo>
                    <a:pt x="5660" y="1120698"/>
                  </a:lnTo>
                  <a:lnTo>
                    <a:pt x="0" y="1071557"/>
                  </a:lnTo>
                  <a:lnTo>
                    <a:pt x="0" y="214317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75453" y="2290446"/>
            <a:ext cx="135572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500"/>
              </a:lnSpc>
              <a:spcBef>
                <a:spcPts val="1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Tarefas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Engenharia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lang="pt-BR" sz="1800" spc="15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30798" y="3559175"/>
            <a:ext cx="1025525" cy="811530"/>
            <a:chOff x="5130798" y="3559175"/>
            <a:chExt cx="1025525" cy="811530"/>
          </a:xfrm>
        </p:grpSpPr>
        <p:sp>
          <p:nvSpPr>
            <p:cNvPr id="17" name="object 17"/>
            <p:cNvSpPr/>
            <p:nvPr/>
          </p:nvSpPr>
          <p:spPr>
            <a:xfrm>
              <a:off x="5143498" y="3571874"/>
              <a:ext cx="1000125" cy="786130"/>
            </a:xfrm>
            <a:custGeom>
              <a:avLst/>
              <a:gdLst/>
              <a:ahLst/>
              <a:cxnLst/>
              <a:rect l="l" t="t" r="r" b="b"/>
              <a:pathLst>
                <a:path w="1000125" h="786129">
                  <a:moveTo>
                    <a:pt x="1000125" y="0"/>
                  </a:moveTo>
                  <a:lnTo>
                    <a:pt x="0" y="0"/>
                  </a:lnTo>
                  <a:lnTo>
                    <a:pt x="0" y="785813"/>
                  </a:lnTo>
                  <a:lnTo>
                    <a:pt x="1000125" y="785813"/>
                  </a:lnTo>
                  <a:lnTo>
                    <a:pt x="1000125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3498" y="3571875"/>
              <a:ext cx="1000125" cy="786130"/>
            </a:xfrm>
            <a:custGeom>
              <a:avLst/>
              <a:gdLst/>
              <a:ahLst/>
              <a:cxnLst/>
              <a:rect l="l" t="t" r="r" b="b"/>
              <a:pathLst>
                <a:path w="1000125" h="786129">
                  <a:moveTo>
                    <a:pt x="0" y="0"/>
                  </a:moveTo>
                  <a:lnTo>
                    <a:pt x="1000124" y="0"/>
                  </a:lnTo>
                  <a:lnTo>
                    <a:pt x="1000124" y="785812"/>
                  </a:lnTo>
                  <a:lnTo>
                    <a:pt x="0" y="78581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44068" y="3677761"/>
            <a:ext cx="8045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9545" marR="5080" indent="-1574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fato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novo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44862" y="4702175"/>
            <a:ext cx="1811655" cy="1240155"/>
            <a:chOff x="3344862" y="4702175"/>
            <a:chExt cx="1811655" cy="1240155"/>
          </a:xfrm>
        </p:grpSpPr>
        <p:sp>
          <p:nvSpPr>
            <p:cNvPr id="21" name="object 21"/>
            <p:cNvSpPr/>
            <p:nvPr/>
          </p:nvSpPr>
          <p:spPr>
            <a:xfrm>
              <a:off x="3357562" y="4714874"/>
              <a:ext cx="1786255" cy="1214755"/>
            </a:xfrm>
            <a:custGeom>
              <a:avLst/>
              <a:gdLst/>
              <a:ahLst/>
              <a:cxnLst/>
              <a:rect l="l" t="t" r="r" b="b"/>
              <a:pathLst>
                <a:path w="1786254" h="1214754">
                  <a:moveTo>
                    <a:pt x="892968" y="0"/>
                  </a:moveTo>
                  <a:lnTo>
                    <a:pt x="819731" y="670"/>
                  </a:lnTo>
                  <a:lnTo>
                    <a:pt x="748124" y="2649"/>
                  </a:lnTo>
                  <a:lnTo>
                    <a:pt x="678377" y="5882"/>
                  </a:lnTo>
                  <a:lnTo>
                    <a:pt x="610721" y="10318"/>
                  </a:lnTo>
                  <a:lnTo>
                    <a:pt x="545384" y="15906"/>
                  </a:lnTo>
                  <a:lnTo>
                    <a:pt x="482597" y="22592"/>
                  </a:lnTo>
                  <a:lnTo>
                    <a:pt x="422590" y="30325"/>
                  </a:lnTo>
                  <a:lnTo>
                    <a:pt x="365592" y="39052"/>
                  </a:lnTo>
                  <a:lnTo>
                    <a:pt x="311833" y="48722"/>
                  </a:lnTo>
                  <a:lnTo>
                    <a:pt x="261544" y="59283"/>
                  </a:lnTo>
                  <a:lnTo>
                    <a:pt x="214953" y="70682"/>
                  </a:lnTo>
                  <a:lnTo>
                    <a:pt x="172290" y="82867"/>
                  </a:lnTo>
                  <a:lnTo>
                    <a:pt x="133787" y="95787"/>
                  </a:lnTo>
                  <a:lnTo>
                    <a:pt x="70173" y="123620"/>
                  </a:lnTo>
                  <a:lnTo>
                    <a:pt x="25951" y="153765"/>
                  </a:lnTo>
                  <a:lnTo>
                    <a:pt x="2960" y="185805"/>
                  </a:lnTo>
                  <a:lnTo>
                    <a:pt x="0" y="202406"/>
                  </a:lnTo>
                  <a:lnTo>
                    <a:pt x="0" y="1012031"/>
                  </a:lnTo>
                  <a:lnTo>
                    <a:pt x="25951" y="1060672"/>
                  </a:lnTo>
                  <a:lnTo>
                    <a:pt x="70173" y="1090817"/>
                  </a:lnTo>
                  <a:lnTo>
                    <a:pt x="133787" y="1118650"/>
                  </a:lnTo>
                  <a:lnTo>
                    <a:pt x="172290" y="1131570"/>
                  </a:lnTo>
                  <a:lnTo>
                    <a:pt x="214953" y="1143755"/>
                  </a:lnTo>
                  <a:lnTo>
                    <a:pt x="261544" y="1155154"/>
                  </a:lnTo>
                  <a:lnTo>
                    <a:pt x="311833" y="1165715"/>
                  </a:lnTo>
                  <a:lnTo>
                    <a:pt x="365592" y="1175385"/>
                  </a:lnTo>
                  <a:lnTo>
                    <a:pt x="422590" y="1184112"/>
                  </a:lnTo>
                  <a:lnTo>
                    <a:pt x="482597" y="1191845"/>
                  </a:lnTo>
                  <a:lnTo>
                    <a:pt x="545384" y="1198531"/>
                  </a:lnTo>
                  <a:lnTo>
                    <a:pt x="610721" y="1204119"/>
                  </a:lnTo>
                  <a:lnTo>
                    <a:pt x="678377" y="1208555"/>
                  </a:lnTo>
                  <a:lnTo>
                    <a:pt x="748124" y="1211788"/>
                  </a:lnTo>
                  <a:lnTo>
                    <a:pt x="819731" y="1213767"/>
                  </a:lnTo>
                  <a:lnTo>
                    <a:pt x="892968" y="1214438"/>
                  </a:lnTo>
                  <a:lnTo>
                    <a:pt x="966206" y="1213767"/>
                  </a:lnTo>
                  <a:lnTo>
                    <a:pt x="1037812" y="1211788"/>
                  </a:lnTo>
                  <a:lnTo>
                    <a:pt x="1107559" y="1208555"/>
                  </a:lnTo>
                  <a:lnTo>
                    <a:pt x="1175215" y="1204119"/>
                  </a:lnTo>
                  <a:lnTo>
                    <a:pt x="1240552" y="1198531"/>
                  </a:lnTo>
                  <a:lnTo>
                    <a:pt x="1303338" y="1191845"/>
                  </a:lnTo>
                  <a:lnTo>
                    <a:pt x="1363346" y="1184112"/>
                  </a:lnTo>
                  <a:lnTo>
                    <a:pt x="1420343" y="1175385"/>
                  </a:lnTo>
                  <a:lnTo>
                    <a:pt x="1474102" y="1165715"/>
                  </a:lnTo>
                  <a:lnTo>
                    <a:pt x="1524392" y="1155154"/>
                  </a:lnTo>
                  <a:lnTo>
                    <a:pt x="1570983" y="1143755"/>
                  </a:lnTo>
                  <a:lnTo>
                    <a:pt x="1613645" y="1131570"/>
                  </a:lnTo>
                  <a:lnTo>
                    <a:pt x="1652149" y="1118650"/>
                  </a:lnTo>
                  <a:lnTo>
                    <a:pt x="1715762" y="1090817"/>
                  </a:lnTo>
                  <a:lnTo>
                    <a:pt x="1759984" y="1060672"/>
                  </a:lnTo>
                  <a:lnTo>
                    <a:pt x="1782976" y="1028632"/>
                  </a:lnTo>
                  <a:lnTo>
                    <a:pt x="1785936" y="1012031"/>
                  </a:lnTo>
                  <a:lnTo>
                    <a:pt x="1785936" y="202406"/>
                  </a:lnTo>
                  <a:lnTo>
                    <a:pt x="1759984" y="153765"/>
                  </a:lnTo>
                  <a:lnTo>
                    <a:pt x="1715762" y="123620"/>
                  </a:lnTo>
                  <a:lnTo>
                    <a:pt x="1652149" y="95787"/>
                  </a:lnTo>
                  <a:lnTo>
                    <a:pt x="1613645" y="82867"/>
                  </a:lnTo>
                  <a:lnTo>
                    <a:pt x="1570983" y="70682"/>
                  </a:lnTo>
                  <a:lnTo>
                    <a:pt x="1524392" y="59283"/>
                  </a:lnTo>
                  <a:lnTo>
                    <a:pt x="1474102" y="48722"/>
                  </a:lnTo>
                  <a:lnTo>
                    <a:pt x="1420343" y="39052"/>
                  </a:lnTo>
                  <a:lnTo>
                    <a:pt x="1363346" y="30325"/>
                  </a:lnTo>
                  <a:lnTo>
                    <a:pt x="1303338" y="22592"/>
                  </a:lnTo>
                  <a:lnTo>
                    <a:pt x="1240552" y="15906"/>
                  </a:lnTo>
                  <a:lnTo>
                    <a:pt x="1175215" y="10318"/>
                  </a:lnTo>
                  <a:lnTo>
                    <a:pt x="1107559" y="5882"/>
                  </a:lnTo>
                  <a:lnTo>
                    <a:pt x="1037812" y="2649"/>
                  </a:lnTo>
                  <a:lnTo>
                    <a:pt x="966206" y="67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57562" y="4714874"/>
              <a:ext cx="1786255" cy="1214755"/>
            </a:xfrm>
            <a:custGeom>
              <a:avLst/>
              <a:gdLst/>
              <a:ahLst/>
              <a:cxnLst/>
              <a:rect l="l" t="t" r="r" b="b"/>
              <a:pathLst>
                <a:path w="1786254" h="1214754">
                  <a:moveTo>
                    <a:pt x="1785936" y="202406"/>
                  </a:moveTo>
                  <a:lnTo>
                    <a:pt x="1759984" y="251046"/>
                  </a:lnTo>
                  <a:lnTo>
                    <a:pt x="1715762" y="281191"/>
                  </a:lnTo>
                  <a:lnTo>
                    <a:pt x="1652149" y="309025"/>
                  </a:lnTo>
                  <a:lnTo>
                    <a:pt x="1613645" y="321944"/>
                  </a:lnTo>
                  <a:lnTo>
                    <a:pt x="1570982" y="334130"/>
                  </a:lnTo>
                  <a:lnTo>
                    <a:pt x="1524392" y="345529"/>
                  </a:lnTo>
                  <a:lnTo>
                    <a:pt x="1474102" y="356089"/>
                  </a:lnTo>
                  <a:lnTo>
                    <a:pt x="1420343" y="365759"/>
                  </a:lnTo>
                  <a:lnTo>
                    <a:pt x="1363345" y="374487"/>
                  </a:lnTo>
                  <a:lnTo>
                    <a:pt x="1303338" y="382220"/>
                  </a:lnTo>
                  <a:lnTo>
                    <a:pt x="1240551" y="388906"/>
                  </a:lnTo>
                  <a:lnTo>
                    <a:pt x="1175215" y="394493"/>
                  </a:lnTo>
                  <a:lnTo>
                    <a:pt x="1107558" y="398930"/>
                  </a:lnTo>
                  <a:lnTo>
                    <a:pt x="1037812" y="402163"/>
                  </a:lnTo>
                  <a:lnTo>
                    <a:pt x="966205" y="404141"/>
                  </a:lnTo>
                  <a:lnTo>
                    <a:pt x="892968" y="404812"/>
                  </a:lnTo>
                  <a:lnTo>
                    <a:pt x="819730" y="404141"/>
                  </a:lnTo>
                  <a:lnTo>
                    <a:pt x="748124" y="402163"/>
                  </a:lnTo>
                  <a:lnTo>
                    <a:pt x="678377" y="398930"/>
                  </a:lnTo>
                  <a:lnTo>
                    <a:pt x="610721" y="394493"/>
                  </a:lnTo>
                  <a:lnTo>
                    <a:pt x="545384" y="388906"/>
                  </a:lnTo>
                  <a:lnTo>
                    <a:pt x="482597" y="382220"/>
                  </a:lnTo>
                  <a:lnTo>
                    <a:pt x="422590" y="374487"/>
                  </a:lnTo>
                  <a:lnTo>
                    <a:pt x="365592" y="365759"/>
                  </a:lnTo>
                  <a:lnTo>
                    <a:pt x="311833" y="356089"/>
                  </a:lnTo>
                  <a:lnTo>
                    <a:pt x="261544" y="345529"/>
                  </a:lnTo>
                  <a:lnTo>
                    <a:pt x="214953" y="334130"/>
                  </a:lnTo>
                  <a:lnTo>
                    <a:pt x="172291" y="321944"/>
                  </a:lnTo>
                  <a:lnTo>
                    <a:pt x="133787" y="309025"/>
                  </a:lnTo>
                  <a:lnTo>
                    <a:pt x="70173" y="281191"/>
                  </a:lnTo>
                  <a:lnTo>
                    <a:pt x="25952" y="251046"/>
                  </a:lnTo>
                  <a:lnTo>
                    <a:pt x="2960" y="219006"/>
                  </a:lnTo>
                  <a:lnTo>
                    <a:pt x="0" y="202406"/>
                  </a:lnTo>
                </a:path>
                <a:path w="1786254" h="1214754">
                  <a:moveTo>
                    <a:pt x="0" y="202406"/>
                  </a:moveTo>
                  <a:lnTo>
                    <a:pt x="25952" y="153765"/>
                  </a:lnTo>
                  <a:lnTo>
                    <a:pt x="70173" y="123620"/>
                  </a:lnTo>
                  <a:lnTo>
                    <a:pt x="133787" y="95787"/>
                  </a:lnTo>
                  <a:lnTo>
                    <a:pt x="172291" y="82867"/>
                  </a:lnTo>
                  <a:lnTo>
                    <a:pt x="214953" y="70682"/>
                  </a:lnTo>
                  <a:lnTo>
                    <a:pt x="261544" y="59283"/>
                  </a:lnTo>
                  <a:lnTo>
                    <a:pt x="311833" y="48722"/>
                  </a:lnTo>
                  <a:lnTo>
                    <a:pt x="365592" y="39052"/>
                  </a:lnTo>
                  <a:lnTo>
                    <a:pt x="422590" y="30325"/>
                  </a:lnTo>
                  <a:lnTo>
                    <a:pt x="482597" y="22592"/>
                  </a:lnTo>
                  <a:lnTo>
                    <a:pt x="545384" y="15906"/>
                  </a:lnTo>
                  <a:lnTo>
                    <a:pt x="610721" y="10318"/>
                  </a:lnTo>
                  <a:lnTo>
                    <a:pt x="678377" y="5882"/>
                  </a:lnTo>
                  <a:lnTo>
                    <a:pt x="748124" y="2649"/>
                  </a:lnTo>
                  <a:lnTo>
                    <a:pt x="819730" y="670"/>
                  </a:lnTo>
                  <a:lnTo>
                    <a:pt x="892968" y="0"/>
                  </a:lnTo>
                  <a:lnTo>
                    <a:pt x="966205" y="670"/>
                  </a:lnTo>
                  <a:lnTo>
                    <a:pt x="1037812" y="2649"/>
                  </a:lnTo>
                  <a:lnTo>
                    <a:pt x="1107558" y="5882"/>
                  </a:lnTo>
                  <a:lnTo>
                    <a:pt x="1175215" y="10318"/>
                  </a:lnTo>
                  <a:lnTo>
                    <a:pt x="1240551" y="15906"/>
                  </a:lnTo>
                  <a:lnTo>
                    <a:pt x="1303338" y="22592"/>
                  </a:lnTo>
                  <a:lnTo>
                    <a:pt x="1363345" y="30325"/>
                  </a:lnTo>
                  <a:lnTo>
                    <a:pt x="1420343" y="39052"/>
                  </a:lnTo>
                  <a:lnTo>
                    <a:pt x="1474102" y="48722"/>
                  </a:lnTo>
                  <a:lnTo>
                    <a:pt x="1524392" y="59283"/>
                  </a:lnTo>
                  <a:lnTo>
                    <a:pt x="1570982" y="70682"/>
                  </a:lnTo>
                  <a:lnTo>
                    <a:pt x="1613645" y="82867"/>
                  </a:lnTo>
                  <a:lnTo>
                    <a:pt x="1652149" y="95787"/>
                  </a:lnTo>
                  <a:lnTo>
                    <a:pt x="1715762" y="123620"/>
                  </a:lnTo>
                  <a:lnTo>
                    <a:pt x="1759984" y="153765"/>
                  </a:lnTo>
                  <a:lnTo>
                    <a:pt x="1782976" y="185805"/>
                  </a:lnTo>
                  <a:lnTo>
                    <a:pt x="1785936" y="202406"/>
                  </a:lnTo>
                  <a:lnTo>
                    <a:pt x="1785936" y="1012031"/>
                  </a:lnTo>
                  <a:lnTo>
                    <a:pt x="1759984" y="1060672"/>
                  </a:lnTo>
                  <a:lnTo>
                    <a:pt x="1715762" y="1090817"/>
                  </a:lnTo>
                  <a:lnTo>
                    <a:pt x="1652149" y="1118650"/>
                  </a:lnTo>
                  <a:lnTo>
                    <a:pt x="1613645" y="1131570"/>
                  </a:lnTo>
                  <a:lnTo>
                    <a:pt x="1570982" y="1143755"/>
                  </a:lnTo>
                  <a:lnTo>
                    <a:pt x="1524392" y="1155154"/>
                  </a:lnTo>
                  <a:lnTo>
                    <a:pt x="1474102" y="1165714"/>
                  </a:lnTo>
                  <a:lnTo>
                    <a:pt x="1420343" y="1175385"/>
                  </a:lnTo>
                  <a:lnTo>
                    <a:pt x="1363345" y="1184112"/>
                  </a:lnTo>
                  <a:lnTo>
                    <a:pt x="1303338" y="1191845"/>
                  </a:lnTo>
                  <a:lnTo>
                    <a:pt x="1240551" y="1198531"/>
                  </a:lnTo>
                  <a:lnTo>
                    <a:pt x="1175215" y="1204118"/>
                  </a:lnTo>
                  <a:lnTo>
                    <a:pt x="1107558" y="1208555"/>
                  </a:lnTo>
                  <a:lnTo>
                    <a:pt x="1037812" y="1211788"/>
                  </a:lnTo>
                  <a:lnTo>
                    <a:pt x="966205" y="1213766"/>
                  </a:lnTo>
                  <a:lnTo>
                    <a:pt x="892968" y="1214437"/>
                  </a:lnTo>
                  <a:lnTo>
                    <a:pt x="819730" y="1213766"/>
                  </a:lnTo>
                  <a:lnTo>
                    <a:pt x="748124" y="1211788"/>
                  </a:lnTo>
                  <a:lnTo>
                    <a:pt x="678377" y="1208555"/>
                  </a:lnTo>
                  <a:lnTo>
                    <a:pt x="610721" y="1204118"/>
                  </a:lnTo>
                  <a:lnTo>
                    <a:pt x="545384" y="1198531"/>
                  </a:lnTo>
                  <a:lnTo>
                    <a:pt x="482597" y="1191845"/>
                  </a:lnTo>
                  <a:lnTo>
                    <a:pt x="422590" y="1184112"/>
                  </a:lnTo>
                  <a:lnTo>
                    <a:pt x="365592" y="1175385"/>
                  </a:lnTo>
                  <a:lnTo>
                    <a:pt x="311833" y="1165714"/>
                  </a:lnTo>
                  <a:lnTo>
                    <a:pt x="261544" y="1155154"/>
                  </a:lnTo>
                  <a:lnTo>
                    <a:pt x="214953" y="1143755"/>
                  </a:lnTo>
                  <a:lnTo>
                    <a:pt x="172291" y="1131570"/>
                  </a:lnTo>
                  <a:lnTo>
                    <a:pt x="133787" y="1118650"/>
                  </a:lnTo>
                  <a:lnTo>
                    <a:pt x="70173" y="1090817"/>
                  </a:lnTo>
                  <a:lnTo>
                    <a:pt x="25952" y="1060672"/>
                  </a:lnTo>
                  <a:lnTo>
                    <a:pt x="2960" y="1028632"/>
                  </a:lnTo>
                  <a:lnTo>
                    <a:pt x="0" y="1012031"/>
                  </a:lnTo>
                  <a:lnTo>
                    <a:pt x="0" y="202406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05259" y="5273437"/>
            <a:ext cx="109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Repositório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73673" y="2201863"/>
            <a:ext cx="1525905" cy="3706495"/>
            <a:chOff x="5273673" y="2201863"/>
            <a:chExt cx="1525905" cy="3706495"/>
          </a:xfrm>
        </p:grpSpPr>
        <p:sp>
          <p:nvSpPr>
            <p:cNvPr id="25" name="object 25"/>
            <p:cNvSpPr/>
            <p:nvPr/>
          </p:nvSpPr>
          <p:spPr>
            <a:xfrm>
              <a:off x="5286373" y="3933527"/>
              <a:ext cx="1071880" cy="1318895"/>
            </a:xfrm>
            <a:custGeom>
              <a:avLst/>
              <a:gdLst/>
              <a:ahLst/>
              <a:cxnLst/>
              <a:rect l="l" t="t" r="r" b="b"/>
              <a:pathLst>
                <a:path w="1071879" h="1318895">
                  <a:moveTo>
                    <a:pt x="1063365" y="0"/>
                  </a:moveTo>
                  <a:lnTo>
                    <a:pt x="1056266" y="48761"/>
                  </a:lnTo>
                  <a:lnTo>
                    <a:pt x="1047064" y="96825"/>
                  </a:lnTo>
                  <a:lnTo>
                    <a:pt x="1035805" y="144137"/>
                  </a:lnTo>
                  <a:lnTo>
                    <a:pt x="1022534" y="190644"/>
                  </a:lnTo>
                  <a:lnTo>
                    <a:pt x="1007299" y="236295"/>
                  </a:lnTo>
                  <a:lnTo>
                    <a:pt x="990144" y="281035"/>
                  </a:lnTo>
                  <a:lnTo>
                    <a:pt x="971115" y="324812"/>
                  </a:lnTo>
                  <a:lnTo>
                    <a:pt x="950259" y="367572"/>
                  </a:lnTo>
                  <a:lnTo>
                    <a:pt x="927622" y="409264"/>
                  </a:lnTo>
                  <a:lnTo>
                    <a:pt x="903249" y="449834"/>
                  </a:lnTo>
                  <a:lnTo>
                    <a:pt x="877187" y="489229"/>
                  </a:lnTo>
                  <a:lnTo>
                    <a:pt x="849480" y="527396"/>
                  </a:lnTo>
                  <a:lnTo>
                    <a:pt x="820177" y="564282"/>
                  </a:lnTo>
                  <a:lnTo>
                    <a:pt x="789321" y="599834"/>
                  </a:lnTo>
                  <a:lnTo>
                    <a:pt x="756959" y="634000"/>
                  </a:lnTo>
                  <a:lnTo>
                    <a:pt x="723138" y="666726"/>
                  </a:lnTo>
                  <a:lnTo>
                    <a:pt x="687903" y="697959"/>
                  </a:lnTo>
                  <a:lnTo>
                    <a:pt x="651300" y="727647"/>
                  </a:lnTo>
                  <a:lnTo>
                    <a:pt x="613374" y="755737"/>
                  </a:lnTo>
                  <a:lnTo>
                    <a:pt x="574173" y="782175"/>
                  </a:lnTo>
                  <a:lnTo>
                    <a:pt x="533741" y="806909"/>
                  </a:lnTo>
                  <a:lnTo>
                    <a:pt x="492125" y="829886"/>
                  </a:lnTo>
                  <a:lnTo>
                    <a:pt x="449371" y="851053"/>
                  </a:lnTo>
                  <a:lnTo>
                    <a:pt x="405525" y="870356"/>
                  </a:lnTo>
                  <a:lnTo>
                    <a:pt x="360632" y="887743"/>
                  </a:lnTo>
                  <a:lnTo>
                    <a:pt x="314739" y="903162"/>
                  </a:lnTo>
                  <a:lnTo>
                    <a:pt x="267891" y="916559"/>
                  </a:lnTo>
                  <a:lnTo>
                    <a:pt x="267891" y="782614"/>
                  </a:lnTo>
                  <a:lnTo>
                    <a:pt x="0" y="1084955"/>
                  </a:lnTo>
                  <a:lnTo>
                    <a:pt x="267891" y="1318394"/>
                  </a:lnTo>
                  <a:lnTo>
                    <a:pt x="267891" y="1184450"/>
                  </a:lnTo>
                  <a:lnTo>
                    <a:pt x="314791" y="1171045"/>
                  </a:lnTo>
                  <a:lnTo>
                    <a:pt x="360656" y="1155654"/>
                  </a:lnTo>
                  <a:lnTo>
                    <a:pt x="405449" y="1138333"/>
                  </a:lnTo>
                  <a:lnTo>
                    <a:pt x="449132" y="1119138"/>
                  </a:lnTo>
                  <a:lnTo>
                    <a:pt x="491667" y="1098126"/>
                  </a:lnTo>
                  <a:lnTo>
                    <a:pt x="533017" y="1075352"/>
                  </a:lnTo>
                  <a:lnTo>
                    <a:pt x="573143" y="1050873"/>
                  </a:lnTo>
                  <a:lnTo>
                    <a:pt x="612007" y="1024745"/>
                  </a:lnTo>
                  <a:lnTo>
                    <a:pt x="649573" y="997025"/>
                  </a:lnTo>
                  <a:lnTo>
                    <a:pt x="685803" y="967768"/>
                  </a:lnTo>
                  <a:lnTo>
                    <a:pt x="720658" y="937030"/>
                  </a:lnTo>
                  <a:lnTo>
                    <a:pt x="754100" y="904868"/>
                  </a:lnTo>
                  <a:lnTo>
                    <a:pt x="786093" y="871338"/>
                  </a:lnTo>
                  <a:lnTo>
                    <a:pt x="816599" y="836496"/>
                  </a:lnTo>
                  <a:lnTo>
                    <a:pt x="845579" y="800399"/>
                  </a:lnTo>
                  <a:lnTo>
                    <a:pt x="872996" y="763102"/>
                  </a:lnTo>
                  <a:lnTo>
                    <a:pt x="898812" y="724662"/>
                  </a:lnTo>
                  <a:lnTo>
                    <a:pt x="922990" y="685135"/>
                  </a:lnTo>
                  <a:lnTo>
                    <a:pt x="945491" y="644577"/>
                  </a:lnTo>
                  <a:lnTo>
                    <a:pt x="966279" y="603045"/>
                  </a:lnTo>
                  <a:lnTo>
                    <a:pt x="985314" y="560594"/>
                  </a:lnTo>
                  <a:lnTo>
                    <a:pt x="1002560" y="517281"/>
                  </a:lnTo>
                  <a:lnTo>
                    <a:pt x="1017979" y="473162"/>
                  </a:lnTo>
                  <a:lnTo>
                    <a:pt x="1031533" y="428293"/>
                  </a:lnTo>
                  <a:lnTo>
                    <a:pt x="1043184" y="382730"/>
                  </a:lnTo>
                  <a:lnTo>
                    <a:pt x="1052895" y="336530"/>
                  </a:lnTo>
                  <a:lnTo>
                    <a:pt x="1060627" y="289748"/>
                  </a:lnTo>
                  <a:lnTo>
                    <a:pt x="1066344" y="242442"/>
                  </a:lnTo>
                  <a:lnTo>
                    <a:pt x="1070006" y="194666"/>
                  </a:lnTo>
                  <a:lnTo>
                    <a:pt x="1071578" y="146478"/>
                  </a:lnTo>
                  <a:lnTo>
                    <a:pt x="1071020" y="97933"/>
                  </a:lnTo>
                  <a:lnTo>
                    <a:pt x="1068295" y="49088"/>
                  </a:lnTo>
                  <a:lnTo>
                    <a:pt x="1063365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86373" y="2714624"/>
              <a:ext cx="1071880" cy="1353185"/>
            </a:xfrm>
            <a:custGeom>
              <a:avLst/>
              <a:gdLst/>
              <a:ahLst/>
              <a:cxnLst/>
              <a:rect l="l" t="t" r="r" b="b"/>
              <a:pathLst>
                <a:path w="1071879" h="1353185">
                  <a:moveTo>
                    <a:pt x="0" y="0"/>
                  </a:moveTo>
                  <a:lnTo>
                    <a:pt x="0" y="267891"/>
                  </a:lnTo>
                  <a:lnTo>
                    <a:pt x="47731" y="268948"/>
                  </a:lnTo>
                  <a:lnTo>
                    <a:pt x="94928" y="272090"/>
                  </a:lnTo>
                  <a:lnTo>
                    <a:pt x="141547" y="277273"/>
                  </a:lnTo>
                  <a:lnTo>
                    <a:pt x="187544" y="284452"/>
                  </a:lnTo>
                  <a:lnTo>
                    <a:pt x="232876" y="293584"/>
                  </a:lnTo>
                  <a:lnTo>
                    <a:pt x="277499" y="304624"/>
                  </a:lnTo>
                  <a:lnTo>
                    <a:pt x="321369" y="317529"/>
                  </a:lnTo>
                  <a:lnTo>
                    <a:pt x="364443" y="332254"/>
                  </a:lnTo>
                  <a:lnTo>
                    <a:pt x="406678" y="348755"/>
                  </a:lnTo>
                  <a:lnTo>
                    <a:pt x="448030" y="366988"/>
                  </a:lnTo>
                  <a:lnTo>
                    <a:pt x="488455" y="386909"/>
                  </a:lnTo>
                  <a:lnTo>
                    <a:pt x="527910" y="408473"/>
                  </a:lnTo>
                  <a:lnTo>
                    <a:pt x="566351" y="431638"/>
                  </a:lnTo>
                  <a:lnTo>
                    <a:pt x="603735" y="456358"/>
                  </a:lnTo>
                  <a:lnTo>
                    <a:pt x="640018" y="482590"/>
                  </a:lnTo>
                  <a:lnTo>
                    <a:pt x="675156" y="510289"/>
                  </a:lnTo>
                  <a:lnTo>
                    <a:pt x="709107" y="539411"/>
                  </a:lnTo>
                  <a:lnTo>
                    <a:pt x="741826" y="569913"/>
                  </a:lnTo>
                  <a:lnTo>
                    <a:pt x="773269" y="601750"/>
                  </a:lnTo>
                  <a:lnTo>
                    <a:pt x="803395" y="634878"/>
                  </a:lnTo>
                  <a:lnTo>
                    <a:pt x="832158" y="669253"/>
                  </a:lnTo>
                  <a:lnTo>
                    <a:pt x="859515" y="704830"/>
                  </a:lnTo>
                  <a:lnTo>
                    <a:pt x="885423" y="741567"/>
                  </a:lnTo>
                  <a:lnTo>
                    <a:pt x="909838" y="779418"/>
                  </a:lnTo>
                  <a:lnTo>
                    <a:pt x="932716" y="818339"/>
                  </a:lnTo>
                  <a:lnTo>
                    <a:pt x="954015" y="858288"/>
                  </a:lnTo>
                  <a:lnTo>
                    <a:pt x="973690" y="899218"/>
                  </a:lnTo>
                  <a:lnTo>
                    <a:pt x="991698" y="941086"/>
                  </a:lnTo>
                  <a:lnTo>
                    <a:pt x="1007995" y="983849"/>
                  </a:lnTo>
                  <a:lnTo>
                    <a:pt x="1022538" y="1027462"/>
                  </a:lnTo>
                  <a:lnTo>
                    <a:pt x="1035284" y="1071881"/>
                  </a:lnTo>
                  <a:lnTo>
                    <a:pt x="1046188" y="1117061"/>
                  </a:lnTo>
                  <a:lnTo>
                    <a:pt x="1055207" y="1162959"/>
                  </a:lnTo>
                  <a:lnTo>
                    <a:pt x="1062297" y="1209531"/>
                  </a:lnTo>
                  <a:lnTo>
                    <a:pt x="1067416" y="1256733"/>
                  </a:lnTo>
                  <a:lnTo>
                    <a:pt x="1070519" y="1304520"/>
                  </a:lnTo>
                  <a:lnTo>
                    <a:pt x="1071563" y="1352848"/>
                  </a:lnTo>
                  <a:lnTo>
                    <a:pt x="1071563" y="1084957"/>
                  </a:lnTo>
                  <a:lnTo>
                    <a:pt x="1070519" y="1036628"/>
                  </a:lnTo>
                  <a:lnTo>
                    <a:pt x="1067416" y="988842"/>
                  </a:lnTo>
                  <a:lnTo>
                    <a:pt x="1062297" y="941640"/>
                  </a:lnTo>
                  <a:lnTo>
                    <a:pt x="1055207" y="895068"/>
                  </a:lnTo>
                  <a:lnTo>
                    <a:pt x="1046188" y="849170"/>
                  </a:lnTo>
                  <a:lnTo>
                    <a:pt x="1035284" y="803989"/>
                  </a:lnTo>
                  <a:lnTo>
                    <a:pt x="1022538" y="759571"/>
                  </a:lnTo>
                  <a:lnTo>
                    <a:pt x="1007995" y="715958"/>
                  </a:lnTo>
                  <a:lnTo>
                    <a:pt x="991698" y="673195"/>
                  </a:lnTo>
                  <a:lnTo>
                    <a:pt x="973690" y="631327"/>
                  </a:lnTo>
                  <a:lnTo>
                    <a:pt x="954015" y="590396"/>
                  </a:lnTo>
                  <a:lnTo>
                    <a:pt x="932716" y="550448"/>
                  </a:lnTo>
                  <a:lnTo>
                    <a:pt x="909838" y="511527"/>
                  </a:lnTo>
                  <a:lnTo>
                    <a:pt x="885423" y="473676"/>
                  </a:lnTo>
                  <a:lnTo>
                    <a:pt x="859515" y="436939"/>
                  </a:lnTo>
                  <a:lnTo>
                    <a:pt x="832158" y="401362"/>
                  </a:lnTo>
                  <a:lnTo>
                    <a:pt x="803395" y="366987"/>
                  </a:lnTo>
                  <a:lnTo>
                    <a:pt x="773269" y="333859"/>
                  </a:lnTo>
                  <a:lnTo>
                    <a:pt x="741826" y="302022"/>
                  </a:lnTo>
                  <a:lnTo>
                    <a:pt x="709107" y="271520"/>
                  </a:lnTo>
                  <a:lnTo>
                    <a:pt x="675156" y="242398"/>
                  </a:lnTo>
                  <a:lnTo>
                    <a:pt x="640018" y="214699"/>
                  </a:lnTo>
                  <a:lnTo>
                    <a:pt x="603735" y="188467"/>
                  </a:lnTo>
                  <a:lnTo>
                    <a:pt x="566351" y="163747"/>
                  </a:lnTo>
                  <a:lnTo>
                    <a:pt x="527910" y="140582"/>
                  </a:lnTo>
                  <a:lnTo>
                    <a:pt x="488455" y="119017"/>
                  </a:lnTo>
                  <a:lnTo>
                    <a:pt x="448030" y="99096"/>
                  </a:lnTo>
                  <a:lnTo>
                    <a:pt x="406678" y="80863"/>
                  </a:lnTo>
                  <a:lnTo>
                    <a:pt x="364443" y="64362"/>
                  </a:lnTo>
                  <a:lnTo>
                    <a:pt x="321369" y="49637"/>
                  </a:lnTo>
                  <a:lnTo>
                    <a:pt x="277499" y="36733"/>
                  </a:lnTo>
                  <a:lnTo>
                    <a:pt x="232876" y="25692"/>
                  </a:lnTo>
                  <a:lnTo>
                    <a:pt x="187544" y="16561"/>
                  </a:lnTo>
                  <a:lnTo>
                    <a:pt x="141547" y="9381"/>
                  </a:lnTo>
                  <a:lnTo>
                    <a:pt x="94928" y="4199"/>
                  </a:lnTo>
                  <a:lnTo>
                    <a:pt x="47731" y="1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86373" y="2714624"/>
              <a:ext cx="1071880" cy="2537460"/>
            </a:xfrm>
            <a:custGeom>
              <a:avLst/>
              <a:gdLst/>
              <a:ahLst/>
              <a:cxnLst/>
              <a:rect l="l" t="t" r="r" b="b"/>
              <a:pathLst>
                <a:path w="1071879" h="2537460">
                  <a:moveTo>
                    <a:pt x="1071562" y="1352847"/>
                  </a:moveTo>
                  <a:lnTo>
                    <a:pt x="1070518" y="1304519"/>
                  </a:lnTo>
                  <a:lnTo>
                    <a:pt x="1067415" y="1256732"/>
                  </a:lnTo>
                  <a:lnTo>
                    <a:pt x="1062296" y="1209531"/>
                  </a:lnTo>
                  <a:lnTo>
                    <a:pt x="1055206" y="1162959"/>
                  </a:lnTo>
                  <a:lnTo>
                    <a:pt x="1046186" y="1117060"/>
                  </a:lnTo>
                  <a:lnTo>
                    <a:pt x="1035282" y="1071880"/>
                  </a:lnTo>
                  <a:lnTo>
                    <a:pt x="1022537" y="1027461"/>
                  </a:lnTo>
                  <a:lnTo>
                    <a:pt x="1007994" y="983848"/>
                  </a:lnTo>
                  <a:lnTo>
                    <a:pt x="991697" y="941086"/>
                  </a:lnTo>
                  <a:lnTo>
                    <a:pt x="973689" y="899217"/>
                  </a:lnTo>
                  <a:lnTo>
                    <a:pt x="954014" y="858287"/>
                  </a:lnTo>
                  <a:lnTo>
                    <a:pt x="932715" y="818339"/>
                  </a:lnTo>
                  <a:lnTo>
                    <a:pt x="909837" y="779417"/>
                  </a:lnTo>
                  <a:lnTo>
                    <a:pt x="885422" y="741566"/>
                  </a:lnTo>
                  <a:lnTo>
                    <a:pt x="859514" y="704830"/>
                  </a:lnTo>
                  <a:lnTo>
                    <a:pt x="832157" y="669252"/>
                  </a:lnTo>
                  <a:lnTo>
                    <a:pt x="803394" y="634877"/>
                  </a:lnTo>
                  <a:lnTo>
                    <a:pt x="773268" y="601750"/>
                  </a:lnTo>
                  <a:lnTo>
                    <a:pt x="741825" y="569913"/>
                  </a:lnTo>
                  <a:lnTo>
                    <a:pt x="709106" y="539411"/>
                  </a:lnTo>
                  <a:lnTo>
                    <a:pt x="675155" y="510289"/>
                  </a:lnTo>
                  <a:lnTo>
                    <a:pt x="640017" y="482589"/>
                  </a:lnTo>
                  <a:lnTo>
                    <a:pt x="603734" y="456358"/>
                  </a:lnTo>
                  <a:lnTo>
                    <a:pt x="566350" y="431638"/>
                  </a:lnTo>
                  <a:lnTo>
                    <a:pt x="527909" y="408473"/>
                  </a:lnTo>
                  <a:lnTo>
                    <a:pt x="488454" y="386908"/>
                  </a:lnTo>
                  <a:lnTo>
                    <a:pt x="448029" y="366987"/>
                  </a:lnTo>
                  <a:lnTo>
                    <a:pt x="406678" y="348754"/>
                  </a:lnTo>
                  <a:lnTo>
                    <a:pt x="364443" y="332253"/>
                  </a:lnTo>
                  <a:lnTo>
                    <a:pt x="321368" y="317528"/>
                  </a:lnTo>
                  <a:lnTo>
                    <a:pt x="277498" y="304624"/>
                  </a:lnTo>
                  <a:lnTo>
                    <a:pt x="232875" y="293583"/>
                  </a:lnTo>
                  <a:lnTo>
                    <a:pt x="187544" y="284452"/>
                  </a:lnTo>
                  <a:lnTo>
                    <a:pt x="141547" y="277272"/>
                  </a:lnTo>
                  <a:lnTo>
                    <a:pt x="94928" y="272090"/>
                  </a:lnTo>
                  <a:lnTo>
                    <a:pt x="47731" y="268948"/>
                  </a:lnTo>
                  <a:lnTo>
                    <a:pt x="0" y="267891"/>
                  </a:lnTo>
                  <a:lnTo>
                    <a:pt x="0" y="0"/>
                  </a:lnTo>
                  <a:lnTo>
                    <a:pt x="47731" y="1057"/>
                  </a:lnTo>
                  <a:lnTo>
                    <a:pt x="94928" y="4199"/>
                  </a:lnTo>
                  <a:lnTo>
                    <a:pt x="141547" y="9381"/>
                  </a:lnTo>
                  <a:lnTo>
                    <a:pt x="187544" y="16561"/>
                  </a:lnTo>
                  <a:lnTo>
                    <a:pt x="232875" y="25692"/>
                  </a:lnTo>
                  <a:lnTo>
                    <a:pt x="277498" y="36733"/>
                  </a:lnTo>
                  <a:lnTo>
                    <a:pt x="321368" y="49637"/>
                  </a:lnTo>
                  <a:lnTo>
                    <a:pt x="364443" y="64362"/>
                  </a:lnTo>
                  <a:lnTo>
                    <a:pt x="406678" y="80863"/>
                  </a:lnTo>
                  <a:lnTo>
                    <a:pt x="448029" y="99096"/>
                  </a:lnTo>
                  <a:lnTo>
                    <a:pt x="488454" y="119017"/>
                  </a:lnTo>
                  <a:lnTo>
                    <a:pt x="527909" y="140582"/>
                  </a:lnTo>
                  <a:lnTo>
                    <a:pt x="566350" y="163746"/>
                  </a:lnTo>
                  <a:lnTo>
                    <a:pt x="603734" y="188467"/>
                  </a:lnTo>
                  <a:lnTo>
                    <a:pt x="640017" y="214698"/>
                  </a:lnTo>
                  <a:lnTo>
                    <a:pt x="675155" y="242397"/>
                  </a:lnTo>
                  <a:lnTo>
                    <a:pt x="709106" y="271520"/>
                  </a:lnTo>
                  <a:lnTo>
                    <a:pt x="741825" y="302022"/>
                  </a:lnTo>
                  <a:lnTo>
                    <a:pt x="773268" y="333859"/>
                  </a:lnTo>
                  <a:lnTo>
                    <a:pt x="803394" y="366986"/>
                  </a:lnTo>
                  <a:lnTo>
                    <a:pt x="832157" y="401361"/>
                  </a:lnTo>
                  <a:lnTo>
                    <a:pt x="859514" y="436939"/>
                  </a:lnTo>
                  <a:lnTo>
                    <a:pt x="885422" y="473675"/>
                  </a:lnTo>
                  <a:lnTo>
                    <a:pt x="909837" y="511526"/>
                  </a:lnTo>
                  <a:lnTo>
                    <a:pt x="932715" y="550448"/>
                  </a:lnTo>
                  <a:lnTo>
                    <a:pt x="954014" y="590396"/>
                  </a:lnTo>
                  <a:lnTo>
                    <a:pt x="973689" y="631326"/>
                  </a:lnTo>
                  <a:lnTo>
                    <a:pt x="991697" y="673195"/>
                  </a:lnTo>
                  <a:lnTo>
                    <a:pt x="1007994" y="715958"/>
                  </a:lnTo>
                  <a:lnTo>
                    <a:pt x="1022537" y="759570"/>
                  </a:lnTo>
                  <a:lnTo>
                    <a:pt x="1035282" y="803989"/>
                  </a:lnTo>
                  <a:lnTo>
                    <a:pt x="1046186" y="849169"/>
                  </a:lnTo>
                  <a:lnTo>
                    <a:pt x="1055206" y="895068"/>
                  </a:lnTo>
                  <a:lnTo>
                    <a:pt x="1062296" y="941640"/>
                  </a:lnTo>
                  <a:lnTo>
                    <a:pt x="1067415" y="988841"/>
                  </a:lnTo>
                  <a:lnTo>
                    <a:pt x="1070518" y="1036628"/>
                  </a:lnTo>
                  <a:lnTo>
                    <a:pt x="1071562" y="1084956"/>
                  </a:lnTo>
                  <a:lnTo>
                    <a:pt x="1071562" y="1352847"/>
                  </a:lnTo>
                  <a:lnTo>
                    <a:pt x="1070467" y="1402103"/>
                  </a:lnTo>
                  <a:lnTo>
                    <a:pt x="1067210" y="1450886"/>
                  </a:lnTo>
                  <a:lnTo>
                    <a:pt x="1061833" y="1499143"/>
                  </a:lnTo>
                  <a:lnTo>
                    <a:pt x="1054378" y="1546818"/>
                  </a:lnTo>
                  <a:lnTo>
                    <a:pt x="1044886" y="1593857"/>
                  </a:lnTo>
                  <a:lnTo>
                    <a:pt x="1033399" y="1640205"/>
                  </a:lnTo>
                  <a:lnTo>
                    <a:pt x="1019959" y="1685808"/>
                  </a:lnTo>
                  <a:lnTo>
                    <a:pt x="1004608" y="1730611"/>
                  </a:lnTo>
                  <a:lnTo>
                    <a:pt x="987388" y="1774559"/>
                  </a:lnTo>
                  <a:lnTo>
                    <a:pt x="968339" y="1817598"/>
                  </a:lnTo>
                  <a:lnTo>
                    <a:pt x="947505" y="1859673"/>
                  </a:lnTo>
                  <a:lnTo>
                    <a:pt x="924927" y="1900730"/>
                  </a:lnTo>
                  <a:lnTo>
                    <a:pt x="900646" y="1940714"/>
                  </a:lnTo>
                  <a:lnTo>
                    <a:pt x="874704" y="1979570"/>
                  </a:lnTo>
                  <a:lnTo>
                    <a:pt x="847144" y="2017244"/>
                  </a:lnTo>
                  <a:lnTo>
                    <a:pt x="818007" y="2053681"/>
                  </a:lnTo>
                  <a:lnTo>
                    <a:pt x="787334" y="2088827"/>
                  </a:lnTo>
                  <a:lnTo>
                    <a:pt x="755168" y="2122627"/>
                  </a:lnTo>
                  <a:lnTo>
                    <a:pt x="721551" y="2155026"/>
                  </a:lnTo>
                  <a:lnTo>
                    <a:pt x="686523" y="2185969"/>
                  </a:lnTo>
                  <a:lnTo>
                    <a:pt x="650127" y="2215403"/>
                  </a:lnTo>
                  <a:lnTo>
                    <a:pt x="612405" y="2243273"/>
                  </a:lnTo>
                  <a:lnTo>
                    <a:pt x="573398" y="2269523"/>
                  </a:lnTo>
                  <a:lnTo>
                    <a:pt x="533148" y="2294099"/>
                  </a:lnTo>
                  <a:lnTo>
                    <a:pt x="491697" y="2316947"/>
                  </a:lnTo>
                  <a:lnTo>
                    <a:pt x="449087" y="2338013"/>
                  </a:lnTo>
                  <a:lnTo>
                    <a:pt x="405360" y="2357240"/>
                  </a:lnTo>
                  <a:lnTo>
                    <a:pt x="360557" y="2374576"/>
                  </a:lnTo>
                  <a:lnTo>
                    <a:pt x="314719" y="2389964"/>
                  </a:lnTo>
                  <a:lnTo>
                    <a:pt x="267890" y="2403352"/>
                  </a:lnTo>
                  <a:lnTo>
                    <a:pt x="267890" y="2537297"/>
                  </a:lnTo>
                  <a:lnTo>
                    <a:pt x="0" y="2303858"/>
                  </a:lnTo>
                  <a:lnTo>
                    <a:pt x="267890" y="2001516"/>
                  </a:lnTo>
                  <a:lnTo>
                    <a:pt x="267890" y="2135461"/>
                  </a:lnTo>
                  <a:lnTo>
                    <a:pt x="314738" y="2122064"/>
                  </a:lnTo>
                  <a:lnTo>
                    <a:pt x="360632" y="2106646"/>
                  </a:lnTo>
                  <a:lnTo>
                    <a:pt x="405524" y="2089258"/>
                  </a:lnTo>
                  <a:lnTo>
                    <a:pt x="449371" y="2069955"/>
                  </a:lnTo>
                  <a:lnTo>
                    <a:pt x="492125" y="2048788"/>
                  </a:lnTo>
                  <a:lnTo>
                    <a:pt x="533741" y="2025811"/>
                  </a:lnTo>
                  <a:lnTo>
                    <a:pt x="574172" y="2001077"/>
                  </a:lnTo>
                  <a:lnTo>
                    <a:pt x="613374" y="1974639"/>
                  </a:lnTo>
                  <a:lnTo>
                    <a:pt x="651299" y="1946549"/>
                  </a:lnTo>
                  <a:lnTo>
                    <a:pt x="687902" y="1916861"/>
                  </a:lnTo>
                  <a:lnTo>
                    <a:pt x="723137" y="1885628"/>
                  </a:lnTo>
                  <a:lnTo>
                    <a:pt x="756959" y="1852902"/>
                  </a:lnTo>
                  <a:lnTo>
                    <a:pt x="789320" y="1818736"/>
                  </a:lnTo>
                  <a:lnTo>
                    <a:pt x="820176" y="1783184"/>
                  </a:lnTo>
                  <a:lnTo>
                    <a:pt x="849480" y="1746297"/>
                  </a:lnTo>
                  <a:lnTo>
                    <a:pt x="877186" y="1708130"/>
                  </a:lnTo>
                  <a:lnTo>
                    <a:pt x="903248" y="1668736"/>
                  </a:lnTo>
                  <a:lnTo>
                    <a:pt x="927621" y="1628166"/>
                  </a:lnTo>
                  <a:lnTo>
                    <a:pt x="950259" y="1586474"/>
                  </a:lnTo>
                  <a:lnTo>
                    <a:pt x="971114" y="1543713"/>
                  </a:lnTo>
                  <a:lnTo>
                    <a:pt x="990143" y="1499937"/>
                  </a:lnTo>
                  <a:lnTo>
                    <a:pt x="1007298" y="1455197"/>
                  </a:lnTo>
                  <a:lnTo>
                    <a:pt x="1022534" y="1409546"/>
                  </a:lnTo>
                  <a:lnTo>
                    <a:pt x="1035804" y="1363039"/>
                  </a:lnTo>
                  <a:lnTo>
                    <a:pt x="1047064" y="1315727"/>
                  </a:lnTo>
                  <a:lnTo>
                    <a:pt x="1056266" y="1267663"/>
                  </a:lnTo>
                  <a:lnTo>
                    <a:pt x="1063365" y="1218901"/>
                  </a:lnTo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86373" y="4003551"/>
              <a:ext cx="1500505" cy="1892300"/>
            </a:xfrm>
            <a:custGeom>
              <a:avLst/>
              <a:gdLst/>
              <a:ahLst/>
              <a:cxnLst/>
              <a:rect l="l" t="t" r="r" b="b"/>
              <a:pathLst>
                <a:path w="1500504" h="1892300">
                  <a:moveTo>
                    <a:pt x="1495482" y="0"/>
                  </a:moveTo>
                  <a:lnTo>
                    <a:pt x="1491091" y="51135"/>
                  </a:lnTo>
                  <a:lnTo>
                    <a:pt x="1485313" y="101833"/>
                  </a:lnTo>
                  <a:lnTo>
                    <a:pt x="1478166" y="152067"/>
                  </a:lnTo>
                  <a:lnTo>
                    <a:pt x="1469671" y="201813"/>
                  </a:lnTo>
                  <a:lnTo>
                    <a:pt x="1459847" y="251044"/>
                  </a:lnTo>
                  <a:lnTo>
                    <a:pt x="1448716" y="299737"/>
                  </a:lnTo>
                  <a:lnTo>
                    <a:pt x="1436297" y="347866"/>
                  </a:lnTo>
                  <a:lnTo>
                    <a:pt x="1422611" y="395406"/>
                  </a:lnTo>
                  <a:lnTo>
                    <a:pt x="1407676" y="442331"/>
                  </a:lnTo>
                  <a:lnTo>
                    <a:pt x="1391514" y="488617"/>
                  </a:lnTo>
                  <a:lnTo>
                    <a:pt x="1374145" y="534238"/>
                  </a:lnTo>
                  <a:lnTo>
                    <a:pt x="1355589" y="579170"/>
                  </a:lnTo>
                  <a:lnTo>
                    <a:pt x="1335865" y="623387"/>
                  </a:lnTo>
                  <a:lnTo>
                    <a:pt x="1314994" y="666864"/>
                  </a:lnTo>
                  <a:lnTo>
                    <a:pt x="1292997" y="709575"/>
                  </a:lnTo>
                  <a:lnTo>
                    <a:pt x="1269892" y="751497"/>
                  </a:lnTo>
                  <a:lnTo>
                    <a:pt x="1245701" y="792603"/>
                  </a:lnTo>
                  <a:lnTo>
                    <a:pt x="1220443" y="832869"/>
                  </a:lnTo>
                  <a:lnTo>
                    <a:pt x="1194138" y="872268"/>
                  </a:lnTo>
                  <a:lnTo>
                    <a:pt x="1166808" y="910777"/>
                  </a:lnTo>
                  <a:lnTo>
                    <a:pt x="1138470" y="948371"/>
                  </a:lnTo>
                  <a:lnTo>
                    <a:pt x="1109147" y="985023"/>
                  </a:lnTo>
                  <a:lnTo>
                    <a:pt x="1078858" y="1020709"/>
                  </a:lnTo>
                  <a:lnTo>
                    <a:pt x="1047622" y="1055403"/>
                  </a:lnTo>
                  <a:lnTo>
                    <a:pt x="1015461" y="1089081"/>
                  </a:lnTo>
                  <a:lnTo>
                    <a:pt x="982394" y="1121718"/>
                  </a:lnTo>
                  <a:lnTo>
                    <a:pt x="948442" y="1153287"/>
                  </a:lnTo>
                  <a:lnTo>
                    <a:pt x="913623" y="1183765"/>
                  </a:lnTo>
                  <a:lnTo>
                    <a:pt x="877960" y="1213126"/>
                  </a:lnTo>
                  <a:lnTo>
                    <a:pt x="841471" y="1241345"/>
                  </a:lnTo>
                  <a:lnTo>
                    <a:pt x="804177" y="1268396"/>
                  </a:lnTo>
                  <a:lnTo>
                    <a:pt x="766098" y="1294255"/>
                  </a:lnTo>
                  <a:lnTo>
                    <a:pt x="727254" y="1318896"/>
                  </a:lnTo>
                  <a:lnTo>
                    <a:pt x="687665" y="1342295"/>
                  </a:lnTo>
                  <a:lnTo>
                    <a:pt x="647351" y="1364426"/>
                  </a:lnTo>
                  <a:lnTo>
                    <a:pt x="606333" y="1385263"/>
                  </a:lnTo>
                  <a:lnTo>
                    <a:pt x="564630" y="1404783"/>
                  </a:lnTo>
                  <a:lnTo>
                    <a:pt x="522263" y="1422960"/>
                  </a:lnTo>
                  <a:lnTo>
                    <a:pt x="479251" y="1439768"/>
                  </a:lnTo>
                  <a:lnTo>
                    <a:pt x="435615" y="1455182"/>
                  </a:lnTo>
                  <a:lnTo>
                    <a:pt x="391375" y="1469178"/>
                  </a:lnTo>
                  <a:lnTo>
                    <a:pt x="346551" y="1481730"/>
                  </a:lnTo>
                  <a:lnTo>
                    <a:pt x="301163" y="1492813"/>
                  </a:lnTo>
                  <a:lnTo>
                    <a:pt x="301163" y="1356041"/>
                  </a:lnTo>
                  <a:lnTo>
                    <a:pt x="0" y="1657775"/>
                  </a:lnTo>
                  <a:lnTo>
                    <a:pt x="301163" y="1892013"/>
                  </a:lnTo>
                  <a:lnTo>
                    <a:pt x="301163" y="1755240"/>
                  </a:lnTo>
                  <a:lnTo>
                    <a:pt x="346302" y="1744227"/>
                  </a:lnTo>
                  <a:lnTo>
                    <a:pt x="390849" y="1731777"/>
                  </a:lnTo>
                  <a:lnTo>
                    <a:pt x="434787" y="1717918"/>
                  </a:lnTo>
                  <a:lnTo>
                    <a:pt x="478098" y="1702673"/>
                  </a:lnTo>
                  <a:lnTo>
                    <a:pt x="520766" y="1686071"/>
                  </a:lnTo>
                  <a:lnTo>
                    <a:pt x="562772" y="1668135"/>
                  </a:lnTo>
                  <a:lnTo>
                    <a:pt x="604099" y="1648891"/>
                  </a:lnTo>
                  <a:lnTo>
                    <a:pt x="644730" y="1628366"/>
                  </a:lnTo>
                  <a:lnTo>
                    <a:pt x="684647" y="1606584"/>
                  </a:lnTo>
                  <a:lnTo>
                    <a:pt x="723833" y="1583573"/>
                  </a:lnTo>
                  <a:lnTo>
                    <a:pt x="762270" y="1559356"/>
                  </a:lnTo>
                  <a:lnTo>
                    <a:pt x="799940" y="1533960"/>
                  </a:lnTo>
                  <a:lnTo>
                    <a:pt x="836828" y="1507411"/>
                  </a:lnTo>
                  <a:lnTo>
                    <a:pt x="872914" y="1479734"/>
                  </a:lnTo>
                  <a:lnTo>
                    <a:pt x="908181" y="1450955"/>
                  </a:lnTo>
                  <a:lnTo>
                    <a:pt x="942612" y="1421099"/>
                  </a:lnTo>
                  <a:lnTo>
                    <a:pt x="976190" y="1390193"/>
                  </a:lnTo>
                  <a:lnTo>
                    <a:pt x="1008897" y="1358262"/>
                  </a:lnTo>
                  <a:lnTo>
                    <a:pt x="1040715" y="1325331"/>
                  </a:lnTo>
                  <a:lnTo>
                    <a:pt x="1071627" y="1291426"/>
                  </a:lnTo>
                  <a:lnTo>
                    <a:pt x="1101616" y="1256574"/>
                  </a:lnTo>
                  <a:lnTo>
                    <a:pt x="1130664" y="1220799"/>
                  </a:lnTo>
                  <a:lnTo>
                    <a:pt x="1158754" y="1184127"/>
                  </a:lnTo>
                  <a:lnTo>
                    <a:pt x="1185867" y="1146584"/>
                  </a:lnTo>
                  <a:lnTo>
                    <a:pt x="1211988" y="1108196"/>
                  </a:lnTo>
                  <a:lnTo>
                    <a:pt x="1237098" y="1068988"/>
                  </a:lnTo>
                  <a:lnTo>
                    <a:pt x="1261179" y="1028986"/>
                  </a:lnTo>
                  <a:lnTo>
                    <a:pt x="1284215" y="988215"/>
                  </a:lnTo>
                  <a:lnTo>
                    <a:pt x="1306188" y="946702"/>
                  </a:lnTo>
                  <a:lnTo>
                    <a:pt x="1327080" y="904472"/>
                  </a:lnTo>
                  <a:lnTo>
                    <a:pt x="1346874" y="861550"/>
                  </a:lnTo>
                  <a:lnTo>
                    <a:pt x="1365553" y="817963"/>
                  </a:lnTo>
                  <a:lnTo>
                    <a:pt x="1383098" y="773736"/>
                  </a:lnTo>
                  <a:lnTo>
                    <a:pt x="1399493" y="728894"/>
                  </a:lnTo>
                  <a:lnTo>
                    <a:pt x="1414720" y="683463"/>
                  </a:lnTo>
                  <a:lnTo>
                    <a:pt x="1428762" y="637470"/>
                  </a:lnTo>
                  <a:lnTo>
                    <a:pt x="1441600" y="590939"/>
                  </a:lnTo>
                  <a:lnTo>
                    <a:pt x="1453219" y="543897"/>
                  </a:lnTo>
                  <a:lnTo>
                    <a:pt x="1463599" y="496368"/>
                  </a:lnTo>
                  <a:lnTo>
                    <a:pt x="1472724" y="448379"/>
                  </a:lnTo>
                  <a:lnTo>
                    <a:pt x="1480577" y="399956"/>
                  </a:lnTo>
                  <a:lnTo>
                    <a:pt x="1487139" y="351123"/>
                  </a:lnTo>
                  <a:lnTo>
                    <a:pt x="1492394" y="301907"/>
                  </a:lnTo>
                  <a:lnTo>
                    <a:pt x="1496323" y="252334"/>
                  </a:lnTo>
                  <a:lnTo>
                    <a:pt x="1498910" y="202428"/>
                  </a:lnTo>
                  <a:lnTo>
                    <a:pt x="1500137" y="152216"/>
                  </a:lnTo>
                  <a:lnTo>
                    <a:pt x="1499986" y="101724"/>
                  </a:lnTo>
                  <a:lnTo>
                    <a:pt x="1498440" y="50976"/>
                  </a:lnTo>
                  <a:lnTo>
                    <a:pt x="1495482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86373" y="2214563"/>
              <a:ext cx="1500505" cy="1920239"/>
            </a:xfrm>
            <a:custGeom>
              <a:avLst/>
              <a:gdLst/>
              <a:ahLst/>
              <a:cxnLst/>
              <a:rect l="l" t="t" r="r" b="b"/>
              <a:pathLst>
                <a:path w="1500504" h="1920239">
                  <a:moveTo>
                    <a:pt x="0" y="0"/>
                  </a:moveTo>
                  <a:lnTo>
                    <a:pt x="0" y="262427"/>
                  </a:lnTo>
                  <a:lnTo>
                    <a:pt x="45864" y="263187"/>
                  </a:lnTo>
                  <a:lnTo>
                    <a:pt x="91387" y="265453"/>
                  </a:lnTo>
                  <a:lnTo>
                    <a:pt x="136547" y="269202"/>
                  </a:lnTo>
                  <a:lnTo>
                    <a:pt x="181326" y="274413"/>
                  </a:lnTo>
                  <a:lnTo>
                    <a:pt x="225704" y="281065"/>
                  </a:lnTo>
                  <a:lnTo>
                    <a:pt x="269660" y="289136"/>
                  </a:lnTo>
                  <a:lnTo>
                    <a:pt x="313177" y="298604"/>
                  </a:lnTo>
                  <a:lnTo>
                    <a:pt x="356233" y="309447"/>
                  </a:lnTo>
                  <a:lnTo>
                    <a:pt x="398809" y="321645"/>
                  </a:lnTo>
                  <a:lnTo>
                    <a:pt x="440886" y="335174"/>
                  </a:lnTo>
                  <a:lnTo>
                    <a:pt x="482444" y="350013"/>
                  </a:lnTo>
                  <a:lnTo>
                    <a:pt x="523464" y="366142"/>
                  </a:lnTo>
                  <a:lnTo>
                    <a:pt x="563925" y="383537"/>
                  </a:lnTo>
                  <a:lnTo>
                    <a:pt x="603809" y="402178"/>
                  </a:lnTo>
                  <a:lnTo>
                    <a:pt x="643095" y="422043"/>
                  </a:lnTo>
                  <a:lnTo>
                    <a:pt x="681764" y="443109"/>
                  </a:lnTo>
                  <a:lnTo>
                    <a:pt x="719797" y="465356"/>
                  </a:lnTo>
                  <a:lnTo>
                    <a:pt x="757173" y="488762"/>
                  </a:lnTo>
                  <a:lnTo>
                    <a:pt x="793874" y="513305"/>
                  </a:lnTo>
                  <a:lnTo>
                    <a:pt x="829879" y="538963"/>
                  </a:lnTo>
                  <a:lnTo>
                    <a:pt x="865169" y="565715"/>
                  </a:lnTo>
                  <a:lnTo>
                    <a:pt x="899724" y="593538"/>
                  </a:lnTo>
                  <a:lnTo>
                    <a:pt x="933525" y="622412"/>
                  </a:lnTo>
                  <a:lnTo>
                    <a:pt x="966552" y="652315"/>
                  </a:lnTo>
                  <a:lnTo>
                    <a:pt x="998785" y="683225"/>
                  </a:lnTo>
                  <a:lnTo>
                    <a:pt x="1030205" y="715120"/>
                  </a:lnTo>
                  <a:lnTo>
                    <a:pt x="1060793" y="747978"/>
                  </a:lnTo>
                  <a:lnTo>
                    <a:pt x="1090528" y="781779"/>
                  </a:lnTo>
                  <a:lnTo>
                    <a:pt x="1119391" y="816499"/>
                  </a:lnTo>
                  <a:lnTo>
                    <a:pt x="1147362" y="852119"/>
                  </a:lnTo>
                  <a:lnTo>
                    <a:pt x="1174422" y="888615"/>
                  </a:lnTo>
                  <a:lnTo>
                    <a:pt x="1200551" y="925967"/>
                  </a:lnTo>
                  <a:lnTo>
                    <a:pt x="1225730" y="964152"/>
                  </a:lnTo>
                  <a:lnTo>
                    <a:pt x="1249939" y="1003149"/>
                  </a:lnTo>
                  <a:lnTo>
                    <a:pt x="1273158" y="1042936"/>
                  </a:lnTo>
                  <a:lnTo>
                    <a:pt x="1295368" y="1083491"/>
                  </a:lnTo>
                  <a:lnTo>
                    <a:pt x="1316548" y="1124794"/>
                  </a:lnTo>
                  <a:lnTo>
                    <a:pt x="1336681" y="1166822"/>
                  </a:lnTo>
                  <a:lnTo>
                    <a:pt x="1355745" y="1209553"/>
                  </a:lnTo>
                  <a:lnTo>
                    <a:pt x="1373721" y="1252966"/>
                  </a:lnTo>
                  <a:lnTo>
                    <a:pt x="1390590" y="1297039"/>
                  </a:lnTo>
                  <a:lnTo>
                    <a:pt x="1406332" y="1341751"/>
                  </a:lnTo>
                  <a:lnTo>
                    <a:pt x="1420927" y="1387079"/>
                  </a:lnTo>
                  <a:lnTo>
                    <a:pt x="1434356" y="1433003"/>
                  </a:lnTo>
                  <a:lnTo>
                    <a:pt x="1446599" y="1479500"/>
                  </a:lnTo>
                  <a:lnTo>
                    <a:pt x="1457637" y="1526549"/>
                  </a:lnTo>
                  <a:lnTo>
                    <a:pt x="1467449" y="1574128"/>
                  </a:lnTo>
                  <a:lnTo>
                    <a:pt x="1476017" y="1622215"/>
                  </a:lnTo>
                  <a:lnTo>
                    <a:pt x="1483321" y="1670789"/>
                  </a:lnTo>
                  <a:lnTo>
                    <a:pt x="1489340" y="1719829"/>
                  </a:lnTo>
                  <a:lnTo>
                    <a:pt x="1494056" y="1769311"/>
                  </a:lnTo>
                  <a:lnTo>
                    <a:pt x="1497449" y="1819216"/>
                  </a:lnTo>
                  <a:lnTo>
                    <a:pt x="1499499" y="1869520"/>
                  </a:lnTo>
                  <a:lnTo>
                    <a:pt x="1500187" y="1920203"/>
                  </a:lnTo>
                  <a:lnTo>
                    <a:pt x="1500187" y="1657774"/>
                  </a:lnTo>
                  <a:lnTo>
                    <a:pt x="1499499" y="1607091"/>
                  </a:lnTo>
                  <a:lnTo>
                    <a:pt x="1497449" y="1556787"/>
                  </a:lnTo>
                  <a:lnTo>
                    <a:pt x="1494056" y="1506882"/>
                  </a:lnTo>
                  <a:lnTo>
                    <a:pt x="1489340" y="1457400"/>
                  </a:lnTo>
                  <a:lnTo>
                    <a:pt x="1483321" y="1408361"/>
                  </a:lnTo>
                  <a:lnTo>
                    <a:pt x="1476017" y="1359787"/>
                  </a:lnTo>
                  <a:lnTo>
                    <a:pt x="1467449" y="1311699"/>
                  </a:lnTo>
                  <a:lnTo>
                    <a:pt x="1457637" y="1264120"/>
                  </a:lnTo>
                  <a:lnTo>
                    <a:pt x="1446599" y="1217072"/>
                  </a:lnTo>
                  <a:lnTo>
                    <a:pt x="1434356" y="1170575"/>
                  </a:lnTo>
                  <a:lnTo>
                    <a:pt x="1420927" y="1124651"/>
                  </a:lnTo>
                  <a:lnTo>
                    <a:pt x="1406332" y="1079323"/>
                  </a:lnTo>
                  <a:lnTo>
                    <a:pt x="1390590" y="1034611"/>
                  </a:lnTo>
                  <a:lnTo>
                    <a:pt x="1373721" y="990538"/>
                  </a:lnTo>
                  <a:lnTo>
                    <a:pt x="1355745" y="947125"/>
                  </a:lnTo>
                  <a:lnTo>
                    <a:pt x="1336681" y="904394"/>
                  </a:lnTo>
                  <a:lnTo>
                    <a:pt x="1316548" y="862366"/>
                  </a:lnTo>
                  <a:lnTo>
                    <a:pt x="1295368" y="821063"/>
                  </a:lnTo>
                  <a:lnTo>
                    <a:pt x="1273158" y="780508"/>
                  </a:lnTo>
                  <a:lnTo>
                    <a:pt x="1249939" y="740721"/>
                  </a:lnTo>
                  <a:lnTo>
                    <a:pt x="1225730" y="701724"/>
                  </a:lnTo>
                  <a:lnTo>
                    <a:pt x="1200551" y="663539"/>
                  </a:lnTo>
                  <a:lnTo>
                    <a:pt x="1174422" y="626187"/>
                  </a:lnTo>
                  <a:lnTo>
                    <a:pt x="1147362" y="589691"/>
                  </a:lnTo>
                  <a:lnTo>
                    <a:pt x="1119391" y="554072"/>
                  </a:lnTo>
                  <a:lnTo>
                    <a:pt x="1090528" y="519351"/>
                  </a:lnTo>
                  <a:lnTo>
                    <a:pt x="1060793" y="485550"/>
                  </a:lnTo>
                  <a:lnTo>
                    <a:pt x="1030205" y="452692"/>
                  </a:lnTo>
                  <a:lnTo>
                    <a:pt x="998785" y="420797"/>
                  </a:lnTo>
                  <a:lnTo>
                    <a:pt x="966552" y="389887"/>
                  </a:lnTo>
                  <a:lnTo>
                    <a:pt x="933525" y="359985"/>
                  </a:lnTo>
                  <a:lnTo>
                    <a:pt x="899724" y="331111"/>
                  </a:lnTo>
                  <a:lnTo>
                    <a:pt x="865169" y="303287"/>
                  </a:lnTo>
                  <a:lnTo>
                    <a:pt x="829879" y="276535"/>
                  </a:lnTo>
                  <a:lnTo>
                    <a:pt x="793874" y="250877"/>
                  </a:lnTo>
                  <a:lnTo>
                    <a:pt x="757173" y="226334"/>
                  </a:lnTo>
                  <a:lnTo>
                    <a:pt x="719797" y="202929"/>
                  </a:lnTo>
                  <a:lnTo>
                    <a:pt x="681764" y="180682"/>
                  </a:lnTo>
                  <a:lnTo>
                    <a:pt x="643095" y="159615"/>
                  </a:lnTo>
                  <a:lnTo>
                    <a:pt x="603809" y="139750"/>
                  </a:lnTo>
                  <a:lnTo>
                    <a:pt x="563925" y="121110"/>
                  </a:lnTo>
                  <a:lnTo>
                    <a:pt x="523464" y="103714"/>
                  </a:lnTo>
                  <a:lnTo>
                    <a:pt x="482444" y="87586"/>
                  </a:lnTo>
                  <a:lnTo>
                    <a:pt x="440886" y="72746"/>
                  </a:lnTo>
                  <a:lnTo>
                    <a:pt x="398809" y="59217"/>
                  </a:lnTo>
                  <a:lnTo>
                    <a:pt x="356233" y="47020"/>
                  </a:lnTo>
                  <a:lnTo>
                    <a:pt x="313177" y="36176"/>
                  </a:lnTo>
                  <a:lnTo>
                    <a:pt x="269660" y="26708"/>
                  </a:lnTo>
                  <a:lnTo>
                    <a:pt x="225704" y="18638"/>
                  </a:lnTo>
                  <a:lnTo>
                    <a:pt x="181326" y="11986"/>
                  </a:lnTo>
                  <a:lnTo>
                    <a:pt x="136547" y="6774"/>
                  </a:lnTo>
                  <a:lnTo>
                    <a:pt x="91387" y="3025"/>
                  </a:lnTo>
                  <a:lnTo>
                    <a:pt x="45864" y="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86373" y="2214563"/>
              <a:ext cx="1500505" cy="3681095"/>
            </a:xfrm>
            <a:custGeom>
              <a:avLst/>
              <a:gdLst/>
              <a:ahLst/>
              <a:cxnLst/>
              <a:rect l="l" t="t" r="r" b="b"/>
              <a:pathLst>
                <a:path w="1500504" h="3681095">
                  <a:moveTo>
                    <a:pt x="1500187" y="1920202"/>
                  </a:moveTo>
                  <a:lnTo>
                    <a:pt x="1499499" y="1869519"/>
                  </a:lnTo>
                  <a:lnTo>
                    <a:pt x="1497449" y="1819215"/>
                  </a:lnTo>
                  <a:lnTo>
                    <a:pt x="1494056" y="1769311"/>
                  </a:lnTo>
                  <a:lnTo>
                    <a:pt x="1489340" y="1719828"/>
                  </a:lnTo>
                  <a:lnTo>
                    <a:pt x="1483321" y="1670789"/>
                  </a:lnTo>
                  <a:lnTo>
                    <a:pt x="1476017" y="1622215"/>
                  </a:lnTo>
                  <a:lnTo>
                    <a:pt x="1467449" y="1574128"/>
                  </a:lnTo>
                  <a:lnTo>
                    <a:pt x="1457637" y="1526549"/>
                  </a:lnTo>
                  <a:lnTo>
                    <a:pt x="1446599" y="1479500"/>
                  </a:lnTo>
                  <a:lnTo>
                    <a:pt x="1434356" y="1433003"/>
                  </a:lnTo>
                  <a:lnTo>
                    <a:pt x="1420927" y="1387079"/>
                  </a:lnTo>
                  <a:lnTo>
                    <a:pt x="1406332" y="1341751"/>
                  </a:lnTo>
                  <a:lnTo>
                    <a:pt x="1390590" y="1297039"/>
                  </a:lnTo>
                  <a:lnTo>
                    <a:pt x="1373721" y="1252966"/>
                  </a:lnTo>
                  <a:lnTo>
                    <a:pt x="1355745" y="1209553"/>
                  </a:lnTo>
                  <a:lnTo>
                    <a:pt x="1336680" y="1166822"/>
                  </a:lnTo>
                  <a:lnTo>
                    <a:pt x="1316548" y="1124794"/>
                  </a:lnTo>
                  <a:lnTo>
                    <a:pt x="1295367" y="1083491"/>
                  </a:lnTo>
                  <a:lnTo>
                    <a:pt x="1273158" y="1042936"/>
                  </a:lnTo>
                  <a:lnTo>
                    <a:pt x="1249939" y="1003149"/>
                  </a:lnTo>
                  <a:lnTo>
                    <a:pt x="1225730" y="964152"/>
                  </a:lnTo>
                  <a:lnTo>
                    <a:pt x="1200551" y="925967"/>
                  </a:lnTo>
                  <a:lnTo>
                    <a:pt x="1174422" y="888615"/>
                  </a:lnTo>
                  <a:lnTo>
                    <a:pt x="1147362" y="852119"/>
                  </a:lnTo>
                  <a:lnTo>
                    <a:pt x="1119390" y="816500"/>
                  </a:lnTo>
                  <a:lnTo>
                    <a:pt x="1090527" y="781779"/>
                  </a:lnTo>
                  <a:lnTo>
                    <a:pt x="1060792" y="747978"/>
                  </a:lnTo>
                  <a:lnTo>
                    <a:pt x="1030205" y="715120"/>
                  </a:lnTo>
                  <a:lnTo>
                    <a:pt x="998785" y="683225"/>
                  </a:lnTo>
                  <a:lnTo>
                    <a:pt x="966551" y="652315"/>
                  </a:lnTo>
                  <a:lnTo>
                    <a:pt x="933524" y="622412"/>
                  </a:lnTo>
                  <a:lnTo>
                    <a:pt x="899723" y="593538"/>
                  </a:lnTo>
                  <a:lnTo>
                    <a:pt x="865168" y="565715"/>
                  </a:lnTo>
                  <a:lnTo>
                    <a:pt x="829878" y="538963"/>
                  </a:lnTo>
                  <a:lnTo>
                    <a:pt x="793873" y="513305"/>
                  </a:lnTo>
                  <a:lnTo>
                    <a:pt x="757173" y="488762"/>
                  </a:lnTo>
                  <a:lnTo>
                    <a:pt x="719797" y="465356"/>
                  </a:lnTo>
                  <a:lnTo>
                    <a:pt x="681764" y="443109"/>
                  </a:lnTo>
                  <a:lnTo>
                    <a:pt x="643095" y="422043"/>
                  </a:lnTo>
                  <a:lnTo>
                    <a:pt x="603809" y="402178"/>
                  </a:lnTo>
                  <a:lnTo>
                    <a:pt x="563925" y="383537"/>
                  </a:lnTo>
                  <a:lnTo>
                    <a:pt x="523464" y="366142"/>
                  </a:lnTo>
                  <a:lnTo>
                    <a:pt x="482444" y="350013"/>
                  </a:lnTo>
                  <a:lnTo>
                    <a:pt x="440886" y="335174"/>
                  </a:lnTo>
                  <a:lnTo>
                    <a:pt x="398809" y="321645"/>
                  </a:lnTo>
                  <a:lnTo>
                    <a:pt x="356232" y="309447"/>
                  </a:lnTo>
                  <a:lnTo>
                    <a:pt x="313176" y="298604"/>
                  </a:lnTo>
                  <a:lnTo>
                    <a:pt x="269660" y="289136"/>
                  </a:lnTo>
                  <a:lnTo>
                    <a:pt x="225703" y="281065"/>
                  </a:lnTo>
                  <a:lnTo>
                    <a:pt x="181326" y="274414"/>
                  </a:lnTo>
                  <a:lnTo>
                    <a:pt x="136547" y="269202"/>
                  </a:lnTo>
                  <a:lnTo>
                    <a:pt x="91387" y="265453"/>
                  </a:lnTo>
                  <a:lnTo>
                    <a:pt x="45864" y="263187"/>
                  </a:lnTo>
                  <a:lnTo>
                    <a:pt x="0" y="262427"/>
                  </a:lnTo>
                  <a:lnTo>
                    <a:pt x="0" y="0"/>
                  </a:lnTo>
                  <a:lnTo>
                    <a:pt x="45864" y="759"/>
                  </a:lnTo>
                  <a:lnTo>
                    <a:pt x="91387" y="3025"/>
                  </a:lnTo>
                  <a:lnTo>
                    <a:pt x="136547" y="6774"/>
                  </a:lnTo>
                  <a:lnTo>
                    <a:pt x="181326" y="11986"/>
                  </a:lnTo>
                  <a:lnTo>
                    <a:pt x="225703" y="18638"/>
                  </a:lnTo>
                  <a:lnTo>
                    <a:pt x="269660" y="26708"/>
                  </a:lnTo>
                  <a:lnTo>
                    <a:pt x="313176" y="36176"/>
                  </a:lnTo>
                  <a:lnTo>
                    <a:pt x="356232" y="47020"/>
                  </a:lnTo>
                  <a:lnTo>
                    <a:pt x="398809" y="59217"/>
                  </a:lnTo>
                  <a:lnTo>
                    <a:pt x="440886" y="72746"/>
                  </a:lnTo>
                  <a:lnTo>
                    <a:pt x="482444" y="87586"/>
                  </a:lnTo>
                  <a:lnTo>
                    <a:pt x="523464" y="103714"/>
                  </a:lnTo>
                  <a:lnTo>
                    <a:pt x="563925" y="121110"/>
                  </a:lnTo>
                  <a:lnTo>
                    <a:pt x="603809" y="139750"/>
                  </a:lnTo>
                  <a:lnTo>
                    <a:pt x="643095" y="159615"/>
                  </a:lnTo>
                  <a:lnTo>
                    <a:pt x="681764" y="180682"/>
                  </a:lnTo>
                  <a:lnTo>
                    <a:pt x="719797" y="202929"/>
                  </a:lnTo>
                  <a:lnTo>
                    <a:pt x="757173" y="226334"/>
                  </a:lnTo>
                  <a:lnTo>
                    <a:pt x="793873" y="250877"/>
                  </a:lnTo>
                  <a:lnTo>
                    <a:pt x="829878" y="276535"/>
                  </a:lnTo>
                  <a:lnTo>
                    <a:pt x="865168" y="303287"/>
                  </a:lnTo>
                  <a:lnTo>
                    <a:pt x="899723" y="331111"/>
                  </a:lnTo>
                  <a:lnTo>
                    <a:pt x="933524" y="359985"/>
                  </a:lnTo>
                  <a:lnTo>
                    <a:pt x="966551" y="389887"/>
                  </a:lnTo>
                  <a:lnTo>
                    <a:pt x="998785" y="420797"/>
                  </a:lnTo>
                  <a:lnTo>
                    <a:pt x="1030205" y="452692"/>
                  </a:lnTo>
                  <a:lnTo>
                    <a:pt x="1060792" y="485550"/>
                  </a:lnTo>
                  <a:lnTo>
                    <a:pt x="1090527" y="519351"/>
                  </a:lnTo>
                  <a:lnTo>
                    <a:pt x="1119390" y="554072"/>
                  </a:lnTo>
                  <a:lnTo>
                    <a:pt x="1147362" y="589691"/>
                  </a:lnTo>
                  <a:lnTo>
                    <a:pt x="1174422" y="626187"/>
                  </a:lnTo>
                  <a:lnTo>
                    <a:pt x="1200551" y="663539"/>
                  </a:lnTo>
                  <a:lnTo>
                    <a:pt x="1225730" y="701724"/>
                  </a:lnTo>
                  <a:lnTo>
                    <a:pt x="1249939" y="740721"/>
                  </a:lnTo>
                  <a:lnTo>
                    <a:pt x="1273158" y="780508"/>
                  </a:lnTo>
                  <a:lnTo>
                    <a:pt x="1295367" y="821063"/>
                  </a:lnTo>
                  <a:lnTo>
                    <a:pt x="1316548" y="862366"/>
                  </a:lnTo>
                  <a:lnTo>
                    <a:pt x="1336680" y="904394"/>
                  </a:lnTo>
                  <a:lnTo>
                    <a:pt x="1355745" y="947125"/>
                  </a:lnTo>
                  <a:lnTo>
                    <a:pt x="1373721" y="990538"/>
                  </a:lnTo>
                  <a:lnTo>
                    <a:pt x="1390590" y="1034611"/>
                  </a:lnTo>
                  <a:lnTo>
                    <a:pt x="1406332" y="1079323"/>
                  </a:lnTo>
                  <a:lnTo>
                    <a:pt x="1420927" y="1124651"/>
                  </a:lnTo>
                  <a:lnTo>
                    <a:pt x="1434356" y="1170575"/>
                  </a:lnTo>
                  <a:lnTo>
                    <a:pt x="1446599" y="1217072"/>
                  </a:lnTo>
                  <a:lnTo>
                    <a:pt x="1457637" y="1264121"/>
                  </a:lnTo>
                  <a:lnTo>
                    <a:pt x="1467449" y="1311700"/>
                  </a:lnTo>
                  <a:lnTo>
                    <a:pt x="1476017" y="1359787"/>
                  </a:lnTo>
                  <a:lnTo>
                    <a:pt x="1483321" y="1408361"/>
                  </a:lnTo>
                  <a:lnTo>
                    <a:pt x="1489340" y="1457400"/>
                  </a:lnTo>
                  <a:lnTo>
                    <a:pt x="1494056" y="1506883"/>
                  </a:lnTo>
                  <a:lnTo>
                    <a:pt x="1497449" y="1556787"/>
                  </a:lnTo>
                  <a:lnTo>
                    <a:pt x="1499499" y="1607091"/>
                  </a:lnTo>
                  <a:lnTo>
                    <a:pt x="1500187" y="1657774"/>
                  </a:lnTo>
                  <a:lnTo>
                    <a:pt x="1500187" y="1920202"/>
                  </a:lnTo>
                  <a:lnTo>
                    <a:pt x="1499480" y="1971389"/>
                  </a:lnTo>
                  <a:lnTo>
                    <a:pt x="1497370" y="2022242"/>
                  </a:lnTo>
                  <a:lnTo>
                    <a:pt x="1493878" y="2072736"/>
                  </a:lnTo>
                  <a:lnTo>
                    <a:pt x="1489020" y="2122846"/>
                  </a:lnTo>
                  <a:lnTo>
                    <a:pt x="1482817" y="2172547"/>
                  </a:lnTo>
                  <a:lnTo>
                    <a:pt x="1475287" y="2221813"/>
                  </a:lnTo>
                  <a:lnTo>
                    <a:pt x="1466449" y="2270619"/>
                  </a:lnTo>
                  <a:lnTo>
                    <a:pt x="1456320" y="2318939"/>
                  </a:lnTo>
                  <a:lnTo>
                    <a:pt x="1444922" y="2366747"/>
                  </a:lnTo>
                  <a:lnTo>
                    <a:pt x="1432271" y="2414020"/>
                  </a:lnTo>
                  <a:lnTo>
                    <a:pt x="1418386" y="2460730"/>
                  </a:lnTo>
                  <a:lnTo>
                    <a:pt x="1403287" y="2506853"/>
                  </a:lnTo>
                  <a:lnTo>
                    <a:pt x="1386993" y="2552363"/>
                  </a:lnTo>
                  <a:lnTo>
                    <a:pt x="1369521" y="2597235"/>
                  </a:lnTo>
                  <a:lnTo>
                    <a:pt x="1350891" y="2641444"/>
                  </a:lnTo>
                  <a:lnTo>
                    <a:pt x="1331122" y="2684964"/>
                  </a:lnTo>
                  <a:lnTo>
                    <a:pt x="1310231" y="2727769"/>
                  </a:lnTo>
                  <a:lnTo>
                    <a:pt x="1288239" y="2769835"/>
                  </a:lnTo>
                  <a:lnTo>
                    <a:pt x="1265163" y="2811136"/>
                  </a:lnTo>
                  <a:lnTo>
                    <a:pt x="1241023" y="2851646"/>
                  </a:lnTo>
                  <a:lnTo>
                    <a:pt x="1215837" y="2891340"/>
                  </a:lnTo>
                  <a:lnTo>
                    <a:pt x="1189624" y="2930193"/>
                  </a:lnTo>
                  <a:lnTo>
                    <a:pt x="1162403" y="2968179"/>
                  </a:lnTo>
                  <a:lnTo>
                    <a:pt x="1134192" y="3005273"/>
                  </a:lnTo>
                  <a:lnTo>
                    <a:pt x="1105011" y="3041450"/>
                  </a:lnTo>
                  <a:lnTo>
                    <a:pt x="1074877" y="3076683"/>
                  </a:lnTo>
                  <a:lnTo>
                    <a:pt x="1043810" y="3110949"/>
                  </a:lnTo>
                  <a:lnTo>
                    <a:pt x="1011829" y="3144220"/>
                  </a:lnTo>
                  <a:lnTo>
                    <a:pt x="978952" y="3176473"/>
                  </a:lnTo>
                  <a:lnTo>
                    <a:pt x="945198" y="3207681"/>
                  </a:lnTo>
                  <a:lnTo>
                    <a:pt x="910585" y="3237819"/>
                  </a:lnTo>
                  <a:lnTo>
                    <a:pt x="875133" y="3266862"/>
                  </a:lnTo>
                  <a:lnTo>
                    <a:pt x="838861" y="3294784"/>
                  </a:lnTo>
                  <a:lnTo>
                    <a:pt x="801786" y="3321560"/>
                  </a:lnTo>
                  <a:lnTo>
                    <a:pt x="763928" y="3347164"/>
                  </a:lnTo>
                  <a:lnTo>
                    <a:pt x="725306" y="3371572"/>
                  </a:lnTo>
                  <a:lnTo>
                    <a:pt x="685938" y="3394757"/>
                  </a:lnTo>
                  <a:lnTo>
                    <a:pt x="645843" y="3416694"/>
                  </a:lnTo>
                  <a:lnTo>
                    <a:pt x="605040" y="3437359"/>
                  </a:lnTo>
                  <a:lnTo>
                    <a:pt x="563547" y="3456725"/>
                  </a:lnTo>
                  <a:lnTo>
                    <a:pt x="521384" y="3474767"/>
                  </a:lnTo>
                  <a:lnTo>
                    <a:pt x="478568" y="3491459"/>
                  </a:lnTo>
                  <a:lnTo>
                    <a:pt x="435120" y="3506777"/>
                  </a:lnTo>
                  <a:lnTo>
                    <a:pt x="391057" y="3520695"/>
                  </a:lnTo>
                  <a:lnTo>
                    <a:pt x="346398" y="3533187"/>
                  </a:lnTo>
                  <a:lnTo>
                    <a:pt x="301162" y="3544229"/>
                  </a:lnTo>
                  <a:lnTo>
                    <a:pt x="301162" y="3681001"/>
                  </a:lnTo>
                  <a:lnTo>
                    <a:pt x="0" y="3446763"/>
                  </a:lnTo>
                  <a:lnTo>
                    <a:pt x="301162" y="3145029"/>
                  </a:lnTo>
                  <a:lnTo>
                    <a:pt x="301162" y="3281801"/>
                  </a:lnTo>
                  <a:lnTo>
                    <a:pt x="346550" y="3270718"/>
                  </a:lnTo>
                  <a:lnTo>
                    <a:pt x="391374" y="3258165"/>
                  </a:lnTo>
                  <a:lnTo>
                    <a:pt x="435614" y="3244170"/>
                  </a:lnTo>
                  <a:lnTo>
                    <a:pt x="479250" y="3228755"/>
                  </a:lnTo>
                  <a:lnTo>
                    <a:pt x="522262" y="3211947"/>
                  </a:lnTo>
                  <a:lnTo>
                    <a:pt x="564629" y="3193771"/>
                  </a:lnTo>
                  <a:lnTo>
                    <a:pt x="606332" y="3174251"/>
                  </a:lnTo>
                  <a:lnTo>
                    <a:pt x="647350" y="3153413"/>
                  </a:lnTo>
                  <a:lnTo>
                    <a:pt x="687664" y="3131282"/>
                  </a:lnTo>
                  <a:lnTo>
                    <a:pt x="727253" y="3107884"/>
                  </a:lnTo>
                  <a:lnTo>
                    <a:pt x="766097" y="3083242"/>
                  </a:lnTo>
                  <a:lnTo>
                    <a:pt x="804176" y="3057383"/>
                  </a:lnTo>
                  <a:lnTo>
                    <a:pt x="841470" y="3030332"/>
                  </a:lnTo>
                  <a:lnTo>
                    <a:pt x="877959" y="3002114"/>
                  </a:lnTo>
                  <a:lnTo>
                    <a:pt x="913623" y="2972753"/>
                  </a:lnTo>
                  <a:lnTo>
                    <a:pt x="948441" y="2942275"/>
                  </a:lnTo>
                  <a:lnTo>
                    <a:pt x="982393" y="2910705"/>
                  </a:lnTo>
                  <a:lnTo>
                    <a:pt x="1015460" y="2878069"/>
                  </a:lnTo>
                  <a:lnTo>
                    <a:pt x="1047622" y="2844391"/>
                  </a:lnTo>
                  <a:lnTo>
                    <a:pt x="1078857" y="2809696"/>
                  </a:lnTo>
                  <a:lnTo>
                    <a:pt x="1109147" y="2774010"/>
                  </a:lnTo>
                  <a:lnTo>
                    <a:pt x="1138470" y="2737358"/>
                  </a:lnTo>
                  <a:lnTo>
                    <a:pt x="1166807" y="2699765"/>
                  </a:lnTo>
                  <a:lnTo>
                    <a:pt x="1194138" y="2661256"/>
                  </a:lnTo>
                  <a:lnTo>
                    <a:pt x="1220442" y="2621856"/>
                  </a:lnTo>
                  <a:lnTo>
                    <a:pt x="1245700" y="2581591"/>
                  </a:lnTo>
                  <a:lnTo>
                    <a:pt x="1269892" y="2540485"/>
                  </a:lnTo>
                  <a:lnTo>
                    <a:pt x="1292996" y="2498563"/>
                  </a:lnTo>
                  <a:lnTo>
                    <a:pt x="1314994" y="2455852"/>
                  </a:lnTo>
                  <a:lnTo>
                    <a:pt x="1335865" y="2412375"/>
                  </a:lnTo>
                  <a:lnTo>
                    <a:pt x="1355588" y="2368158"/>
                  </a:lnTo>
                  <a:lnTo>
                    <a:pt x="1374145" y="2323226"/>
                  </a:lnTo>
                  <a:lnTo>
                    <a:pt x="1391514" y="2277605"/>
                  </a:lnTo>
                  <a:lnTo>
                    <a:pt x="1407676" y="2231319"/>
                  </a:lnTo>
                  <a:lnTo>
                    <a:pt x="1422610" y="2184394"/>
                  </a:lnTo>
                  <a:lnTo>
                    <a:pt x="1436297" y="2136854"/>
                  </a:lnTo>
                  <a:lnTo>
                    <a:pt x="1448716" y="2088725"/>
                  </a:lnTo>
                  <a:lnTo>
                    <a:pt x="1459847" y="2040033"/>
                  </a:lnTo>
                  <a:lnTo>
                    <a:pt x="1469670" y="1990801"/>
                  </a:lnTo>
                  <a:lnTo>
                    <a:pt x="1478165" y="1941056"/>
                  </a:lnTo>
                  <a:lnTo>
                    <a:pt x="1485312" y="1890821"/>
                  </a:lnTo>
                  <a:lnTo>
                    <a:pt x="1491091" y="1840124"/>
                  </a:lnTo>
                  <a:lnTo>
                    <a:pt x="1495481" y="1788988"/>
                  </a:lnTo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929435" y="3571875"/>
            <a:ext cx="1285875" cy="786130"/>
          </a:xfrm>
          <a:prstGeom prst="rect">
            <a:avLst/>
          </a:prstGeom>
          <a:solidFill>
            <a:srgbClr val="6095C9"/>
          </a:solidFill>
          <a:ln w="25399">
            <a:solidFill>
              <a:srgbClr val="47719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123189" marR="110489" indent="132080">
              <a:lnSpc>
                <a:spcPts val="2100"/>
              </a:lnSpc>
              <a:spcBef>
                <a:spcPts val="105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Artefato  mo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diﬁcado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30424" y="2527736"/>
            <a:ext cx="1097280" cy="2914650"/>
            <a:chOff x="2130424" y="2527736"/>
            <a:chExt cx="1097280" cy="2914650"/>
          </a:xfrm>
        </p:grpSpPr>
        <p:sp>
          <p:nvSpPr>
            <p:cNvPr id="33" name="object 33"/>
            <p:cNvSpPr/>
            <p:nvPr/>
          </p:nvSpPr>
          <p:spPr>
            <a:xfrm>
              <a:off x="2143197" y="2540436"/>
              <a:ext cx="1071880" cy="1491615"/>
            </a:xfrm>
            <a:custGeom>
              <a:avLst/>
              <a:gdLst/>
              <a:ahLst/>
              <a:cxnLst/>
              <a:rect l="l" t="t" r="r" b="b"/>
              <a:pathLst>
                <a:path w="1071880" h="1491614">
                  <a:moveTo>
                    <a:pt x="803599" y="0"/>
                  </a:moveTo>
                  <a:lnTo>
                    <a:pt x="803599" y="133944"/>
                  </a:lnTo>
                  <a:lnTo>
                    <a:pt x="761131" y="147965"/>
                  </a:lnTo>
                  <a:lnTo>
                    <a:pt x="719503" y="163886"/>
                  </a:lnTo>
                  <a:lnTo>
                    <a:pt x="678742" y="181660"/>
                  </a:lnTo>
                  <a:lnTo>
                    <a:pt x="638877" y="201239"/>
                  </a:lnTo>
                  <a:lnTo>
                    <a:pt x="599936" y="222572"/>
                  </a:lnTo>
                  <a:lnTo>
                    <a:pt x="561947" y="245614"/>
                  </a:lnTo>
                  <a:lnTo>
                    <a:pt x="524940" y="270315"/>
                  </a:lnTo>
                  <a:lnTo>
                    <a:pt x="488941" y="296626"/>
                  </a:lnTo>
                  <a:lnTo>
                    <a:pt x="453980" y="324501"/>
                  </a:lnTo>
                  <a:lnTo>
                    <a:pt x="420086" y="353889"/>
                  </a:lnTo>
                  <a:lnTo>
                    <a:pt x="387285" y="384744"/>
                  </a:lnTo>
                  <a:lnTo>
                    <a:pt x="355608" y="417017"/>
                  </a:lnTo>
                  <a:lnTo>
                    <a:pt x="325081" y="450659"/>
                  </a:lnTo>
                  <a:lnTo>
                    <a:pt x="295734" y="485622"/>
                  </a:lnTo>
                  <a:lnTo>
                    <a:pt x="267595" y="521858"/>
                  </a:lnTo>
                  <a:lnTo>
                    <a:pt x="240692" y="559318"/>
                  </a:lnTo>
                  <a:lnTo>
                    <a:pt x="215054" y="597955"/>
                  </a:lnTo>
                  <a:lnTo>
                    <a:pt x="190709" y="637720"/>
                  </a:lnTo>
                  <a:lnTo>
                    <a:pt x="167686" y="678565"/>
                  </a:lnTo>
                  <a:lnTo>
                    <a:pt x="146012" y="720440"/>
                  </a:lnTo>
                  <a:lnTo>
                    <a:pt x="125717" y="763299"/>
                  </a:lnTo>
                  <a:lnTo>
                    <a:pt x="106828" y="807093"/>
                  </a:lnTo>
                  <a:lnTo>
                    <a:pt x="89374" y="851774"/>
                  </a:lnTo>
                  <a:lnTo>
                    <a:pt x="73383" y="897292"/>
                  </a:lnTo>
                  <a:lnTo>
                    <a:pt x="58884" y="943601"/>
                  </a:lnTo>
                  <a:lnTo>
                    <a:pt x="45905" y="990651"/>
                  </a:lnTo>
                  <a:lnTo>
                    <a:pt x="34475" y="1038394"/>
                  </a:lnTo>
                  <a:lnTo>
                    <a:pt x="24621" y="1086783"/>
                  </a:lnTo>
                  <a:lnTo>
                    <a:pt x="16373" y="1135768"/>
                  </a:lnTo>
                  <a:lnTo>
                    <a:pt x="9758" y="1185302"/>
                  </a:lnTo>
                  <a:lnTo>
                    <a:pt x="4805" y="1235335"/>
                  </a:lnTo>
                  <a:lnTo>
                    <a:pt x="1543" y="1285821"/>
                  </a:lnTo>
                  <a:lnTo>
                    <a:pt x="0" y="1336710"/>
                  </a:lnTo>
                  <a:lnTo>
                    <a:pt x="203" y="1387955"/>
                  </a:lnTo>
                  <a:lnTo>
                    <a:pt x="2182" y="1439506"/>
                  </a:lnTo>
                  <a:lnTo>
                    <a:pt x="5965" y="1491316"/>
                  </a:lnTo>
                  <a:lnTo>
                    <a:pt x="11595" y="1439254"/>
                  </a:lnTo>
                  <a:lnTo>
                    <a:pt x="18995" y="1387837"/>
                  </a:lnTo>
                  <a:lnTo>
                    <a:pt x="28128" y="1337111"/>
                  </a:lnTo>
                  <a:lnTo>
                    <a:pt x="38960" y="1287124"/>
                  </a:lnTo>
                  <a:lnTo>
                    <a:pt x="51457" y="1237923"/>
                  </a:lnTo>
                  <a:lnTo>
                    <a:pt x="65585" y="1189556"/>
                  </a:lnTo>
                  <a:lnTo>
                    <a:pt x="81308" y="1142069"/>
                  </a:lnTo>
                  <a:lnTo>
                    <a:pt x="98591" y="1095511"/>
                  </a:lnTo>
                  <a:lnTo>
                    <a:pt x="117401" y="1049929"/>
                  </a:lnTo>
                  <a:lnTo>
                    <a:pt x="137702" y="1005369"/>
                  </a:lnTo>
                  <a:lnTo>
                    <a:pt x="159460" y="961879"/>
                  </a:lnTo>
                  <a:lnTo>
                    <a:pt x="182641" y="919507"/>
                  </a:lnTo>
                  <a:lnTo>
                    <a:pt x="207209" y="878299"/>
                  </a:lnTo>
                  <a:lnTo>
                    <a:pt x="233130" y="838304"/>
                  </a:lnTo>
                  <a:lnTo>
                    <a:pt x="260369" y="799568"/>
                  </a:lnTo>
                  <a:lnTo>
                    <a:pt x="288892" y="762139"/>
                  </a:lnTo>
                  <a:lnTo>
                    <a:pt x="318664" y="726064"/>
                  </a:lnTo>
                  <a:lnTo>
                    <a:pt x="349650" y="691390"/>
                  </a:lnTo>
                  <a:lnTo>
                    <a:pt x="381816" y="658165"/>
                  </a:lnTo>
                  <a:lnTo>
                    <a:pt x="415128" y="626436"/>
                  </a:lnTo>
                  <a:lnTo>
                    <a:pt x="449549" y="596250"/>
                  </a:lnTo>
                  <a:lnTo>
                    <a:pt x="485047" y="567655"/>
                  </a:lnTo>
                  <a:lnTo>
                    <a:pt x="521585" y="540698"/>
                  </a:lnTo>
                  <a:lnTo>
                    <a:pt x="559131" y="515426"/>
                  </a:lnTo>
                  <a:lnTo>
                    <a:pt x="597648" y="491887"/>
                  </a:lnTo>
                  <a:lnTo>
                    <a:pt x="637102" y="470127"/>
                  </a:lnTo>
                  <a:lnTo>
                    <a:pt x="677459" y="450195"/>
                  </a:lnTo>
                  <a:lnTo>
                    <a:pt x="718684" y="432137"/>
                  </a:lnTo>
                  <a:lnTo>
                    <a:pt x="760742" y="416002"/>
                  </a:lnTo>
                  <a:lnTo>
                    <a:pt x="803599" y="401835"/>
                  </a:lnTo>
                  <a:lnTo>
                    <a:pt x="803599" y="535779"/>
                  </a:lnTo>
                  <a:lnTo>
                    <a:pt x="1071490" y="227766"/>
                  </a:lnTo>
                  <a:lnTo>
                    <a:pt x="803599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43125" y="3897809"/>
              <a:ext cx="1071880" cy="1531620"/>
            </a:xfrm>
            <a:custGeom>
              <a:avLst/>
              <a:gdLst/>
              <a:ahLst/>
              <a:cxnLst/>
              <a:rect l="l" t="t" r="r" b="b"/>
              <a:pathLst>
                <a:path w="1071880" h="1531620">
                  <a:moveTo>
                    <a:pt x="0" y="0"/>
                  </a:moveTo>
                  <a:lnTo>
                    <a:pt x="0" y="267891"/>
                  </a:lnTo>
                  <a:lnTo>
                    <a:pt x="893" y="319974"/>
                  </a:lnTo>
                  <a:lnTo>
                    <a:pt x="3552" y="371522"/>
                  </a:lnTo>
                  <a:lnTo>
                    <a:pt x="7940" y="422492"/>
                  </a:lnTo>
                  <a:lnTo>
                    <a:pt x="14024" y="472845"/>
                  </a:lnTo>
                  <a:lnTo>
                    <a:pt x="21770" y="522540"/>
                  </a:lnTo>
                  <a:lnTo>
                    <a:pt x="31142" y="571537"/>
                  </a:lnTo>
                  <a:lnTo>
                    <a:pt x="42106" y="619793"/>
                  </a:lnTo>
                  <a:lnTo>
                    <a:pt x="54628" y="667270"/>
                  </a:lnTo>
                  <a:lnTo>
                    <a:pt x="68674" y="713927"/>
                  </a:lnTo>
                  <a:lnTo>
                    <a:pt x="84208" y="759721"/>
                  </a:lnTo>
                  <a:lnTo>
                    <a:pt x="101197" y="804614"/>
                  </a:lnTo>
                  <a:lnTo>
                    <a:pt x="119605" y="848565"/>
                  </a:lnTo>
                  <a:lnTo>
                    <a:pt x="139399" y="891532"/>
                  </a:lnTo>
                  <a:lnTo>
                    <a:pt x="160544" y="933475"/>
                  </a:lnTo>
                  <a:lnTo>
                    <a:pt x="183006" y="974354"/>
                  </a:lnTo>
                  <a:lnTo>
                    <a:pt x="206749" y="1014127"/>
                  </a:lnTo>
                  <a:lnTo>
                    <a:pt x="231740" y="1052754"/>
                  </a:lnTo>
                  <a:lnTo>
                    <a:pt x="257944" y="1090196"/>
                  </a:lnTo>
                  <a:lnTo>
                    <a:pt x="285326" y="1126409"/>
                  </a:lnTo>
                  <a:lnTo>
                    <a:pt x="313853" y="1161355"/>
                  </a:lnTo>
                  <a:lnTo>
                    <a:pt x="343489" y="1194993"/>
                  </a:lnTo>
                  <a:lnTo>
                    <a:pt x="374201" y="1227282"/>
                  </a:lnTo>
                  <a:lnTo>
                    <a:pt x="405953" y="1258180"/>
                  </a:lnTo>
                  <a:lnTo>
                    <a:pt x="438711" y="1287649"/>
                  </a:lnTo>
                  <a:lnTo>
                    <a:pt x="472441" y="1315646"/>
                  </a:lnTo>
                  <a:lnTo>
                    <a:pt x="507109" y="1342132"/>
                  </a:lnTo>
                  <a:lnTo>
                    <a:pt x="542679" y="1367065"/>
                  </a:lnTo>
                  <a:lnTo>
                    <a:pt x="579117" y="1390405"/>
                  </a:lnTo>
                  <a:lnTo>
                    <a:pt x="616390" y="1412112"/>
                  </a:lnTo>
                  <a:lnTo>
                    <a:pt x="654462" y="1432144"/>
                  </a:lnTo>
                  <a:lnTo>
                    <a:pt x="693298" y="1450462"/>
                  </a:lnTo>
                  <a:lnTo>
                    <a:pt x="732865" y="1467024"/>
                  </a:lnTo>
                  <a:lnTo>
                    <a:pt x="773129" y="1481790"/>
                  </a:lnTo>
                  <a:lnTo>
                    <a:pt x="814053" y="1494718"/>
                  </a:lnTo>
                  <a:lnTo>
                    <a:pt x="855605" y="1505770"/>
                  </a:lnTo>
                  <a:lnTo>
                    <a:pt x="897749" y="1514903"/>
                  </a:lnTo>
                  <a:lnTo>
                    <a:pt x="940451" y="1522077"/>
                  </a:lnTo>
                  <a:lnTo>
                    <a:pt x="983677" y="1527252"/>
                  </a:lnTo>
                  <a:lnTo>
                    <a:pt x="1027392" y="1530386"/>
                  </a:lnTo>
                  <a:lnTo>
                    <a:pt x="1071562" y="1531440"/>
                  </a:lnTo>
                  <a:lnTo>
                    <a:pt x="1071562" y="1263549"/>
                  </a:lnTo>
                  <a:lnTo>
                    <a:pt x="1027392" y="1262495"/>
                  </a:lnTo>
                  <a:lnTo>
                    <a:pt x="983677" y="1259361"/>
                  </a:lnTo>
                  <a:lnTo>
                    <a:pt x="940451" y="1254186"/>
                  </a:lnTo>
                  <a:lnTo>
                    <a:pt x="897749" y="1247011"/>
                  </a:lnTo>
                  <a:lnTo>
                    <a:pt x="855605" y="1237878"/>
                  </a:lnTo>
                  <a:lnTo>
                    <a:pt x="814053" y="1226827"/>
                  </a:lnTo>
                  <a:lnTo>
                    <a:pt x="773129" y="1213898"/>
                  </a:lnTo>
                  <a:lnTo>
                    <a:pt x="732865" y="1199133"/>
                  </a:lnTo>
                  <a:lnTo>
                    <a:pt x="693298" y="1182571"/>
                  </a:lnTo>
                  <a:lnTo>
                    <a:pt x="654462" y="1164253"/>
                  </a:lnTo>
                  <a:lnTo>
                    <a:pt x="616390" y="1144221"/>
                  </a:lnTo>
                  <a:lnTo>
                    <a:pt x="579117" y="1122514"/>
                  </a:lnTo>
                  <a:lnTo>
                    <a:pt x="542679" y="1099174"/>
                  </a:lnTo>
                  <a:lnTo>
                    <a:pt x="507109" y="1074240"/>
                  </a:lnTo>
                  <a:lnTo>
                    <a:pt x="472441" y="1047755"/>
                  </a:lnTo>
                  <a:lnTo>
                    <a:pt x="438711" y="1019757"/>
                  </a:lnTo>
                  <a:lnTo>
                    <a:pt x="405953" y="990289"/>
                  </a:lnTo>
                  <a:lnTo>
                    <a:pt x="374201" y="959390"/>
                  </a:lnTo>
                  <a:lnTo>
                    <a:pt x="343489" y="927102"/>
                  </a:lnTo>
                  <a:lnTo>
                    <a:pt x="313853" y="893464"/>
                  </a:lnTo>
                  <a:lnTo>
                    <a:pt x="285326" y="858518"/>
                  </a:lnTo>
                  <a:lnTo>
                    <a:pt x="257944" y="822304"/>
                  </a:lnTo>
                  <a:lnTo>
                    <a:pt x="231740" y="784863"/>
                  </a:lnTo>
                  <a:lnTo>
                    <a:pt x="206749" y="746236"/>
                  </a:lnTo>
                  <a:lnTo>
                    <a:pt x="183006" y="706462"/>
                  </a:lnTo>
                  <a:lnTo>
                    <a:pt x="160544" y="665584"/>
                  </a:lnTo>
                  <a:lnTo>
                    <a:pt x="139399" y="623641"/>
                  </a:lnTo>
                  <a:lnTo>
                    <a:pt x="119605" y="580673"/>
                  </a:lnTo>
                  <a:lnTo>
                    <a:pt x="101197" y="536723"/>
                  </a:lnTo>
                  <a:lnTo>
                    <a:pt x="84208" y="491830"/>
                  </a:lnTo>
                  <a:lnTo>
                    <a:pt x="68674" y="446035"/>
                  </a:lnTo>
                  <a:lnTo>
                    <a:pt x="54628" y="399379"/>
                  </a:lnTo>
                  <a:lnTo>
                    <a:pt x="42106" y="351902"/>
                  </a:lnTo>
                  <a:lnTo>
                    <a:pt x="31142" y="303645"/>
                  </a:lnTo>
                  <a:lnTo>
                    <a:pt x="21770" y="254649"/>
                  </a:lnTo>
                  <a:lnTo>
                    <a:pt x="14024" y="204954"/>
                  </a:lnTo>
                  <a:lnTo>
                    <a:pt x="7940" y="154601"/>
                  </a:lnTo>
                  <a:lnTo>
                    <a:pt x="3552" y="103630"/>
                  </a:lnTo>
                  <a:lnTo>
                    <a:pt x="893" y="52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43124" y="2540436"/>
              <a:ext cx="1071880" cy="2889250"/>
            </a:xfrm>
            <a:custGeom>
              <a:avLst/>
              <a:gdLst/>
              <a:ahLst/>
              <a:cxnLst/>
              <a:rect l="l" t="t" r="r" b="b"/>
              <a:pathLst>
                <a:path w="1071880" h="2889250">
                  <a:moveTo>
                    <a:pt x="0" y="1357372"/>
                  </a:moveTo>
                  <a:lnTo>
                    <a:pt x="893" y="1409456"/>
                  </a:lnTo>
                  <a:lnTo>
                    <a:pt x="3552" y="1461003"/>
                  </a:lnTo>
                  <a:lnTo>
                    <a:pt x="7940" y="1511973"/>
                  </a:lnTo>
                  <a:lnTo>
                    <a:pt x="14024" y="1562326"/>
                  </a:lnTo>
                  <a:lnTo>
                    <a:pt x="21770" y="1612021"/>
                  </a:lnTo>
                  <a:lnTo>
                    <a:pt x="31142" y="1661018"/>
                  </a:lnTo>
                  <a:lnTo>
                    <a:pt x="42106" y="1709275"/>
                  </a:lnTo>
                  <a:lnTo>
                    <a:pt x="54628" y="1756752"/>
                  </a:lnTo>
                  <a:lnTo>
                    <a:pt x="68674" y="1803408"/>
                  </a:lnTo>
                  <a:lnTo>
                    <a:pt x="84208" y="1849203"/>
                  </a:lnTo>
                  <a:lnTo>
                    <a:pt x="101197" y="1894096"/>
                  </a:lnTo>
                  <a:lnTo>
                    <a:pt x="119605" y="1938046"/>
                  </a:lnTo>
                  <a:lnTo>
                    <a:pt x="139399" y="1981013"/>
                  </a:lnTo>
                  <a:lnTo>
                    <a:pt x="160544" y="2022956"/>
                  </a:lnTo>
                  <a:lnTo>
                    <a:pt x="183006" y="2063835"/>
                  </a:lnTo>
                  <a:lnTo>
                    <a:pt x="206749" y="2103608"/>
                  </a:lnTo>
                  <a:lnTo>
                    <a:pt x="231740" y="2142236"/>
                  </a:lnTo>
                  <a:lnTo>
                    <a:pt x="257944" y="2179677"/>
                  </a:lnTo>
                  <a:lnTo>
                    <a:pt x="285326" y="2215891"/>
                  </a:lnTo>
                  <a:lnTo>
                    <a:pt x="313853" y="2250837"/>
                  </a:lnTo>
                  <a:lnTo>
                    <a:pt x="343489" y="2284474"/>
                  </a:lnTo>
                  <a:lnTo>
                    <a:pt x="374201" y="2316763"/>
                  </a:lnTo>
                  <a:lnTo>
                    <a:pt x="405953" y="2347662"/>
                  </a:lnTo>
                  <a:lnTo>
                    <a:pt x="438711" y="2377130"/>
                  </a:lnTo>
                  <a:lnTo>
                    <a:pt x="472441" y="2405127"/>
                  </a:lnTo>
                  <a:lnTo>
                    <a:pt x="507109" y="2431613"/>
                  </a:lnTo>
                  <a:lnTo>
                    <a:pt x="542679" y="2456546"/>
                  </a:lnTo>
                  <a:lnTo>
                    <a:pt x="579117" y="2479887"/>
                  </a:lnTo>
                  <a:lnTo>
                    <a:pt x="616390" y="2501593"/>
                  </a:lnTo>
                  <a:lnTo>
                    <a:pt x="654462" y="2521626"/>
                  </a:lnTo>
                  <a:lnTo>
                    <a:pt x="693298" y="2539943"/>
                  </a:lnTo>
                  <a:lnTo>
                    <a:pt x="732866" y="2556505"/>
                  </a:lnTo>
                  <a:lnTo>
                    <a:pt x="773129" y="2571271"/>
                  </a:lnTo>
                  <a:lnTo>
                    <a:pt x="814053" y="2584200"/>
                  </a:lnTo>
                  <a:lnTo>
                    <a:pt x="855605" y="2595251"/>
                  </a:lnTo>
                  <a:lnTo>
                    <a:pt x="897749" y="2604384"/>
                  </a:lnTo>
                  <a:lnTo>
                    <a:pt x="940451" y="2611558"/>
                  </a:lnTo>
                  <a:lnTo>
                    <a:pt x="983677" y="2616733"/>
                  </a:lnTo>
                  <a:lnTo>
                    <a:pt x="1027392" y="2619868"/>
                  </a:lnTo>
                  <a:lnTo>
                    <a:pt x="1071562" y="2620922"/>
                  </a:lnTo>
                  <a:lnTo>
                    <a:pt x="1071562" y="2888813"/>
                  </a:lnTo>
                  <a:lnTo>
                    <a:pt x="1027392" y="2887759"/>
                  </a:lnTo>
                  <a:lnTo>
                    <a:pt x="983677" y="2884624"/>
                  </a:lnTo>
                  <a:lnTo>
                    <a:pt x="940451" y="2879449"/>
                  </a:lnTo>
                  <a:lnTo>
                    <a:pt x="897749" y="2872275"/>
                  </a:lnTo>
                  <a:lnTo>
                    <a:pt x="855605" y="2863142"/>
                  </a:lnTo>
                  <a:lnTo>
                    <a:pt x="814053" y="2852091"/>
                  </a:lnTo>
                  <a:lnTo>
                    <a:pt x="773129" y="2839162"/>
                  </a:lnTo>
                  <a:lnTo>
                    <a:pt x="732866" y="2824396"/>
                  </a:lnTo>
                  <a:lnTo>
                    <a:pt x="693298" y="2807834"/>
                  </a:lnTo>
                  <a:lnTo>
                    <a:pt x="654462" y="2789517"/>
                  </a:lnTo>
                  <a:lnTo>
                    <a:pt x="616390" y="2769484"/>
                  </a:lnTo>
                  <a:lnTo>
                    <a:pt x="579117" y="2747778"/>
                  </a:lnTo>
                  <a:lnTo>
                    <a:pt x="542679" y="2724437"/>
                  </a:lnTo>
                  <a:lnTo>
                    <a:pt x="507109" y="2699504"/>
                  </a:lnTo>
                  <a:lnTo>
                    <a:pt x="472441" y="2673018"/>
                  </a:lnTo>
                  <a:lnTo>
                    <a:pt x="438711" y="2645021"/>
                  </a:lnTo>
                  <a:lnTo>
                    <a:pt x="405953" y="2615553"/>
                  </a:lnTo>
                  <a:lnTo>
                    <a:pt x="374201" y="2584654"/>
                  </a:lnTo>
                  <a:lnTo>
                    <a:pt x="343489" y="2552365"/>
                  </a:lnTo>
                  <a:lnTo>
                    <a:pt x="313853" y="2518728"/>
                  </a:lnTo>
                  <a:lnTo>
                    <a:pt x="285326" y="2483782"/>
                  </a:lnTo>
                  <a:lnTo>
                    <a:pt x="257944" y="2447568"/>
                  </a:lnTo>
                  <a:lnTo>
                    <a:pt x="231740" y="2410127"/>
                  </a:lnTo>
                  <a:lnTo>
                    <a:pt x="206749" y="2371499"/>
                  </a:lnTo>
                  <a:lnTo>
                    <a:pt x="183006" y="2331726"/>
                  </a:lnTo>
                  <a:lnTo>
                    <a:pt x="160544" y="2290847"/>
                  </a:lnTo>
                  <a:lnTo>
                    <a:pt x="139399" y="2248904"/>
                  </a:lnTo>
                  <a:lnTo>
                    <a:pt x="119605" y="2205937"/>
                  </a:lnTo>
                  <a:lnTo>
                    <a:pt x="101197" y="2161987"/>
                  </a:lnTo>
                  <a:lnTo>
                    <a:pt x="84208" y="2117094"/>
                  </a:lnTo>
                  <a:lnTo>
                    <a:pt x="68674" y="2071299"/>
                  </a:lnTo>
                  <a:lnTo>
                    <a:pt x="54628" y="2024642"/>
                  </a:lnTo>
                  <a:lnTo>
                    <a:pt x="42106" y="1977166"/>
                  </a:lnTo>
                  <a:lnTo>
                    <a:pt x="31142" y="1928909"/>
                  </a:lnTo>
                  <a:lnTo>
                    <a:pt x="21770" y="1879912"/>
                  </a:lnTo>
                  <a:lnTo>
                    <a:pt x="14024" y="1830217"/>
                  </a:lnTo>
                  <a:lnTo>
                    <a:pt x="7940" y="1779864"/>
                  </a:lnTo>
                  <a:lnTo>
                    <a:pt x="3552" y="1728894"/>
                  </a:lnTo>
                  <a:lnTo>
                    <a:pt x="893" y="1677346"/>
                  </a:lnTo>
                  <a:lnTo>
                    <a:pt x="0" y="1625263"/>
                  </a:lnTo>
                  <a:lnTo>
                    <a:pt x="0" y="1357372"/>
                  </a:lnTo>
                  <a:lnTo>
                    <a:pt x="905" y="1305201"/>
                  </a:lnTo>
                  <a:lnTo>
                    <a:pt x="3600" y="1253481"/>
                  </a:lnTo>
                  <a:lnTo>
                    <a:pt x="8054" y="1202257"/>
                  </a:lnTo>
                  <a:lnTo>
                    <a:pt x="14235" y="1151579"/>
                  </a:lnTo>
                  <a:lnTo>
                    <a:pt x="22111" y="1101495"/>
                  </a:lnTo>
                  <a:lnTo>
                    <a:pt x="31652" y="1052051"/>
                  </a:lnTo>
                  <a:lnTo>
                    <a:pt x="42826" y="1003296"/>
                  </a:lnTo>
                  <a:lnTo>
                    <a:pt x="55601" y="955277"/>
                  </a:lnTo>
                  <a:lnTo>
                    <a:pt x="69947" y="908043"/>
                  </a:lnTo>
                  <a:lnTo>
                    <a:pt x="85831" y="861641"/>
                  </a:lnTo>
                  <a:lnTo>
                    <a:pt x="103222" y="816119"/>
                  </a:lnTo>
                  <a:lnTo>
                    <a:pt x="122090" y="771524"/>
                  </a:lnTo>
                  <a:lnTo>
                    <a:pt x="142402" y="727905"/>
                  </a:lnTo>
                  <a:lnTo>
                    <a:pt x="164127" y="685309"/>
                  </a:lnTo>
                  <a:lnTo>
                    <a:pt x="187234" y="643784"/>
                  </a:lnTo>
                  <a:lnTo>
                    <a:pt x="211692" y="603378"/>
                  </a:lnTo>
                  <a:lnTo>
                    <a:pt x="237469" y="564138"/>
                  </a:lnTo>
                  <a:lnTo>
                    <a:pt x="264533" y="526113"/>
                  </a:lnTo>
                  <a:lnTo>
                    <a:pt x="292853" y="489349"/>
                  </a:lnTo>
                  <a:lnTo>
                    <a:pt x="322399" y="453896"/>
                  </a:lnTo>
                  <a:lnTo>
                    <a:pt x="353138" y="419801"/>
                  </a:lnTo>
                  <a:lnTo>
                    <a:pt x="385039" y="387110"/>
                  </a:lnTo>
                  <a:lnTo>
                    <a:pt x="418071" y="355874"/>
                  </a:lnTo>
                  <a:lnTo>
                    <a:pt x="452202" y="326138"/>
                  </a:lnTo>
                  <a:lnTo>
                    <a:pt x="487401" y="297951"/>
                  </a:lnTo>
                  <a:lnTo>
                    <a:pt x="523636" y="271360"/>
                  </a:lnTo>
                  <a:lnTo>
                    <a:pt x="560877" y="246414"/>
                  </a:lnTo>
                  <a:lnTo>
                    <a:pt x="599091" y="223160"/>
                  </a:lnTo>
                  <a:lnTo>
                    <a:pt x="638248" y="201646"/>
                  </a:lnTo>
                  <a:lnTo>
                    <a:pt x="678316" y="181920"/>
                  </a:lnTo>
                  <a:lnTo>
                    <a:pt x="719263" y="164029"/>
                  </a:lnTo>
                  <a:lnTo>
                    <a:pt x="761059" y="148022"/>
                  </a:lnTo>
                  <a:lnTo>
                    <a:pt x="803671" y="133945"/>
                  </a:lnTo>
                  <a:lnTo>
                    <a:pt x="803671" y="0"/>
                  </a:lnTo>
                  <a:lnTo>
                    <a:pt x="1071562" y="227767"/>
                  </a:lnTo>
                  <a:lnTo>
                    <a:pt x="803671" y="535780"/>
                  </a:lnTo>
                  <a:lnTo>
                    <a:pt x="803671" y="401835"/>
                  </a:lnTo>
                  <a:lnTo>
                    <a:pt x="760814" y="416002"/>
                  </a:lnTo>
                  <a:lnTo>
                    <a:pt x="718756" y="432138"/>
                  </a:lnTo>
                  <a:lnTo>
                    <a:pt x="677531" y="450195"/>
                  </a:lnTo>
                  <a:lnTo>
                    <a:pt x="637174" y="470127"/>
                  </a:lnTo>
                  <a:lnTo>
                    <a:pt x="597720" y="491887"/>
                  </a:lnTo>
                  <a:lnTo>
                    <a:pt x="559203" y="515426"/>
                  </a:lnTo>
                  <a:lnTo>
                    <a:pt x="521658" y="540698"/>
                  </a:lnTo>
                  <a:lnTo>
                    <a:pt x="485119" y="567655"/>
                  </a:lnTo>
                  <a:lnTo>
                    <a:pt x="449622" y="596250"/>
                  </a:lnTo>
                  <a:lnTo>
                    <a:pt x="415200" y="626436"/>
                  </a:lnTo>
                  <a:lnTo>
                    <a:pt x="381889" y="658165"/>
                  </a:lnTo>
                  <a:lnTo>
                    <a:pt x="349723" y="691390"/>
                  </a:lnTo>
                  <a:lnTo>
                    <a:pt x="318736" y="726064"/>
                  </a:lnTo>
                  <a:lnTo>
                    <a:pt x="288964" y="762139"/>
                  </a:lnTo>
                  <a:lnTo>
                    <a:pt x="260441" y="799568"/>
                  </a:lnTo>
                  <a:lnTo>
                    <a:pt x="233202" y="838304"/>
                  </a:lnTo>
                  <a:lnTo>
                    <a:pt x="207281" y="878300"/>
                  </a:lnTo>
                  <a:lnTo>
                    <a:pt x="182713" y="919507"/>
                  </a:lnTo>
                  <a:lnTo>
                    <a:pt x="159533" y="961879"/>
                  </a:lnTo>
                  <a:lnTo>
                    <a:pt x="137775" y="1005369"/>
                  </a:lnTo>
                  <a:lnTo>
                    <a:pt x="117473" y="1049929"/>
                  </a:lnTo>
                  <a:lnTo>
                    <a:pt x="98664" y="1095512"/>
                  </a:lnTo>
                  <a:lnTo>
                    <a:pt x="81380" y="1142070"/>
                  </a:lnTo>
                  <a:lnTo>
                    <a:pt x="65657" y="1189556"/>
                  </a:lnTo>
                  <a:lnTo>
                    <a:pt x="51530" y="1237924"/>
                  </a:lnTo>
                  <a:lnTo>
                    <a:pt x="39033" y="1287124"/>
                  </a:lnTo>
                  <a:lnTo>
                    <a:pt x="28200" y="1337112"/>
                  </a:lnTo>
                  <a:lnTo>
                    <a:pt x="19067" y="1387838"/>
                  </a:lnTo>
                  <a:lnTo>
                    <a:pt x="11668" y="1439255"/>
                  </a:lnTo>
                  <a:lnTo>
                    <a:pt x="6037" y="1491317"/>
                  </a:lnTo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28687" y="3714750"/>
            <a:ext cx="1000125" cy="428625"/>
          </a:xfrm>
          <a:prstGeom prst="rect">
            <a:avLst/>
          </a:prstGeom>
          <a:solidFill>
            <a:srgbClr val="6095C9"/>
          </a:solidFill>
          <a:ln w="25399">
            <a:solidFill>
              <a:srgbClr val="47719C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Artefato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847E58-7503-4BD9-9666-A234D649D9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1" y="609600"/>
            <a:ext cx="441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Introdução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Controle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modiﬁcações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14437" y="2357438"/>
            <a:ext cx="3067049" cy="3305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26940" y="3725545"/>
            <a:ext cx="3705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[Leon, 2000] Requisição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modiﬁcação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Controle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modiﬁcações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74687" y="1668463"/>
            <a:ext cx="7683498" cy="4090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97964" y="5816282"/>
            <a:ext cx="572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[White, 2000] Janela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criação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formulários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ClearQuest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Controle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modiﬁcações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84020"/>
            <a:ext cx="8594725" cy="34010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critério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b="1" spc="-5" dirty="0">
                <a:latin typeface="Calibri"/>
                <a:cs typeface="Calibri"/>
              </a:rPr>
              <a:t>classiﬁcação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-5" dirty="0">
                <a:latin typeface="Calibri"/>
                <a:cs typeface="Calibri"/>
              </a:rPr>
              <a:t>modiﬁcação </a:t>
            </a:r>
            <a:r>
              <a:rPr sz="2000" dirty="0">
                <a:latin typeface="Calibri"/>
                <a:cs typeface="Calibri"/>
              </a:rPr>
              <a:t>deve estar explicitado no plano de GC</a:t>
            </a:r>
            <a:endParaRPr sz="2000">
              <a:latin typeface="Calibri"/>
              <a:cs typeface="Calibri"/>
            </a:endParaRPr>
          </a:p>
          <a:p>
            <a:pPr marL="354965" marR="11430" indent="-342900">
              <a:lnSpc>
                <a:spcPct val="130000"/>
              </a:lnSpc>
              <a:spcBef>
                <a:spcPts val="359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classiﬁcação </a:t>
            </a:r>
            <a:r>
              <a:rPr sz="2000" dirty="0">
                <a:latin typeface="Calibri"/>
                <a:cs typeface="Calibri"/>
              </a:rPr>
              <a:t>visa </a:t>
            </a:r>
            <a:r>
              <a:rPr sz="2000" spc="-5" dirty="0">
                <a:latin typeface="Calibri"/>
                <a:cs typeface="Calibri"/>
              </a:rPr>
              <a:t>priorizar modiﬁcações mais importantes (críticas, </a:t>
            </a:r>
            <a:r>
              <a:rPr sz="2000" dirty="0">
                <a:latin typeface="Calibri"/>
                <a:cs typeface="Calibri"/>
              </a:rPr>
              <a:t>fatais, não  fatais,</a:t>
            </a:r>
            <a:r>
              <a:rPr sz="2000" spc="-5" dirty="0">
                <a:latin typeface="Calibri"/>
                <a:cs typeface="Calibri"/>
              </a:rPr>
              <a:t> cosméticas)</a:t>
            </a:r>
            <a:endParaRPr sz="2000">
              <a:latin typeface="Calibri"/>
              <a:cs typeface="Calibri"/>
            </a:endParaRPr>
          </a:p>
          <a:p>
            <a:pPr marL="354965" marR="165100" indent="-342900">
              <a:lnSpc>
                <a:spcPct val="13000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dirty="0">
                <a:latin typeface="Calibri"/>
                <a:cs typeface="Calibri"/>
              </a:rPr>
              <a:t>análise </a:t>
            </a:r>
            <a:r>
              <a:rPr sz="2000" dirty="0">
                <a:latin typeface="Calibri"/>
                <a:cs typeface="Calibri"/>
              </a:rPr>
              <a:t>visa </a:t>
            </a:r>
            <a:r>
              <a:rPr sz="2000" spc="-5" dirty="0">
                <a:latin typeface="Calibri"/>
                <a:cs typeface="Calibri"/>
              </a:rPr>
              <a:t>relatar os impactos </a:t>
            </a:r>
            <a:r>
              <a:rPr sz="2000" dirty="0">
                <a:latin typeface="Calibri"/>
                <a:cs typeface="Calibri"/>
              </a:rPr>
              <a:t>em custo, </a:t>
            </a:r>
            <a:r>
              <a:rPr sz="2000" spc="-5" dirty="0">
                <a:latin typeface="Calibri"/>
                <a:cs typeface="Calibri"/>
              </a:rPr>
              <a:t>cronograma, funcionalidades, etc. 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-5" dirty="0">
                <a:latin typeface="Calibri"/>
                <a:cs typeface="Calibri"/>
              </a:rPr>
              <a:t>implementação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-5" dirty="0">
                <a:latin typeface="Calibri"/>
                <a:cs typeface="Calibri"/>
              </a:rPr>
              <a:t>modiﬁcação</a:t>
            </a:r>
            <a:endParaRPr sz="2000">
              <a:latin typeface="Calibri"/>
              <a:cs typeface="Calibri"/>
            </a:endParaRPr>
          </a:p>
          <a:p>
            <a:pPr marL="354965" marR="196850" indent="-342900">
              <a:lnSpc>
                <a:spcPct val="12960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alibri"/>
                <a:cs typeface="Calibri"/>
              </a:rPr>
              <a:t>Caso a </a:t>
            </a:r>
            <a:r>
              <a:rPr sz="2000" b="1" dirty="0">
                <a:latin typeface="Calibri"/>
                <a:cs typeface="Calibri"/>
              </a:rPr>
              <a:t>análise </a:t>
            </a:r>
            <a:r>
              <a:rPr sz="2000" spc="-5" dirty="0">
                <a:latin typeface="Calibri"/>
                <a:cs typeface="Calibri"/>
              </a:rPr>
              <a:t>conclua </a:t>
            </a:r>
            <a:r>
              <a:rPr sz="2000" dirty="0">
                <a:latin typeface="Calibri"/>
                <a:cs typeface="Calibri"/>
              </a:rPr>
              <a:t>que não existe chance de </a:t>
            </a:r>
            <a:r>
              <a:rPr sz="2000" spc="-5" dirty="0">
                <a:latin typeface="Calibri"/>
                <a:cs typeface="Calibri"/>
              </a:rPr>
              <a:t>aprovar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modiﬁcação (casos  extremos), pode ocorrer rejeição antes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-5" dirty="0">
                <a:latin typeface="Calibri"/>
                <a:cs typeface="Calibri"/>
              </a:rPr>
              <a:t>avaliação para poupar </a:t>
            </a:r>
            <a:r>
              <a:rPr sz="2000" dirty="0">
                <a:latin typeface="Calibri"/>
                <a:cs typeface="Calibri"/>
              </a:rPr>
              <a:t>custos no  </a:t>
            </a:r>
            <a:r>
              <a:rPr sz="2000" spc="-5" dirty="0">
                <a:latin typeface="Calibri"/>
                <a:cs typeface="Calibri"/>
              </a:rPr>
              <a:t>processo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Controle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modiﬁcações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57249" y="2000250"/>
            <a:ext cx="2971798" cy="399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68215" y="3527108"/>
            <a:ext cx="3376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[Leon, 2000] </a:t>
            </a:r>
            <a:r>
              <a:rPr sz="1800" dirty="0">
                <a:latin typeface="Calibri"/>
                <a:cs typeface="Calibri"/>
              </a:rPr>
              <a:t>Análise 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modiﬁcação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Controle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modiﬁcações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731772"/>
            <a:ext cx="8095615" cy="301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38430" indent="-342900">
              <a:lnSpc>
                <a:spcPct val="12849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dirty="0">
                <a:latin typeface="Calibri"/>
                <a:cs typeface="Calibri"/>
              </a:rPr>
              <a:t>avaliação </a:t>
            </a:r>
            <a:r>
              <a:rPr sz="2400" spc="-5" dirty="0">
                <a:latin typeface="Calibri"/>
                <a:cs typeface="Calibri"/>
              </a:rPr>
              <a:t>utilizará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requisição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modiﬁcação </a:t>
            </a:r>
            <a:r>
              <a:rPr sz="2400" dirty="0">
                <a:latin typeface="Calibri"/>
                <a:cs typeface="Calibri"/>
              </a:rPr>
              <a:t>e o laudo da  análise </a:t>
            </a:r>
            <a:r>
              <a:rPr sz="2400" spc="-5" dirty="0">
                <a:latin typeface="Calibri"/>
                <a:cs typeface="Calibri"/>
              </a:rPr>
              <a:t>para tomar </a:t>
            </a:r>
            <a:r>
              <a:rPr sz="2400" dirty="0">
                <a:latin typeface="Calibri"/>
                <a:cs typeface="Calibri"/>
              </a:rPr>
              <a:t>a decisão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29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requisição pode </a:t>
            </a:r>
            <a:r>
              <a:rPr sz="2200" dirty="0">
                <a:latin typeface="Calibri"/>
                <a:cs typeface="Calibri"/>
              </a:rPr>
              <a:t>ser </a:t>
            </a:r>
            <a:r>
              <a:rPr sz="2200" spc="-5" dirty="0">
                <a:latin typeface="Calibri"/>
                <a:cs typeface="Calibri"/>
              </a:rPr>
              <a:t>aceita, rejeitada ou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adiada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implementação </a:t>
            </a:r>
            <a:r>
              <a:rPr sz="2400" dirty="0">
                <a:latin typeface="Calibri"/>
                <a:cs typeface="Calibri"/>
              </a:rPr>
              <a:t>deve ser seguida </a:t>
            </a:r>
            <a:r>
              <a:rPr sz="2400" spc="-5" dirty="0">
                <a:latin typeface="Calibri"/>
                <a:cs typeface="Calibri"/>
              </a:rPr>
              <a:t>por testes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unidade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Durante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veriﬁcação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devem ser </a:t>
            </a:r>
            <a:r>
              <a:rPr sz="2400" spc="-5" dirty="0">
                <a:latin typeface="Calibri"/>
                <a:cs typeface="Calibri"/>
              </a:rPr>
              <a:t>aplicados testes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sistema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ts val="252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Após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geração </a:t>
            </a:r>
            <a:r>
              <a:rPr sz="2400" dirty="0">
                <a:latin typeface="Calibri"/>
                <a:cs typeface="Calibri"/>
              </a:rPr>
              <a:t>da </a:t>
            </a:r>
            <a:r>
              <a:rPr sz="2400" spc="-5" dirty="0">
                <a:latin typeface="Calibri"/>
                <a:cs typeface="Calibri"/>
              </a:rPr>
              <a:t>nova </a:t>
            </a:r>
            <a:r>
              <a:rPr sz="2400" i="1" spc="-5" dirty="0">
                <a:latin typeface="Calibri"/>
                <a:cs typeface="Calibri"/>
              </a:rPr>
              <a:t>baseline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deve ser decidido se ela </a:t>
            </a:r>
            <a:r>
              <a:rPr sz="2400" spc="-5" dirty="0">
                <a:latin typeface="Calibri"/>
                <a:cs typeface="Calibri"/>
              </a:rPr>
              <a:t>será  considerada uma nova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liberação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Controle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modiﬁcações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55789"/>
            <a:ext cx="8682990" cy="34143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Caso especial: </a:t>
            </a:r>
            <a:r>
              <a:rPr sz="3200" spc="-5" dirty="0">
                <a:latin typeface="Calibri"/>
                <a:cs typeface="Calibri"/>
              </a:rPr>
              <a:t>Correções emergenciais</a:t>
            </a:r>
            <a:endParaRPr sz="3200">
              <a:latin typeface="Calibri"/>
              <a:cs typeface="Calibri"/>
            </a:endParaRPr>
          </a:p>
          <a:p>
            <a:pPr marL="748665" marR="5080" indent="-279400">
              <a:lnSpc>
                <a:spcPts val="3329"/>
              </a:lnSpc>
              <a:spcBef>
                <a:spcPts val="77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Calibri"/>
                <a:cs typeface="Calibri"/>
              </a:rPr>
              <a:t>No caso de </a:t>
            </a:r>
            <a:r>
              <a:rPr sz="2800" spc="-5" dirty="0">
                <a:latin typeface="Calibri"/>
                <a:cs typeface="Calibri"/>
              </a:rPr>
              <a:t>correções emergenciais, podem </a:t>
            </a:r>
            <a:r>
              <a:rPr sz="2800" dirty="0">
                <a:latin typeface="Calibri"/>
                <a:cs typeface="Calibri"/>
              </a:rPr>
              <a:t>ser </a:t>
            </a:r>
            <a:r>
              <a:rPr sz="2800" spc="-5" dirty="0">
                <a:latin typeface="Calibri"/>
                <a:cs typeface="Calibri"/>
              </a:rPr>
              <a:t>criados  ramos </a:t>
            </a:r>
            <a:r>
              <a:rPr sz="2800" dirty="0">
                <a:latin typeface="Calibri"/>
                <a:cs typeface="Calibri"/>
              </a:rPr>
              <a:t>sem a necessidade do </a:t>
            </a:r>
            <a:r>
              <a:rPr sz="2800" spc="-5" dirty="0">
                <a:latin typeface="Calibri"/>
                <a:cs typeface="Calibri"/>
              </a:rPr>
              <a:t>processo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formal</a:t>
            </a:r>
            <a:endParaRPr sz="2800">
              <a:latin typeface="Calibri"/>
              <a:cs typeface="Calibri"/>
            </a:endParaRPr>
          </a:p>
          <a:p>
            <a:pPr marL="748665" marR="840105" indent="-279400">
              <a:lnSpc>
                <a:spcPts val="3329"/>
              </a:lnSpc>
              <a:spcBef>
                <a:spcPts val="74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Calibri"/>
                <a:cs typeface="Calibri"/>
              </a:rPr>
              <a:t>Em algum </a:t>
            </a:r>
            <a:r>
              <a:rPr sz="2800" spc="-5" dirty="0">
                <a:latin typeface="Calibri"/>
                <a:cs typeface="Calibri"/>
              </a:rPr>
              <a:t>momento </a:t>
            </a:r>
            <a:r>
              <a:rPr sz="2800" dirty="0">
                <a:latin typeface="Calibri"/>
                <a:cs typeface="Calibri"/>
              </a:rPr>
              <a:t>esses </a:t>
            </a:r>
            <a:r>
              <a:rPr sz="2800" spc="-5" dirty="0">
                <a:latin typeface="Calibri"/>
                <a:cs typeface="Calibri"/>
              </a:rPr>
              <a:t>ramos deverão sofrer  </a:t>
            </a:r>
            <a:r>
              <a:rPr sz="2800" dirty="0">
                <a:latin typeface="Calibri"/>
                <a:cs typeface="Calibri"/>
              </a:rPr>
              <a:t>junção </a:t>
            </a:r>
            <a:r>
              <a:rPr sz="2800" spc="-5" dirty="0">
                <a:latin typeface="Calibri"/>
                <a:cs typeface="Calibri"/>
              </a:rPr>
              <a:t>para </a:t>
            </a:r>
            <a:r>
              <a:rPr sz="2800" dirty="0">
                <a:latin typeface="Calibri"/>
                <a:cs typeface="Calibri"/>
              </a:rPr>
              <a:t>a linha </a:t>
            </a:r>
            <a:r>
              <a:rPr sz="2800" spc="-5" dirty="0">
                <a:latin typeface="Calibri"/>
                <a:cs typeface="Calibri"/>
              </a:rPr>
              <a:t>principal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desenvolvimento</a:t>
            </a:r>
            <a:endParaRPr sz="2800">
              <a:latin typeface="Calibri"/>
              <a:cs typeface="Calibri"/>
            </a:endParaRPr>
          </a:p>
          <a:p>
            <a:pPr marL="748665" marR="1457960" indent="-279400">
              <a:lnSpc>
                <a:spcPts val="3329"/>
              </a:lnSpc>
              <a:spcBef>
                <a:spcPts val="74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Calibri"/>
                <a:cs typeface="Calibri"/>
              </a:rPr>
              <a:t>Esse </a:t>
            </a:r>
            <a:r>
              <a:rPr sz="2800" spc="-5" dirty="0">
                <a:latin typeface="Calibri"/>
                <a:cs typeface="Calibri"/>
              </a:rPr>
              <a:t>procedimento </a:t>
            </a:r>
            <a:r>
              <a:rPr sz="2800" dirty="0">
                <a:latin typeface="Calibri"/>
                <a:cs typeface="Calibri"/>
              </a:rPr>
              <a:t>deve estar explicitado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  </a:t>
            </a:r>
            <a:r>
              <a:rPr sz="2800" spc="-5" dirty="0">
                <a:latin typeface="Calibri"/>
                <a:cs typeface="Calibri"/>
              </a:rPr>
              <a:t>processo!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Controle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modiﬁcações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67401"/>
            <a:ext cx="8358505" cy="47263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Arial"/>
                <a:cs typeface="Arial"/>
              </a:rPr>
              <a:t>• </a:t>
            </a:r>
            <a:r>
              <a:rPr sz="3200" dirty="0">
                <a:latin typeface="Calibri"/>
                <a:cs typeface="Calibri"/>
              </a:rPr>
              <a:t>Caso especial: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Defeitos</a:t>
            </a:r>
            <a:endParaRPr sz="3200">
              <a:latin typeface="Calibri"/>
              <a:cs typeface="Calibri"/>
            </a:endParaRPr>
          </a:p>
          <a:p>
            <a:pPr marL="748665" marR="156210" indent="-279400" algn="just">
              <a:lnSpc>
                <a:spcPts val="3030"/>
              </a:lnSpc>
              <a:spcBef>
                <a:spcPts val="64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Calibri"/>
                <a:cs typeface="Calibri"/>
              </a:rPr>
              <a:t>Alguns </a:t>
            </a:r>
            <a:r>
              <a:rPr sz="2800" spc="-5" dirty="0">
                <a:latin typeface="Calibri"/>
                <a:cs typeface="Calibri"/>
              </a:rPr>
              <a:t>sistemas tratam </a:t>
            </a:r>
            <a:r>
              <a:rPr sz="2800" dirty="0">
                <a:latin typeface="Calibri"/>
                <a:cs typeface="Calibri"/>
              </a:rPr>
              <a:t>defeitos de </a:t>
            </a:r>
            <a:r>
              <a:rPr sz="2800" spc="-5" dirty="0">
                <a:latin typeface="Calibri"/>
                <a:cs typeface="Calibri"/>
              </a:rPr>
              <a:t>forma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diferente  </a:t>
            </a:r>
            <a:r>
              <a:rPr sz="2800" dirty="0">
                <a:latin typeface="Calibri"/>
                <a:cs typeface="Calibri"/>
              </a:rPr>
              <a:t>das </a:t>
            </a:r>
            <a:r>
              <a:rPr sz="2800" spc="-5" dirty="0">
                <a:latin typeface="Calibri"/>
                <a:cs typeface="Calibri"/>
              </a:rPr>
              <a:t>demais requisições</a:t>
            </a:r>
            <a:endParaRPr sz="2800">
              <a:latin typeface="Calibri"/>
              <a:cs typeface="Calibri"/>
            </a:endParaRPr>
          </a:p>
          <a:p>
            <a:pPr marL="469265" algn="just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correção </a:t>
            </a:r>
            <a:r>
              <a:rPr sz="2800" dirty="0">
                <a:latin typeface="Calibri"/>
                <a:cs typeface="Calibri"/>
              </a:rPr>
              <a:t>de defeitos é um </a:t>
            </a:r>
            <a:r>
              <a:rPr sz="2800" spc="-5" dirty="0">
                <a:latin typeface="Calibri"/>
                <a:cs typeface="Calibri"/>
              </a:rPr>
              <a:t>tratamento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sintomático</a:t>
            </a:r>
            <a:endParaRPr sz="2800">
              <a:latin typeface="Calibri"/>
              <a:cs typeface="Calibri"/>
            </a:endParaRPr>
          </a:p>
          <a:p>
            <a:pPr marL="748665" marR="1209040" indent="-279400" algn="just">
              <a:lnSpc>
                <a:spcPct val="89700"/>
              </a:lnSpc>
              <a:spcBef>
                <a:spcPts val="68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Calibri"/>
                <a:cs typeface="Calibri"/>
              </a:rPr>
              <a:t>É </a:t>
            </a:r>
            <a:r>
              <a:rPr sz="2800" spc="-5" dirty="0">
                <a:latin typeface="Calibri"/>
                <a:cs typeface="Calibri"/>
              </a:rPr>
              <a:t>importante descobrir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5" dirty="0">
                <a:latin typeface="Calibri"/>
                <a:cs typeface="Calibri"/>
              </a:rPr>
              <a:t>real </a:t>
            </a:r>
            <a:r>
              <a:rPr sz="2800" spc="-10" dirty="0">
                <a:latin typeface="Calibri"/>
                <a:cs typeface="Calibri"/>
              </a:rPr>
              <a:t>motivo </a:t>
            </a:r>
            <a:r>
              <a:rPr sz="2800" spc="-5" dirty="0">
                <a:latin typeface="Calibri"/>
                <a:cs typeface="Calibri"/>
              </a:rPr>
              <a:t>para </a:t>
            </a:r>
            <a:r>
              <a:rPr sz="2800" dirty="0">
                <a:latin typeface="Calibri"/>
                <a:cs typeface="Calibri"/>
              </a:rPr>
              <a:t>o  </a:t>
            </a:r>
            <a:r>
              <a:rPr sz="2800" spc="-5" dirty="0">
                <a:latin typeface="Calibri"/>
                <a:cs typeface="Calibri"/>
              </a:rPr>
              <a:t>acontecimento </a:t>
            </a:r>
            <a:r>
              <a:rPr sz="2800" dirty="0">
                <a:latin typeface="Calibri"/>
                <a:cs typeface="Calibri"/>
              </a:rPr>
              <a:t>do defeito </a:t>
            </a:r>
            <a:r>
              <a:rPr sz="2800" spc="-5" dirty="0">
                <a:latin typeface="Calibri"/>
                <a:cs typeface="Calibri"/>
              </a:rPr>
              <a:t>para possibilitar </a:t>
            </a:r>
            <a:r>
              <a:rPr sz="2800" dirty="0">
                <a:latin typeface="Calibri"/>
                <a:cs typeface="Calibri"/>
              </a:rPr>
              <a:t>a  </a:t>
            </a:r>
            <a:r>
              <a:rPr sz="2800" spc="-5" dirty="0">
                <a:latin typeface="Calibri"/>
                <a:cs typeface="Calibri"/>
              </a:rPr>
              <a:t>prevenção </a:t>
            </a:r>
            <a:r>
              <a:rPr sz="2800" dirty="0">
                <a:latin typeface="Calibri"/>
                <a:cs typeface="Calibri"/>
              </a:rPr>
              <a:t>de defeitos </a:t>
            </a:r>
            <a:r>
              <a:rPr sz="2800" spc="-5" dirty="0">
                <a:latin typeface="Calibri"/>
                <a:cs typeface="Calibri"/>
              </a:rPr>
              <a:t>futuros</a:t>
            </a:r>
            <a:endParaRPr sz="2800">
              <a:latin typeface="Calibri"/>
              <a:cs typeface="Calibri"/>
            </a:endParaRPr>
          </a:p>
          <a:p>
            <a:pPr marL="748665" marR="557530" indent="-279400">
              <a:lnSpc>
                <a:spcPct val="89600"/>
              </a:lnSpc>
              <a:spcBef>
                <a:spcPts val="76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Calibri"/>
                <a:cs typeface="Calibri"/>
              </a:rPr>
              <a:t>A análise de causa é </a:t>
            </a:r>
            <a:r>
              <a:rPr sz="2800" spc="-10" dirty="0">
                <a:latin typeface="Calibri"/>
                <a:cs typeface="Calibri"/>
              </a:rPr>
              <a:t>útil </a:t>
            </a:r>
            <a:r>
              <a:rPr sz="2800" spc="-5" dirty="0">
                <a:latin typeface="Calibri"/>
                <a:cs typeface="Calibri"/>
              </a:rPr>
              <a:t>para descobrir </a:t>
            </a:r>
            <a:r>
              <a:rPr sz="2800" dirty="0">
                <a:latin typeface="Calibri"/>
                <a:cs typeface="Calibri"/>
              </a:rPr>
              <a:t>falhas no  </a:t>
            </a:r>
            <a:r>
              <a:rPr sz="2800" spc="-5" dirty="0">
                <a:latin typeface="Calibri"/>
                <a:cs typeface="Calibri"/>
              </a:rPr>
              <a:t>processo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desenvolvimento (e.g. </a:t>
            </a:r>
            <a:r>
              <a:rPr sz="2800" dirty="0">
                <a:latin typeface="Calibri"/>
                <a:cs typeface="Calibri"/>
              </a:rPr>
              <a:t>falta de  </a:t>
            </a:r>
            <a:r>
              <a:rPr sz="2800" spc="-5" dirty="0">
                <a:latin typeface="Calibri"/>
                <a:cs typeface="Calibri"/>
              </a:rPr>
              <a:t>treinamento, padrões inadequados, ferramentas  </a:t>
            </a:r>
            <a:r>
              <a:rPr sz="2800" dirty="0">
                <a:latin typeface="Calibri"/>
                <a:cs typeface="Calibri"/>
              </a:rPr>
              <a:t>inadequadas)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54742" y="723583"/>
            <a:ext cx="6040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Contabilização </a:t>
            </a:r>
            <a:r>
              <a:rPr dirty="0"/>
              <a:t>da</a:t>
            </a:r>
            <a:r>
              <a:rPr spc="-15" dirty="0"/>
              <a:t> </a:t>
            </a:r>
            <a:r>
              <a:rPr spc="-5" dirty="0"/>
              <a:t>situação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57188"/>
            <a:ext cx="8345170" cy="4097654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Tarefas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29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Armazenamento </a:t>
            </a:r>
            <a:r>
              <a:rPr sz="2200" dirty="0">
                <a:latin typeface="Calibri"/>
                <a:cs typeface="Calibri"/>
              </a:rPr>
              <a:t>das </a:t>
            </a:r>
            <a:r>
              <a:rPr sz="2200" spc="-5" dirty="0">
                <a:latin typeface="Calibri"/>
                <a:cs typeface="Calibri"/>
              </a:rPr>
              <a:t>informações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geradas</a:t>
            </a:r>
            <a:endParaRPr sz="2200">
              <a:latin typeface="Calibri"/>
              <a:cs typeface="Calibri"/>
            </a:endParaRPr>
          </a:p>
          <a:p>
            <a:pPr marL="748665" marR="763270" indent="-279400">
              <a:lnSpc>
                <a:spcPct val="127699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	</a:t>
            </a:r>
            <a:r>
              <a:rPr sz="2200" spc="-5" dirty="0">
                <a:latin typeface="Calibri"/>
                <a:cs typeface="Calibri"/>
              </a:rPr>
              <a:t>Propagação </a:t>
            </a:r>
            <a:r>
              <a:rPr sz="2200" dirty="0">
                <a:latin typeface="Calibri"/>
                <a:cs typeface="Calibri"/>
              </a:rPr>
              <a:t>dessas </a:t>
            </a:r>
            <a:r>
              <a:rPr sz="2200" spc="-5" dirty="0">
                <a:latin typeface="Calibri"/>
                <a:cs typeface="Calibri"/>
              </a:rPr>
              <a:t>informações </a:t>
            </a:r>
            <a:r>
              <a:rPr sz="2200" dirty="0">
                <a:latin typeface="Calibri"/>
                <a:cs typeface="Calibri"/>
              </a:rPr>
              <a:t>aos </a:t>
            </a:r>
            <a:r>
              <a:rPr sz="2200" spc="-5" dirty="0">
                <a:latin typeface="Calibri"/>
                <a:cs typeface="Calibri"/>
              </a:rPr>
              <a:t>interessados através </a:t>
            </a:r>
            <a:r>
              <a:rPr sz="2200" dirty="0">
                <a:latin typeface="Calibri"/>
                <a:cs typeface="Calibri"/>
              </a:rPr>
              <a:t>de  </a:t>
            </a:r>
            <a:r>
              <a:rPr sz="2200" spc="-5" dirty="0">
                <a:latin typeface="Calibri"/>
                <a:cs typeface="Calibri"/>
              </a:rPr>
              <a:t>relatórios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Metáfora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conta bancária para item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conﬁguração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29299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Permite </a:t>
            </a:r>
            <a:r>
              <a:rPr sz="2400" dirty="0">
                <a:latin typeface="Calibri"/>
                <a:cs typeface="Calibri"/>
              </a:rPr>
              <a:t>que </a:t>
            </a:r>
            <a:r>
              <a:rPr sz="2400" spc="-5" dirty="0">
                <a:latin typeface="Calibri"/>
                <a:cs typeface="Calibri"/>
              </a:rPr>
              <a:t>métricas </a:t>
            </a:r>
            <a:r>
              <a:rPr sz="2400" dirty="0">
                <a:latin typeface="Calibri"/>
                <a:cs typeface="Calibri"/>
              </a:rPr>
              <a:t>sejam </a:t>
            </a:r>
            <a:r>
              <a:rPr sz="2400" spc="-5" dirty="0">
                <a:latin typeface="Calibri"/>
                <a:cs typeface="Calibri"/>
              </a:rPr>
              <a:t>utilizadas com </a:t>
            </a:r>
            <a:r>
              <a:rPr sz="2400" dirty="0">
                <a:latin typeface="Calibri"/>
                <a:cs typeface="Calibri"/>
              </a:rPr>
              <a:t>o intuito de </a:t>
            </a:r>
            <a:r>
              <a:rPr sz="2400" spc="-5" dirty="0">
                <a:latin typeface="Calibri"/>
                <a:cs typeface="Calibri"/>
              </a:rPr>
              <a:t>melhoria  </a:t>
            </a:r>
            <a:r>
              <a:rPr sz="2400" dirty="0">
                <a:latin typeface="Calibri"/>
                <a:cs typeface="Calibri"/>
              </a:rPr>
              <a:t>do </a:t>
            </a:r>
            <a:r>
              <a:rPr sz="2400" spc="-5" dirty="0">
                <a:latin typeface="Calibri"/>
                <a:cs typeface="Calibri"/>
              </a:rPr>
              <a:t>processo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estimativa </a:t>
            </a:r>
            <a:r>
              <a:rPr sz="2400" dirty="0">
                <a:latin typeface="Calibri"/>
                <a:cs typeface="Calibri"/>
              </a:rPr>
              <a:t>de custos </a:t>
            </a:r>
            <a:r>
              <a:rPr sz="2400" spc="-5" dirty="0">
                <a:latin typeface="Calibri"/>
                <a:cs typeface="Calibri"/>
              </a:rPr>
              <a:t>futuros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Fornece relatórios gerenciais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ad-hoc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54742" y="723583"/>
            <a:ext cx="6040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Contabilização </a:t>
            </a:r>
            <a:r>
              <a:rPr dirty="0"/>
              <a:t>da</a:t>
            </a:r>
            <a:r>
              <a:rPr spc="-15" dirty="0"/>
              <a:t> </a:t>
            </a:r>
            <a:r>
              <a:rPr spc="-5" dirty="0"/>
              <a:t>situação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643042" y="1714488"/>
            <a:ext cx="5870573" cy="4321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72607" y="6119482"/>
            <a:ext cx="516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Resultado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relatório </a:t>
            </a:r>
            <a:r>
              <a:rPr sz="1800" dirty="0">
                <a:latin typeface="Arial"/>
                <a:cs typeface="Arial"/>
              </a:rPr>
              <a:t>no modo </a:t>
            </a:r>
            <a:r>
              <a:rPr sz="1800" spc="-5" dirty="0">
                <a:latin typeface="Arial"/>
                <a:cs typeface="Arial"/>
              </a:rPr>
              <a:t>tabular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Bugzilla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00812"/>
            <a:ext cx="9144000" cy="357505"/>
          </a:xfrm>
          <a:custGeom>
            <a:avLst/>
            <a:gdLst/>
            <a:ahLst/>
            <a:cxnLst/>
            <a:rect l="l" t="t" r="r" b="b"/>
            <a:pathLst>
              <a:path w="9144000" h="357504">
                <a:moveTo>
                  <a:pt x="9143998" y="0"/>
                </a:moveTo>
                <a:lnTo>
                  <a:pt x="0" y="0"/>
                </a:lnTo>
                <a:lnTo>
                  <a:pt x="0" y="357186"/>
                </a:lnTo>
                <a:lnTo>
                  <a:pt x="9143998" y="357186"/>
                </a:lnTo>
                <a:lnTo>
                  <a:pt x="9143998" y="0"/>
                </a:lnTo>
                <a:close/>
              </a:path>
            </a:pathLst>
          </a:custGeom>
          <a:solidFill>
            <a:srgbClr val="617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5" name="object 5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54742" y="723583"/>
            <a:ext cx="6040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Contabilização </a:t>
            </a:r>
            <a:r>
              <a:rPr dirty="0"/>
              <a:t>da</a:t>
            </a:r>
            <a:r>
              <a:rPr spc="-15" dirty="0"/>
              <a:t> </a:t>
            </a:r>
            <a:r>
              <a:rPr spc="-5" dirty="0"/>
              <a:t>situação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834435" y="1757906"/>
            <a:ext cx="5864279" cy="4295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1847" y="6105225"/>
            <a:ext cx="477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Resultado </a:t>
            </a:r>
            <a:r>
              <a:rPr sz="1800" dirty="0">
                <a:latin typeface="Arial"/>
                <a:cs typeface="Arial"/>
              </a:rPr>
              <a:t>da </a:t>
            </a:r>
            <a:r>
              <a:rPr sz="1800" spc="-5" dirty="0">
                <a:latin typeface="Arial"/>
                <a:cs typeface="Arial"/>
              </a:rPr>
              <a:t>consulta </a:t>
            </a:r>
            <a:r>
              <a:rPr sz="1800" dirty="0">
                <a:latin typeface="Arial"/>
                <a:cs typeface="Arial"/>
              </a:rPr>
              <a:t>sobre séries no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Bugzilla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71795" y="723583"/>
            <a:ext cx="5406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que </a:t>
            </a:r>
            <a:r>
              <a:rPr spc="-5" dirty="0"/>
              <a:t>são</a:t>
            </a:r>
            <a:r>
              <a:rPr spc="-55" dirty="0"/>
              <a:t> </a:t>
            </a:r>
            <a:r>
              <a:rPr spc="-5" dirty="0"/>
              <a:t>repositórios?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6" y="1655789"/>
            <a:ext cx="5350510" cy="43304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Repositórios</a:t>
            </a:r>
            <a:endParaRPr sz="3200" dirty="0">
              <a:latin typeface="Calibri"/>
              <a:cs typeface="Calibri"/>
            </a:endParaRPr>
          </a:p>
          <a:p>
            <a:pPr marL="748665" marR="5080" indent="-279400">
              <a:lnSpc>
                <a:spcPts val="3329"/>
              </a:lnSpc>
              <a:spcBef>
                <a:spcPts val="77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Lugar </a:t>
            </a:r>
            <a:r>
              <a:rPr sz="2400" spc="-5" dirty="0">
                <a:latin typeface="Calibri"/>
                <a:cs typeface="Calibri"/>
              </a:rPr>
              <a:t>seguro onde versões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 </a:t>
            </a:r>
            <a:r>
              <a:rPr sz="2400" spc="-5" dirty="0">
                <a:latin typeface="Calibri"/>
                <a:cs typeface="Calibri"/>
              </a:rPr>
              <a:t>artefatos </a:t>
            </a:r>
            <a:r>
              <a:rPr sz="2400" dirty="0">
                <a:latin typeface="Calibri"/>
                <a:cs typeface="Calibri"/>
              </a:rPr>
              <a:t>são </a:t>
            </a:r>
            <a:r>
              <a:rPr sz="2400" spc="-5" dirty="0">
                <a:latin typeface="Calibri"/>
                <a:cs typeface="Calibri"/>
              </a:rPr>
              <a:t>depositadas</a:t>
            </a:r>
            <a:endParaRPr sz="2400" dirty="0">
              <a:latin typeface="Calibri"/>
              <a:cs typeface="Calibri"/>
            </a:endParaRPr>
          </a:p>
          <a:p>
            <a:pPr marL="748665" marR="335280" indent="-279400">
              <a:lnSpc>
                <a:spcPts val="3329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Permitem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armazenamento,  </a:t>
            </a:r>
            <a:r>
              <a:rPr sz="2400" dirty="0">
                <a:latin typeface="Calibri"/>
                <a:cs typeface="Calibri"/>
              </a:rPr>
              <a:t>busca 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recuperação</a:t>
            </a:r>
            <a:r>
              <a:rPr lang="pt-BR" sz="2400" spc="-5" dirty="0">
                <a:latin typeface="Calibri"/>
                <a:cs typeface="Calibri"/>
              </a:rPr>
              <a:t> dos artefatos</a:t>
            </a:r>
            <a:endParaRPr sz="2400" dirty="0">
              <a:latin typeface="Calibri"/>
              <a:cs typeface="Calibri"/>
            </a:endParaRPr>
          </a:p>
          <a:p>
            <a:pPr marL="748665" marR="392430" indent="-279400">
              <a:lnSpc>
                <a:spcPts val="3329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Servem como </a:t>
            </a:r>
            <a:r>
              <a:rPr sz="2400" dirty="0">
                <a:latin typeface="Calibri"/>
                <a:cs typeface="Calibri"/>
              </a:rPr>
              <a:t>um </a:t>
            </a:r>
            <a:r>
              <a:rPr sz="2400" spc="-5" dirty="0">
                <a:latin typeface="Calibri"/>
                <a:cs typeface="Calibri"/>
              </a:rPr>
              <a:t>ponto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 </a:t>
            </a:r>
            <a:r>
              <a:rPr sz="2400" spc="-5" dirty="0">
                <a:latin typeface="Calibri"/>
                <a:cs typeface="Calibri"/>
              </a:rPr>
              <a:t>referência</a:t>
            </a:r>
            <a:endParaRPr sz="2400" dirty="0">
              <a:latin typeface="Calibri"/>
              <a:cs typeface="Calibri"/>
            </a:endParaRPr>
          </a:p>
          <a:p>
            <a:pPr marL="748665" marR="842644" indent="-279400">
              <a:lnSpc>
                <a:spcPts val="3329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Apóiam </a:t>
            </a:r>
            <a:r>
              <a:rPr sz="2400" dirty="0">
                <a:latin typeface="Calibri"/>
                <a:cs typeface="Calibri"/>
              </a:rPr>
              <a:t>no </a:t>
            </a:r>
            <a:r>
              <a:rPr sz="2400" spc="-5" dirty="0">
                <a:latin typeface="Calibri"/>
                <a:cs typeface="Calibri"/>
              </a:rPr>
              <a:t>aumento </a:t>
            </a:r>
            <a:r>
              <a:rPr sz="2400" dirty="0">
                <a:latin typeface="Calibri"/>
                <a:cs typeface="Calibri"/>
              </a:rPr>
              <a:t>da  </a:t>
            </a:r>
            <a:r>
              <a:rPr sz="2400" spc="-5" dirty="0">
                <a:latin typeface="Calibri"/>
                <a:cs typeface="Calibri"/>
              </a:rPr>
              <a:t>memória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organizacional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72125" y="2571750"/>
            <a:ext cx="3467098" cy="2584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37286" y="540703"/>
            <a:ext cx="4874895" cy="10515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26060" marR="5080" indent="-213995">
              <a:lnSpc>
                <a:spcPts val="4000"/>
              </a:lnSpc>
              <a:spcBef>
                <a:spcPts val="300"/>
              </a:spcBef>
            </a:pPr>
            <a:r>
              <a:rPr sz="3400" spc="-5" dirty="0"/>
              <a:t>Exemplo </a:t>
            </a:r>
            <a:r>
              <a:rPr sz="3400" dirty="0"/>
              <a:t>de </a:t>
            </a:r>
            <a:r>
              <a:rPr sz="3400" spc="-5" dirty="0"/>
              <a:t>ferramentas </a:t>
            </a:r>
            <a:r>
              <a:rPr sz="3400" dirty="0"/>
              <a:t>de  </a:t>
            </a:r>
            <a:r>
              <a:rPr sz="3400" spc="-5" dirty="0"/>
              <a:t>controle </a:t>
            </a:r>
            <a:r>
              <a:rPr sz="3400" dirty="0"/>
              <a:t>de</a:t>
            </a:r>
            <a:r>
              <a:rPr sz="3400" spc="-15" dirty="0"/>
              <a:t> </a:t>
            </a:r>
            <a:r>
              <a:rPr sz="3400" spc="-5" dirty="0"/>
              <a:t>modiﬁcações</a:t>
            </a:r>
            <a:endParaRPr sz="34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81479"/>
            <a:ext cx="4881880" cy="415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65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•	</a:t>
            </a:r>
            <a:r>
              <a:rPr sz="2600" spc="-5" dirty="0">
                <a:latin typeface="Calibri"/>
                <a:cs typeface="Calibri"/>
              </a:rPr>
              <a:t>Livre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ts val="2585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Bugzilla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620"/>
              </a:lnSpc>
              <a:spcBef>
                <a:spcPts val="6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Mantis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620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Redmine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630"/>
              </a:lnSpc>
              <a:spcBef>
                <a:spcPts val="6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Trac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3090"/>
              </a:lnSpc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•	</a:t>
            </a:r>
            <a:r>
              <a:rPr sz="2600" spc="-5" dirty="0">
                <a:latin typeface="Calibri"/>
                <a:cs typeface="Calibri"/>
              </a:rPr>
              <a:t>Comercial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ts val="2620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ClearQuest (IBM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Rational)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620"/>
              </a:lnSpc>
              <a:spcBef>
                <a:spcPts val="6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JIRA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(Atlassian)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600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StarTeam (Borland)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620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Synergy/Change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(Telelogic)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620"/>
              </a:lnSpc>
              <a:spcBef>
                <a:spcPts val="6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TeamTrack (Serena)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620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Team </a:t>
            </a:r>
            <a:r>
              <a:rPr sz="2200" spc="-5" dirty="0">
                <a:latin typeface="Calibri"/>
                <a:cs typeface="Calibri"/>
              </a:rPr>
              <a:t>Foundation Server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(MicrosoB)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900746" y="3328987"/>
            <a:ext cx="3272154" cy="3201035"/>
            <a:chOff x="5900746" y="3328987"/>
            <a:chExt cx="3272154" cy="3201035"/>
          </a:xfrm>
        </p:grpSpPr>
        <p:sp>
          <p:nvSpPr>
            <p:cNvPr id="12" name="object 12"/>
            <p:cNvSpPr/>
            <p:nvPr/>
          </p:nvSpPr>
          <p:spPr>
            <a:xfrm>
              <a:off x="5929321" y="3357562"/>
              <a:ext cx="3215005" cy="3143885"/>
            </a:xfrm>
            <a:custGeom>
              <a:avLst/>
              <a:gdLst/>
              <a:ahLst/>
              <a:cxnLst/>
              <a:rect l="l" t="t" r="r" b="b"/>
              <a:pathLst>
                <a:path w="3215004" h="3143885">
                  <a:moveTo>
                    <a:pt x="3214709" y="0"/>
                  </a:moveTo>
                  <a:lnTo>
                    <a:pt x="0" y="0"/>
                  </a:lnTo>
                  <a:lnTo>
                    <a:pt x="0" y="3143271"/>
                  </a:lnTo>
                  <a:lnTo>
                    <a:pt x="3214709" y="3143271"/>
                  </a:lnTo>
                  <a:lnTo>
                    <a:pt x="3214709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9321" y="3357562"/>
              <a:ext cx="3215005" cy="3143885"/>
            </a:xfrm>
            <a:custGeom>
              <a:avLst/>
              <a:gdLst/>
              <a:ahLst/>
              <a:cxnLst/>
              <a:rect l="l" t="t" r="r" b="b"/>
              <a:pathLst>
                <a:path w="3215004" h="3143885">
                  <a:moveTo>
                    <a:pt x="0" y="0"/>
                  </a:moveTo>
                  <a:lnTo>
                    <a:pt x="3214709" y="0"/>
                  </a:lnTo>
                  <a:lnTo>
                    <a:pt x="3214709" y="3143271"/>
                  </a:lnTo>
                  <a:lnTo>
                    <a:pt x="0" y="3143271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71409" y="4638501"/>
              <a:ext cx="689956" cy="6733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6925" y="4783975"/>
              <a:ext cx="773083" cy="7523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71904" y="4937760"/>
              <a:ext cx="822959" cy="8063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6245" y="754063"/>
            <a:ext cx="7716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Sistema </a:t>
            </a:r>
            <a:r>
              <a:rPr sz="4000" dirty="0"/>
              <a:t>de </a:t>
            </a:r>
            <a:r>
              <a:rPr sz="4000" spc="-5" dirty="0"/>
              <a:t>Gerência </a:t>
            </a:r>
            <a:r>
              <a:rPr sz="4000" dirty="0"/>
              <a:t>de</a:t>
            </a:r>
            <a:r>
              <a:rPr sz="4000" spc="5" dirty="0"/>
              <a:t> </a:t>
            </a:r>
            <a:r>
              <a:rPr sz="4000" spc="-5" dirty="0"/>
              <a:t>Conﬁguração</a:t>
            </a:r>
            <a:endParaRPr sz="400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85720" y="5000636"/>
            <a:ext cx="1666899" cy="1262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916368" y="4845060"/>
            <a:ext cx="1811655" cy="745490"/>
            <a:chOff x="3916368" y="4845060"/>
            <a:chExt cx="1811655" cy="745490"/>
          </a:xfrm>
        </p:grpSpPr>
        <p:sp>
          <p:nvSpPr>
            <p:cNvPr id="20" name="object 20"/>
            <p:cNvSpPr/>
            <p:nvPr/>
          </p:nvSpPr>
          <p:spPr>
            <a:xfrm>
              <a:off x="3929068" y="4857759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892968" y="0"/>
                  </a:moveTo>
                  <a:lnTo>
                    <a:pt x="815920" y="440"/>
                  </a:lnTo>
                  <a:lnTo>
                    <a:pt x="740691" y="1737"/>
                  </a:lnTo>
                  <a:lnTo>
                    <a:pt x="667550" y="3856"/>
                  </a:lnTo>
                  <a:lnTo>
                    <a:pt x="596766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6" y="713240"/>
                  </a:lnTo>
                  <a:lnTo>
                    <a:pt x="667550" y="716143"/>
                  </a:lnTo>
                  <a:lnTo>
                    <a:pt x="740691" y="718261"/>
                  </a:lnTo>
                  <a:lnTo>
                    <a:pt x="815920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6" y="718261"/>
                  </a:lnTo>
                  <a:lnTo>
                    <a:pt x="1118386" y="716143"/>
                  </a:lnTo>
                  <a:lnTo>
                    <a:pt x="1189171" y="713240"/>
                  </a:lnTo>
                  <a:lnTo>
                    <a:pt x="1257331" y="709588"/>
                  </a:lnTo>
                  <a:lnTo>
                    <a:pt x="1322600" y="705223"/>
                  </a:lnTo>
                  <a:lnTo>
                    <a:pt x="1384708" y="700181"/>
                  </a:lnTo>
                  <a:lnTo>
                    <a:pt x="1443387" y="694499"/>
                  </a:lnTo>
                  <a:lnTo>
                    <a:pt x="1498371" y="688211"/>
                  </a:lnTo>
                  <a:lnTo>
                    <a:pt x="1549390" y="681355"/>
                  </a:lnTo>
                  <a:lnTo>
                    <a:pt x="1596176" y="673966"/>
                  </a:lnTo>
                  <a:lnTo>
                    <a:pt x="1638462" y="666081"/>
                  </a:lnTo>
                  <a:lnTo>
                    <a:pt x="1675980" y="657735"/>
                  </a:lnTo>
                  <a:lnTo>
                    <a:pt x="1735638" y="639804"/>
                  </a:lnTo>
                  <a:lnTo>
                    <a:pt x="1773005" y="620463"/>
                  </a:lnTo>
                  <a:lnTo>
                    <a:pt x="1785937" y="600000"/>
                  </a:lnTo>
                  <a:lnTo>
                    <a:pt x="1785937" y="119999"/>
                  </a:lnTo>
                  <a:lnTo>
                    <a:pt x="1757242" y="89707"/>
                  </a:lnTo>
                  <a:lnTo>
                    <a:pt x="1708461" y="71035"/>
                  </a:lnTo>
                  <a:lnTo>
                    <a:pt x="1638462" y="53918"/>
                  </a:lnTo>
                  <a:lnTo>
                    <a:pt x="1596176" y="46032"/>
                  </a:lnTo>
                  <a:lnTo>
                    <a:pt x="1549390" y="38644"/>
                  </a:lnTo>
                  <a:lnTo>
                    <a:pt x="1498371" y="31788"/>
                  </a:lnTo>
                  <a:lnTo>
                    <a:pt x="1443387" y="25500"/>
                  </a:lnTo>
                  <a:lnTo>
                    <a:pt x="1384708" y="19818"/>
                  </a:lnTo>
                  <a:lnTo>
                    <a:pt x="1322600" y="14776"/>
                  </a:lnTo>
                  <a:lnTo>
                    <a:pt x="1257331" y="10411"/>
                  </a:lnTo>
                  <a:lnTo>
                    <a:pt x="1189171" y="6759"/>
                  </a:lnTo>
                  <a:lnTo>
                    <a:pt x="1118386" y="3856"/>
                  </a:lnTo>
                  <a:lnTo>
                    <a:pt x="1045246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29068" y="4857760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1785936" y="119999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2" y="186081"/>
                  </a:lnTo>
                  <a:lnTo>
                    <a:pt x="1596175" y="193966"/>
                  </a:lnTo>
                  <a:lnTo>
                    <a:pt x="1549389" y="201355"/>
                  </a:lnTo>
                  <a:lnTo>
                    <a:pt x="1498370" y="208211"/>
                  </a:lnTo>
                  <a:lnTo>
                    <a:pt x="1443387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1"/>
                  </a:lnTo>
                  <a:lnTo>
                    <a:pt x="970016" y="239559"/>
                  </a:lnTo>
                  <a:lnTo>
                    <a:pt x="892968" y="239999"/>
                  </a:lnTo>
                  <a:lnTo>
                    <a:pt x="815919" y="239559"/>
                  </a:lnTo>
                  <a:lnTo>
                    <a:pt x="740690" y="238261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6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1"/>
                  </a:lnTo>
                  <a:lnTo>
                    <a:pt x="236547" y="201355"/>
                  </a:lnTo>
                  <a:lnTo>
                    <a:pt x="189760" y="193966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19999"/>
                  </a:lnTo>
                </a:path>
                <a:path w="1786254" h="720089">
                  <a:moveTo>
                    <a:pt x="0" y="119999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6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7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2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19999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2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7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6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19999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84468" y="4971481"/>
            <a:ext cx="1480185" cy="138620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Artefatos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ts val="2800"/>
              </a:lnSpc>
              <a:spcBef>
                <a:spcPts val="1800"/>
              </a:spcBef>
            </a:pPr>
            <a:r>
              <a:rPr sz="2400" spc="-5" dirty="0">
                <a:latin typeface="Calibri"/>
                <a:cs typeface="Calibri"/>
              </a:rPr>
              <a:t>Controle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 </a:t>
            </a:r>
            <a:r>
              <a:rPr sz="2400" spc="-5" dirty="0">
                <a:latin typeface="Calibri"/>
                <a:cs typeface="Calibri"/>
              </a:rPr>
              <a:t>Versões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02093" y="1714741"/>
            <a:ext cx="1570037" cy="1787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66089" y="5619253"/>
            <a:ext cx="143256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635" marR="5080" indent="-11557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nst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ução  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Release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1582" y="1916102"/>
            <a:ext cx="1811655" cy="745490"/>
            <a:chOff x="201582" y="1916102"/>
            <a:chExt cx="1811655" cy="745490"/>
          </a:xfrm>
        </p:grpSpPr>
        <p:sp>
          <p:nvSpPr>
            <p:cNvPr id="26" name="object 26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892968" y="0"/>
                  </a:moveTo>
                  <a:lnTo>
                    <a:pt x="815919" y="440"/>
                  </a:lnTo>
                  <a:lnTo>
                    <a:pt x="740690" y="1737"/>
                  </a:lnTo>
                  <a:lnTo>
                    <a:pt x="667550" y="3856"/>
                  </a:lnTo>
                  <a:lnTo>
                    <a:pt x="596765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5" y="713240"/>
                  </a:lnTo>
                  <a:lnTo>
                    <a:pt x="667550" y="716143"/>
                  </a:lnTo>
                  <a:lnTo>
                    <a:pt x="740690" y="718261"/>
                  </a:lnTo>
                  <a:lnTo>
                    <a:pt x="815919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5" y="718261"/>
                  </a:lnTo>
                  <a:lnTo>
                    <a:pt x="1118386" y="716143"/>
                  </a:lnTo>
                  <a:lnTo>
                    <a:pt x="1189170" y="713240"/>
                  </a:lnTo>
                  <a:lnTo>
                    <a:pt x="1257331" y="709588"/>
                  </a:lnTo>
                  <a:lnTo>
                    <a:pt x="1322599" y="705223"/>
                  </a:lnTo>
                  <a:lnTo>
                    <a:pt x="1384707" y="700181"/>
                  </a:lnTo>
                  <a:lnTo>
                    <a:pt x="1443386" y="694499"/>
                  </a:lnTo>
                  <a:lnTo>
                    <a:pt x="1498370" y="688211"/>
                  </a:lnTo>
                  <a:lnTo>
                    <a:pt x="1549389" y="681355"/>
                  </a:lnTo>
                  <a:lnTo>
                    <a:pt x="1596175" y="673966"/>
                  </a:lnTo>
                  <a:lnTo>
                    <a:pt x="1638462" y="666081"/>
                  </a:lnTo>
                  <a:lnTo>
                    <a:pt x="1675979" y="657735"/>
                  </a:lnTo>
                  <a:lnTo>
                    <a:pt x="1735637" y="639804"/>
                  </a:lnTo>
                  <a:lnTo>
                    <a:pt x="1773004" y="620463"/>
                  </a:lnTo>
                  <a:lnTo>
                    <a:pt x="1785936" y="600000"/>
                  </a:lnTo>
                  <a:lnTo>
                    <a:pt x="1785936" y="119999"/>
                  </a:lnTo>
                  <a:lnTo>
                    <a:pt x="1757241" y="89707"/>
                  </a:lnTo>
                  <a:lnTo>
                    <a:pt x="1708460" y="71035"/>
                  </a:lnTo>
                  <a:lnTo>
                    <a:pt x="1638462" y="53918"/>
                  </a:lnTo>
                  <a:lnTo>
                    <a:pt x="1596175" y="46032"/>
                  </a:lnTo>
                  <a:lnTo>
                    <a:pt x="1549389" y="38644"/>
                  </a:lnTo>
                  <a:lnTo>
                    <a:pt x="1498370" y="31788"/>
                  </a:lnTo>
                  <a:lnTo>
                    <a:pt x="1443386" y="25500"/>
                  </a:lnTo>
                  <a:lnTo>
                    <a:pt x="1384707" y="19818"/>
                  </a:lnTo>
                  <a:lnTo>
                    <a:pt x="1322599" y="14776"/>
                  </a:lnTo>
                  <a:lnTo>
                    <a:pt x="1257331" y="10411"/>
                  </a:lnTo>
                  <a:lnTo>
                    <a:pt x="1189170" y="6759"/>
                  </a:lnTo>
                  <a:lnTo>
                    <a:pt x="1118386" y="3856"/>
                  </a:lnTo>
                  <a:lnTo>
                    <a:pt x="1045245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1785936" y="120000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1" y="186081"/>
                  </a:lnTo>
                  <a:lnTo>
                    <a:pt x="1596175" y="193967"/>
                  </a:lnTo>
                  <a:lnTo>
                    <a:pt x="1549389" y="201355"/>
                  </a:lnTo>
                  <a:lnTo>
                    <a:pt x="1498370" y="208212"/>
                  </a:lnTo>
                  <a:lnTo>
                    <a:pt x="1443386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2"/>
                  </a:lnTo>
                  <a:lnTo>
                    <a:pt x="970016" y="239559"/>
                  </a:lnTo>
                  <a:lnTo>
                    <a:pt x="892968" y="240000"/>
                  </a:lnTo>
                  <a:lnTo>
                    <a:pt x="815919" y="239559"/>
                  </a:lnTo>
                  <a:lnTo>
                    <a:pt x="740690" y="238262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7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2"/>
                  </a:lnTo>
                  <a:lnTo>
                    <a:pt x="236547" y="201355"/>
                  </a:lnTo>
                  <a:lnTo>
                    <a:pt x="189760" y="193967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20000"/>
                  </a:lnTo>
                </a:path>
                <a:path w="1786255" h="720089">
                  <a:moveTo>
                    <a:pt x="0" y="120000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7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6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1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20000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1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6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7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20000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7310" y="2042523"/>
            <a:ext cx="1673860" cy="138620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Solicitações</a:t>
            </a:r>
            <a:endParaRPr sz="1800">
              <a:latin typeface="Calibri"/>
              <a:cs typeface="Calibri"/>
            </a:endParaRPr>
          </a:p>
          <a:p>
            <a:pPr marL="12700" marR="5080" indent="96520">
              <a:lnSpc>
                <a:spcPts val="2800"/>
              </a:lnSpc>
              <a:spcBef>
                <a:spcPts val="1800"/>
              </a:spcBef>
            </a:pPr>
            <a:r>
              <a:rPr sz="2400" spc="-5" dirty="0">
                <a:latin typeface="Calibri"/>
                <a:cs typeface="Calibri"/>
              </a:rPr>
              <a:t>Controle </a:t>
            </a:r>
            <a:r>
              <a:rPr sz="2400" dirty="0">
                <a:latin typeface="Calibri"/>
                <a:cs typeface="Calibri"/>
              </a:rPr>
              <a:t>de  Modiﬁca</a:t>
            </a:r>
            <a:r>
              <a:rPr sz="2400" spc="-5" dirty="0">
                <a:latin typeface="Calibri"/>
                <a:cs typeface="Calibri"/>
              </a:rPr>
              <a:t>çõ</a:t>
            </a:r>
            <a:r>
              <a:rPr sz="240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63593" y="2237573"/>
            <a:ext cx="1003935" cy="510540"/>
            <a:chOff x="2463593" y="2237573"/>
            <a:chExt cx="1003935" cy="510540"/>
          </a:xfrm>
        </p:grpSpPr>
        <p:sp>
          <p:nvSpPr>
            <p:cNvPr id="30" name="object 30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242317" y="0"/>
                  </a:moveTo>
                  <a:lnTo>
                    <a:pt x="0" y="242316"/>
                  </a:lnTo>
                  <a:lnTo>
                    <a:pt x="242317" y="484632"/>
                  </a:lnTo>
                  <a:lnTo>
                    <a:pt x="242317" y="363474"/>
                  </a:lnTo>
                  <a:lnTo>
                    <a:pt x="978408" y="363474"/>
                  </a:lnTo>
                  <a:lnTo>
                    <a:pt x="978408" y="121158"/>
                  </a:lnTo>
                  <a:lnTo>
                    <a:pt x="242317" y="121158"/>
                  </a:lnTo>
                  <a:lnTo>
                    <a:pt x="24231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8407" y="121158"/>
                  </a:lnTo>
                  <a:lnTo>
                    <a:pt x="978407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73085" y="3559176"/>
            <a:ext cx="510540" cy="1003935"/>
            <a:chOff x="773085" y="3559176"/>
            <a:chExt cx="510540" cy="1003935"/>
          </a:xfrm>
        </p:grpSpPr>
        <p:sp>
          <p:nvSpPr>
            <p:cNvPr id="33" name="object 33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363473" y="0"/>
                  </a:moveTo>
                  <a:lnTo>
                    <a:pt x="121157" y="0"/>
                  </a:lnTo>
                  <a:lnTo>
                    <a:pt x="121157" y="736092"/>
                  </a:lnTo>
                  <a:lnTo>
                    <a:pt x="0" y="736092"/>
                  </a:lnTo>
                  <a:lnTo>
                    <a:pt x="242315" y="978408"/>
                  </a:lnTo>
                  <a:lnTo>
                    <a:pt x="484631" y="736092"/>
                  </a:lnTo>
                  <a:lnTo>
                    <a:pt x="363473" y="736092"/>
                  </a:lnTo>
                  <a:lnTo>
                    <a:pt x="363473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736091"/>
                  </a:moveTo>
                  <a:lnTo>
                    <a:pt x="121157" y="736091"/>
                  </a:lnTo>
                  <a:lnTo>
                    <a:pt x="121157" y="0"/>
                  </a:lnTo>
                  <a:lnTo>
                    <a:pt x="363473" y="0"/>
                  </a:lnTo>
                  <a:lnTo>
                    <a:pt x="363473" y="736091"/>
                  </a:lnTo>
                  <a:lnTo>
                    <a:pt x="484631" y="736091"/>
                  </a:lnTo>
                  <a:lnTo>
                    <a:pt x="242315" y="978407"/>
                  </a:lnTo>
                  <a:lnTo>
                    <a:pt x="0" y="736091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344722" y="5273687"/>
            <a:ext cx="1242060" cy="510540"/>
            <a:chOff x="2344722" y="5273687"/>
            <a:chExt cx="1242060" cy="510540"/>
          </a:xfrm>
        </p:grpSpPr>
        <p:sp>
          <p:nvSpPr>
            <p:cNvPr id="36" name="object 36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973834" y="0"/>
                  </a:moveTo>
                  <a:lnTo>
                    <a:pt x="973834" y="121158"/>
                  </a:lnTo>
                  <a:lnTo>
                    <a:pt x="242316" y="121158"/>
                  </a:lnTo>
                  <a:lnTo>
                    <a:pt x="242316" y="0"/>
                  </a:lnTo>
                  <a:lnTo>
                    <a:pt x="0" y="242316"/>
                  </a:lnTo>
                  <a:lnTo>
                    <a:pt x="242316" y="484632"/>
                  </a:lnTo>
                  <a:lnTo>
                    <a:pt x="242316" y="363474"/>
                  </a:lnTo>
                  <a:lnTo>
                    <a:pt x="973834" y="363474"/>
                  </a:lnTo>
                  <a:lnTo>
                    <a:pt x="973834" y="484632"/>
                  </a:lnTo>
                  <a:lnTo>
                    <a:pt x="1216152" y="242316"/>
                  </a:lnTo>
                  <a:lnTo>
                    <a:pt x="973834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7691584" y="1933738"/>
            <a:ext cx="1058486" cy="1090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5986353" y="2237573"/>
            <a:ext cx="1242060" cy="510540"/>
            <a:chOff x="5986353" y="2237573"/>
            <a:chExt cx="1242060" cy="510540"/>
          </a:xfrm>
        </p:grpSpPr>
        <p:sp>
          <p:nvSpPr>
            <p:cNvPr id="40" name="object 40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973835" y="0"/>
                  </a:moveTo>
                  <a:lnTo>
                    <a:pt x="973835" y="121158"/>
                  </a:lnTo>
                  <a:lnTo>
                    <a:pt x="242315" y="121158"/>
                  </a:lnTo>
                  <a:lnTo>
                    <a:pt x="242315" y="0"/>
                  </a:ln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73835" y="363474"/>
                  </a:lnTo>
                  <a:lnTo>
                    <a:pt x="973835" y="484632"/>
                  </a:lnTo>
                  <a:lnTo>
                    <a:pt x="1216152" y="242316"/>
                  </a:lnTo>
                  <a:lnTo>
                    <a:pt x="973835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0" y="242315"/>
                  </a:moveTo>
                  <a:lnTo>
                    <a:pt x="242315" y="0"/>
                  </a:lnTo>
                  <a:lnTo>
                    <a:pt x="242315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5" y="363473"/>
                  </a:lnTo>
                  <a:lnTo>
                    <a:pt x="242315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105225" y="3559176"/>
            <a:ext cx="2465070" cy="2225040"/>
            <a:chOff x="6105225" y="3559176"/>
            <a:chExt cx="2465070" cy="2225040"/>
          </a:xfrm>
        </p:grpSpPr>
        <p:sp>
          <p:nvSpPr>
            <p:cNvPr id="43" name="object 43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0" y="0"/>
                  </a:moveTo>
                  <a:lnTo>
                    <a:pt x="736090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0" y="363474"/>
                  </a:lnTo>
                  <a:lnTo>
                    <a:pt x="736090" y="484632"/>
                  </a:lnTo>
                  <a:lnTo>
                    <a:pt x="978407" y="242316"/>
                  </a:lnTo>
                  <a:lnTo>
                    <a:pt x="736090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1" y="121158"/>
                  </a:lnTo>
                  <a:lnTo>
                    <a:pt x="736091" y="0"/>
                  </a:lnTo>
                  <a:lnTo>
                    <a:pt x="978407" y="242315"/>
                  </a:lnTo>
                  <a:lnTo>
                    <a:pt x="736091" y="484631"/>
                  </a:lnTo>
                  <a:lnTo>
                    <a:pt x="736091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2460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242316" y="0"/>
                  </a:moveTo>
                  <a:lnTo>
                    <a:pt x="0" y="242316"/>
                  </a:lnTo>
                  <a:lnTo>
                    <a:pt x="121157" y="242316"/>
                  </a:lnTo>
                  <a:lnTo>
                    <a:pt x="121157" y="978408"/>
                  </a:lnTo>
                  <a:lnTo>
                    <a:pt x="363474" y="978408"/>
                  </a:lnTo>
                  <a:lnTo>
                    <a:pt x="363474" y="242316"/>
                  </a:lnTo>
                  <a:lnTo>
                    <a:pt x="484631" y="242316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72460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242315"/>
                  </a:moveTo>
                  <a:lnTo>
                    <a:pt x="242316" y="0"/>
                  </a:lnTo>
                  <a:lnTo>
                    <a:pt x="484631" y="242315"/>
                  </a:lnTo>
                  <a:lnTo>
                    <a:pt x="363473" y="242315"/>
                  </a:lnTo>
                  <a:lnTo>
                    <a:pt x="363473" y="978407"/>
                  </a:lnTo>
                  <a:lnTo>
                    <a:pt x="121157" y="978407"/>
                  </a:lnTo>
                  <a:lnTo>
                    <a:pt x="121157" y="242315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30186" y="723583"/>
            <a:ext cx="5888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Auditoria </a:t>
            </a:r>
            <a:r>
              <a:rPr dirty="0"/>
              <a:t>da</a:t>
            </a:r>
            <a:r>
              <a:rPr spc="-20" dirty="0"/>
              <a:t> </a:t>
            </a:r>
            <a:r>
              <a:rPr spc="-5" dirty="0"/>
              <a:t>conﬁguração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52269"/>
            <a:ext cx="8408670" cy="41687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•	</a:t>
            </a:r>
            <a:r>
              <a:rPr sz="2600" spc="-5" dirty="0">
                <a:latin typeface="Calibri"/>
                <a:cs typeface="Calibri"/>
              </a:rPr>
              <a:t>Deve ocorrer </a:t>
            </a:r>
            <a:r>
              <a:rPr sz="2600" dirty="0">
                <a:latin typeface="Calibri"/>
                <a:cs typeface="Calibri"/>
              </a:rPr>
              <a:t>ao </a:t>
            </a:r>
            <a:r>
              <a:rPr sz="2600" spc="-5" dirty="0">
                <a:latin typeface="Calibri"/>
                <a:cs typeface="Calibri"/>
              </a:rPr>
              <a:t>menos antes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5" dirty="0">
                <a:latin typeface="Calibri"/>
                <a:cs typeface="Calibri"/>
              </a:rPr>
              <a:t>uma liberação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i="1" spc="-5" dirty="0">
                <a:latin typeface="Calibri"/>
                <a:cs typeface="Calibri"/>
              </a:rPr>
              <a:t>release</a:t>
            </a:r>
            <a:r>
              <a:rPr sz="2600" spc="-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•	</a:t>
            </a:r>
            <a:r>
              <a:rPr sz="2600" spc="-5" dirty="0">
                <a:latin typeface="Calibri"/>
                <a:cs typeface="Calibri"/>
              </a:rPr>
              <a:t>Tarefas</a:t>
            </a:r>
            <a:endParaRPr sz="2600">
              <a:latin typeface="Calibri"/>
              <a:cs typeface="Calibri"/>
            </a:endParaRPr>
          </a:p>
          <a:p>
            <a:pPr marL="748665" marR="5080" indent="-279400">
              <a:lnSpc>
                <a:spcPct val="131500"/>
              </a:lnSpc>
              <a:spcBef>
                <a:spcPts val="439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	</a:t>
            </a:r>
            <a:r>
              <a:rPr sz="2200" spc="-5" dirty="0">
                <a:latin typeface="Calibri"/>
                <a:cs typeface="Calibri"/>
              </a:rPr>
              <a:t>Veriﬁcação funcional, assegurando </a:t>
            </a:r>
            <a:r>
              <a:rPr sz="2200" dirty="0">
                <a:latin typeface="Calibri"/>
                <a:cs typeface="Calibri"/>
              </a:rPr>
              <a:t>que a </a:t>
            </a:r>
            <a:r>
              <a:rPr sz="2200" i="1" spc="-5" dirty="0">
                <a:latin typeface="Calibri"/>
                <a:cs typeface="Calibri"/>
              </a:rPr>
              <a:t>baseline </a:t>
            </a:r>
            <a:r>
              <a:rPr sz="2200" spc="-5" dirty="0">
                <a:latin typeface="Calibri"/>
                <a:cs typeface="Calibri"/>
              </a:rPr>
              <a:t>cumpre </a:t>
            </a:r>
            <a:r>
              <a:rPr sz="2200" dirty="0">
                <a:latin typeface="Calibri"/>
                <a:cs typeface="Calibri"/>
              </a:rPr>
              <a:t>o </a:t>
            </a:r>
            <a:r>
              <a:rPr sz="2200" spc="-5" dirty="0">
                <a:latin typeface="Calibri"/>
                <a:cs typeface="Calibri"/>
              </a:rPr>
              <a:t>que foi  </a:t>
            </a:r>
            <a:r>
              <a:rPr sz="2200" dirty="0">
                <a:latin typeface="Calibri"/>
                <a:cs typeface="Calibri"/>
              </a:rPr>
              <a:t>especiﬁcado</a:t>
            </a:r>
            <a:endParaRPr sz="2200">
              <a:latin typeface="Calibri"/>
              <a:cs typeface="Calibri"/>
            </a:endParaRPr>
          </a:p>
          <a:p>
            <a:pPr marL="748665" marR="40640" indent="-279400">
              <a:lnSpc>
                <a:spcPct val="127699"/>
              </a:lnSpc>
              <a:spcBef>
                <a:spcPts val="55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	</a:t>
            </a:r>
            <a:r>
              <a:rPr sz="2200" spc="-5" dirty="0">
                <a:latin typeface="Calibri"/>
                <a:cs typeface="Calibri"/>
              </a:rPr>
              <a:t>Veriﬁcação </a:t>
            </a:r>
            <a:r>
              <a:rPr sz="2200" spc="15" dirty="0">
                <a:latin typeface="Calibri"/>
                <a:cs typeface="Calibri"/>
              </a:rPr>
              <a:t>Esica, </a:t>
            </a:r>
            <a:r>
              <a:rPr sz="2200" spc="-5" dirty="0">
                <a:latin typeface="Calibri"/>
                <a:cs typeface="Calibri"/>
              </a:rPr>
              <a:t>assegurando </a:t>
            </a:r>
            <a:r>
              <a:rPr sz="2200" dirty="0">
                <a:latin typeface="Calibri"/>
                <a:cs typeface="Calibri"/>
              </a:rPr>
              <a:t>que a </a:t>
            </a:r>
            <a:r>
              <a:rPr sz="2200" i="1" spc="-5" dirty="0">
                <a:latin typeface="Calibri"/>
                <a:cs typeface="Calibri"/>
              </a:rPr>
              <a:t>baseline </a:t>
            </a:r>
            <a:r>
              <a:rPr sz="2200" dirty="0">
                <a:latin typeface="Calibri"/>
                <a:cs typeface="Calibri"/>
              </a:rPr>
              <a:t>é </a:t>
            </a:r>
            <a:r>
              <a:rPr sz="2200" spc="-5" dirty="0">
                <a:latin typeface="Calibri"/>
                <a:cs typeface="Calibri"/>
              </a:rPr>
              <a:t>completa (todos os  itens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conﬁguração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especiﬁcados)</a:t>
            </a:r>
            <a:endParaRPr sz="2200">
              <a:latin typeface="Calibri"/>
              <a:cs typeface="Calibri"/>
            </a:endParaRPr>
          </a:p>
          <a:p>
            <a:pPr marL="354965" marR="485140" indent="-342900">
              <a:lnSpc>
                <a:spcPct val="1306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•	</a:t>
            </a:r>
            <a:r>
              <a:rPr sz="2600" spc="-5" dirty="0">
                <a:latin typeface="Calibri"/>
                <a:cs typeface="Calibri"/>
              </a:rPr>
              <a:t>Auditorias servem para garantir </a:t>
            </a:r>
            <a:r>
              <a:rPr sz="2600" dirty="0">
                <a:latin typeface="Calibri"/>
                <a:cs typeface="Calibri"/>
              </a:rPr>
              <a:t>que </a:t>
            </a:r>
            <a:r>
              <a:rPr sz="2600" spc="-5" dirty="0">
                <a:latin typeface="Calibri"/>
                <a:cs typeface="Calibri"/>
              </a:rPr>
              <a:t>os procedimentos </a:t>
            </a:r>
            <a:r>
              <a:rPr sz="2600" dirty="0">
                <a:latin typeface="Calibri"/>
                <a:cs typeface="Calibri"/>
              </a:rPr>
              <a:t>e  </a:t>
            </a:r>
            <a:r>
              <a:rPr sz="2600" spc="-5" dirty="0">
                <a:latin typeface="Calibri"/>
                <a:cs typeface="Calibri"/>
              </a:rPr>
              <a:t>padrões foram aplicados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30186" y="723583"/>
            <a:ext cx="5888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Auditoria </a:t>
            </a:r>
            <a:r>
              <a:rPr dirty="0"/>
              <a:t>da</a:t>
            </a:r>
            <a:r>
              <a:rPr spc="-20" dirty="0"/>
              <a:t> </a:t>
            </a:r>
            <a:r>
              <a:rPr spc="-5" dirty="0"/>
              <a:t>conﬁguração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732025"/>
            <a:ext cx="86995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20065" indent="-342900">
              <a:lnSpc>
                <a:spcPct val="1288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dirty="0">
                <a:latin typeface="Calibri"/>
                <a:cs typeface="Calibri"/>
              </a:rPr>
              <a:t>auditoria funcional </a:t>
            </a:r>
            <a:r>
              <a:rPr sz="2200" spc="-5" dirty="0">
                <a:latin typeface="Calibri"/>
                <a:cs typeface="Calibri"/>
              </a:rPr>
              <a:t>ocorre através </a:t>
            </a:r>
            <a:r>
              <a:rPr sz="2200" dirty="0">
                <a:latin typeface="Calibri"/>
                <a:cs typeface="Calibri"/>
              </a:rPr>
              <a:t>da </a:t>
            </a:r>
            <a:r>
              <a:rPr sz="2200" b="1" spc="-5" dirty="0">
                <a:latin typeface="Calibri"/>
                <a:cs typeface="Calibri"/>
              </a:rPr>
              <a:t>revisão dos planos, dados,  metodologia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b="1" spc="-5" dirty="0">
                <a:latin typeface="Calibri"/>
                <a:cs typeface="Calibri"/>
              </a:rPr>
              <a:t>resultado dos teste</a:t>
            </a:r>
            <a:r>
              <a:rPr sz="2200" spc="-5" dirty="0">
                <a:latin typeface="Calibri"/>
                <a:cs typeface="Calibri"/>
              </a:rPr>
              <a:t>, para veriﬁcar </a:t>
            </a:r>
            <a:r>
              <a:rPr sz="2200" dirty="0">
                <a:latin typeface="Calibri"/>
                <a:cs typeface="Calibri"/>
              </a:rPr>
              <a:t>se são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satisfatórios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dirty="0">
                <a:latin typeface="Calibri"/>
                <a:cs typeface="Calibri"/>
              </a:rPr>
              <a:t>auditoria </a:t>
            </a:r>
            <a:r>
              <a:rPr sz="2200" b="1" spc="-25" dirty="0">
                <a:latin typeface="Calibri"/>
                <a:cs typeface="Calibri"/>
              </a:rPr>
              <a:t>Asica </a:t>
            </a:r>
            <a:r>
              <a:rPr sz="2200" spc="-5" dirty="0">
                <a:latin typeface="Calibri"/>
                <a:cs typeface="Calibri"/>
              </a:rPr>
              <a:t>examina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estrutura de todos os itens de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conﬁguração</a:t>
            </a:r>
            <a:endParaRPr sz="22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735"/>
              </a:spcBef>
            </a:pPr>
            <a:r>
              <a:rPr sz="2200" dirty="0">
                <a:latin typeface="Calibri"/>
                <a:cs typeface="Calibri"/>
              </a:rPr>
              <a:t>que </a:t>
            </a:r>
            <a:r>
              <a:rPr sz="2200" spc="-5" dirty="0">
                <a:latin typeface="Calibri"/>
                <a:cs typeface="Calibri"/>
              </a:rPr>
              <a:t>compõem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baseline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auditoria </a:t>
            </a:r>
            <a:r>
              <a:rPr sz="2200" spc="15" dirty="0">
                <a:latin typeface="Calibri"/>
                <a:cs typeface="Calibri"/>
              </a:rPr>
              <a:t>Esica </a:t>
            </a:r>
            <a:r>
              <a:rPr sz="2200" dirty="0">
                <a:latin typeface="Calibri"/>
                <a:cs typeface="Calibri"/>
              </a:rPr>
              <a:t>é efetuada </a:t>
            </a:r>
            <a:r>
              <a:rPr sz="2200" spc="-5" dirty="0">
                <a:latin typeface="Calibri"/>
                <a:cs typeface="Calibri"/>
              </a:rPr>
              <a:t>após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auditoria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funcional</a:t>
            </a:r>
            <a:endParaRPr sz="2200">
              <a:latin typeface="Calibri"/>
              <a:cs typeface="Calibri"/>
            </a:endParaRPr>
          </a:p>
          <a:p>
            <a:pPr marL="354965" marR="5080" indent="-342900">
              <a:lnSpc>
                <a:spcPct val="130200"/>
              </a:lnSpc>
              <a:spcBef>
                <a:spcPts val="46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Calibri"/>
                <a:cs typeface="Calibri"/>
              </a:rPr>
              <a:t>Podem </a:t>
            </a:r>
            <a:r>
              <a:rPr sz="2200" spc="-5" dirty="0">
                <a:latin typeface="Calibri"/>
                <a:cs typeface="Calibri"/>
              </a:rPr>
              <a:t>ocorrer </a:t>
            </a:r>
            <a:r>
              <a:rPr sz="2200" b="1" dirty="0">
                <a:latin typeface="Calibri"/>
                <a:cs typeface="Calibri"/>
              </a:rPr>
              <a:t>auditorias no próprio </a:t>
            </a:r>
            <a:r>
              <a:rPr sz="2200" b="1" spc="-5" dirty="0">
                <a:latin typeface="Calibri"/>
                <a:cs typeface="Calibri"/>
              </a:rPr>
              <a:t>sistema </a:t>
            </a:r>
            <a:r>
              <a:rPr sz="2200" b="1" dirty="0">
                <a:latin typeface="Calibri"/>
                <a:cs typeface="Calibri"/>
              </a:rPr>
              <a:t>de GC </a:t>
            </a:r>
            <a:r>
              <a:rPr sz="2200" spc="-5" dirty="0">
                <a:latin typeface="Calibri"/>
                <a:cs typeface="Calibri"/>
              </a:rPr>
              <a:t>pelos mantenedores  </a:t>
            </a:r>
            <a:r>
              <a:rPr sz="2200" dirty="0">
                <a:latin typeface="Calibri"/>
                <a:cs typeface="Calibri"/>
              </a:rPr>
              <a:t>do plano de GC, </a:t>
            </a:r>
            <a:r>
              <a:rPr sz="2200" spc="-5" dirty="0">
                <a:latin typeface="Calibri"/>
                <a:cs typeface="Calibri"/>
              </a:rPr>
              <a:t>para veriﬁcar </a:t>
            </a:r>
            <a:r>
              <a:rPr sz="2200" dirty="0">
                <a:latin typeface="Calibri"/>
                <a:cs typeface="Calibri"/>
              </a:rPr>
              <a:t>se as </a:t>
            </a:r>
            <a:r>
              <a:rPr sz="2200" spc="-5" dirty="0">
                <a:latin typeface="Calibri"/>
                <a:cs typeface="Calibri"/>
              </a:rPr>
              <a:t>políticas 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procedimentos </a:t>
            </a:r>
            <a:r>
              <a:rPr sz="2200" dirty="0">
                <a:latin typeface="Calibri"/>
                <a:cs typeface="Calibri"/>
              </a:rPr>
              <a:t>estão  </a:t>
            </a:r>
            <a:r>
              <a:rPr sz="2200" spc="-5" dirty="0">
                <a:latin typeface="Calibri"/>
                <a:cs typeface="Calibri"/>
              </a:rPr>
              <a:t>sendo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cumpridos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63883" y="723583"/>
            <a:ext cx="6223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Gerenciamento </a:t>
            </a:r>
            <a:r>
              <a:rPr dirty="0"/>
              <a:t>de</a:t>
            </a:r>
            <a:r>
              <a:rPr spc="-45" dirty="0"/>
              <a:t> </a:t>
            </a:r>
            <a:r>
              <a:rPr i="1" dirty="0">
                <a:latin typeface="Calibri"/>
                <a:cs typeface="Calibri"/>
              </a:rPr>
              <a:t>releases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64969"/>
            <a:ext cx="8079740" cy="386461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Calibri"/>
                <a:cs typeface="Calibri"/>
              </a:rPr>
              <a:t>Descrição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como construir, liberar 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entregar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sistema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29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Linguagem natural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(conhecimento)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26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Linguagem computacional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(automação)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205"/>
              </a:spcBef>
              <a:tabLst>
                <a:tab pos="755015" algn="l"/>
              </a:tabLst>
            </a:pPr>
            <a:r>
              <a:rPr sz="2100" dirty="0">
                <a:latin typeface="Arial"/>
                <a:cs typeface="Arial"/>
              </a:rPr>
              <a:t>–	</a:t>
            </a:r>
            <a:r>
              <a:rPr sz="2100" spc="-5" dirty="0">
                <a:latin typeface="Calibri"/>
                <a:cs typeface="Calibri"/>
              </a:rPr>
              <a:t>Manter os descritores </a:t>
            </a:r>
            <a:r>
              <a:rPr sz="2100" dirty="0">
                <a:latin typeface="Calibri"/>
                <a:cs typeface="Calibri"/>
              </a:rPr>
              <a:t>e </a:t>
            </a:r>
            <a:r>
              <a:rPr sz="2100" spc="-5" dirty="0">
                <a:latin typeface="Calibri"/>
                <a:cs typeface="Calibri"/>
              </a:rPr>
              <a:t>documentos sob gerência </a:t>
            </a:r>
            <a:r>
              <a:rPr sz="2100" dirty="0">
                <a:latin typeface="Calibri"/>
                <a:cs typeface="Calibri"/>
              </a:rPr>
              <a:t>de</a:t>
            </a:r>
            <a:r>
              <a:rPr sz="2100" spc="1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conﬁguração!</a:t>
            </a:r>
            <a:endParaRPr sz="2100">
              <a:latin typeface="Calibri"/>
              <a:cs typeface="Calibri"/>
            </a:endParaRPr>
          </a:p>
          <a:p>
            <a:pPr marL="354965" marR="5080" indent="-342900">
              <a:lnSpc>
                <a:spcPct val="127699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Calibri"/>
                <a:cs typeface="Calibri"/>
              </a:rPr>
              <a:t>Deﬁnição </a:t>
            </a:r>
            <a:r>
              <a:rPr sz="2200" dirty="0">
                <a:latin typeface="Calibri"/>
                <a:cs typeface="Calibri"/>
              </a:rPr>
              <a:t>das </a:t>
            </a:r>
            <a:r>
              <a:rPr sz="2200" spc="-5" dirty="0">
                <a:latin typeface="Calibri"/>
                <a:cs typeface="Calibri"/>
              </a:rPr>
              <a:t>situações onde </a:t>
            </a:r>
            <a:r>
              <a:rPr sz="2200" dirty="0">
                <a:latin typeface="Calibri"/>
                <a:cs typeface="Calibri"/>
              </a:rPr>
              <a:t>o </a:t>
            </a:r>
            <a:r>
              <a:rPr sz="2200" spc="-5" dirty="0">
                <a:latin typeface="Calibri"/>
                <a:cs typeface="Calibri"/>
              </a:rPr>
              <a:t>processo pode </a:t>
            </a:r>
            <a:r>
              <a:rPr sz="2200" dirty="0">
                <a:latin typeface="Calibri"/>
                <a:cs typeface="Calibri"/>
              </a:rPr>
              <a:t>ser </a:t>
            </a:r>
            <a:r>
              <a:rPr sz="2200" spc="-5" dirty="0">
                <a:latin typeface="Calibri"/>
                <a:cs typeface="Calibri"/>
              </a:rPr>
              <a:t>temporariamente  </a:t>
            </a:r>
            <a:r>
              <a:rPr sz="2200" dirty="0">
                <a:latin typeface="Calibri"/>
                <a:cs typeface="Calibri"/>
              </a:rPr>
              <a:t>desviado</a:t>
            </a:r>
            <a:endParaRPr sz="2200">
              <a:latin typeface="Calibri"/>
              <a:cs typeface="Calibri"/>
            </a:endParaRPr>
          </a:p>
          <a:p>
            <a:pPr marL="354965" marR="448309" indent="-342900">
              <a:lnSpc>
                <a:spcPct val="131500"/>
              </a:lnSpc>
              <a:spcBef>
                <a:spcPts val="45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Calibri"/>
                <a:cs typeface="Calibri"/>
              </a:rPr>
              <a:t>Cuidado: </a:t>
            </a:r>
            <a:r>
              <a:rPr sz="2200" i="1" spc="-5" dirty="0">
                <a:latin typeface="Calibri"/>
                <a:cs typeface="Calibri"/>
              </a:rPr>
              <a:t>Releases </a:t>
            </a:r>
            <a:r>
              <a:rPr sz="2200" spc="-5" dirty="0">
                <a:latin typeface="Calibri"/>
                <a:cs typeface="Calibri"/>
              </a:rPr>
              <a:t>muito curtas podem </a:t>
            </a:r>
            <a:r>
              <a:rPr sz="2200" dirty="0">
                <a:latin typeface="Calibri"/>
                <a:cs typeface="Calibri"/>
              </a:rPr>
              <a:t>levar a </a:t>
            </a:r>
            <a:r>
              <a:rPr sz="2200" spc="-5" dirty="0">
                <a:latin typeface="Calibri"/>
                <a:cs typeface="Calibri"/>
              </a:rPr>
              <a:t>círculo-vicioso </a:t>
            </a:r>
            <a:r>
              <a:rPr sz="2200" dirty="0">
                <a:latin typeface="Calibri"/>
                <a:cs typeface="Calibri"/>
              </a:rPr>
              <a:t>de  </a:t>
            </a:r>
            <a:r>
              <a:rPr sz="2200" spc="-5" dirty="0">
                <a:latin typeface="Calibri"/>
                <a:cs typeface="Calibri"/>
              </a:rPr>
              <a:t>defeitos...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63883" y="499746"/>
            <a:ext cx="6223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Gerenciamento </a:t>
            </a:r>
            <a:r>
              <a:rPr dirty="0"/>
              <a:t>de</a:t>
            </a:r>
            <a:r>
              <a:rPr spc="-45" dirty="0"/>
              <a:t> </a:t>
            </a:r>
            <a:r>
              <a:rPr i="1" dirty="0">
                <a:latin typeface="Calibri"/>
                <a:cs typeface="Calibri"/>
              </a:rPr>
              <a:t>releases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681412" y="1865313"/>
            <a:ext cx="1898650" cy="149098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ts val="2130"/>
              </a:lnSpc>
              <a:spcBef>
                <a:spcPts val="360"/>
              </a:spcBef>
            </a:pPr>
            <a:r>
              <a:rPr sz="1800" dirty="0">
                <a:latin typeface="Arial"/>
                <a:cs typeface="Arial"/>
              </a:rPr>
              <a:t>Releases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Curtas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0"/>
              </a:lnSpc>
              <a:spcBef>
                <a:spcPts val="40"/>
              </a:spcBef>
            </a:pPr>
            <a:r>
              <a:rPr sz="1800" spc="-35" dirty="0">
                <a:latin typeface="Arial"/>
                <a:cs typeface="Arial"/>
              </a:rPr>
              <a:t>Testes </a:t>
            </a:r>
            <a:r>
              <a:rPr sz="1800" dirty="0">
                <a:latin typeface="Arial"/>
                <a:cs typeface="Arial"/>
              </a:rPr>
              <a:t>manuais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Arial"/>
                <a:cs typeface="Arial"/>
              </a:rPr>
              <a:t>Equipe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pequena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9562" y="3213100"/>
            <a:ext cx="1809750" cy="66675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82905" marR="96520" indent="-279400">
              <a:lnSpc>
                <a:spcPts val="2100"/>
              </a:lnSpc>
              <a:spcBef>
                <a:spcPts val="480"/>
              </a:spcBef>
            </a:pPr>
            <a:r>
              <a:rPr sz="1800" dirty="0">
                <a:latin typeface="Arial"/>
                <a:cs typeface="Arial"/>
              </a:rPr>
              <a:t>Baixa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cobertura  </a:t>
            </a:r>
            <a:r>
              <a:rPr sz="1800" dirty="0">
                <a:latin typeface="Arial"/>
                <a:cs typeface="Arial"/>
              </a:rPr>
              <a:t>dos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6098" y="5195887"/>
            <a:ext cx="1466850" cy="66675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3505" marR="96520" indent="50800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latin typeface="Arial"/>
                <a:cs typeface="Arial"/>
              </a:rPr>
              <a:t>Defeitos </a:t>
            </a:r>
            <a:r>
              <a:rPr sz="180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produto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274" y="3213100"/>
            <a:ext cx="1911350" cy="66675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80340" marR="134620" indent="-50800">
              <a:lnSpc>
                <a:spcPts val="2100"/>
              </a:lnSpc>
              <a:spcBef>
                <a:spcPts val="480"/>
              </a:spcBef>
            </a:pPr>
            <a:r>
              <a:rPr sz="1800" dirty="0">
                <a:latin typeface="Arial"/>
                <a:cs typeface="Arial"/>
              </a:rPr>
              <a:t>Necessidade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 novas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releases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9487" y="5195887"/>
            <a:ext cx="2393950" cy="666750"/>
          </a:xfrm>
          <a:prstGeom prst="rect">
            <a:avLst/>
          </a:prstGeom>
          <a:ln w="25399">
            <a:solidFill>
              <a:srgbClr val="6095C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3505" marR="95885" indent="317500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latin typeface="Arial"/>
                <a:cs typeface="Arial"/>
              </a:rPr>
              <a:t>Solicitações </a:t>
            </a:r>
            <a:r>
              <a:rPr sz="1800" dirty="0">
                <a:latin typeface="Arial"/>
                <a:cs typeface="Arial"/>
              </a:rPr>
              <a:t>de  correção dos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defeitos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80062" y="2598738"/>
            <a:ext cx="2033270" cy="601980"/>
            <a:chOff x="5580062" y="2598738"/>
            <a:chExt cx="2033270" cy="601980"/>
          </a:xfrm>
        </p:grpSpPr>
        <p:sp>
          <p:nvSpPr>
            <p:cNvPr id="18" name="object 18"/>
            <p:cNvSpPr/>
            <p:nvPr/>
          </p:nvSpPr>
          <p:spPr>
            <a:xfrm>
              <a:off x="5592762" y="2611438"/>
              <a:ext cx="1969135" cy="563880"/>
            </a:xfrm>
            <a:custGeom>
              <a:avLst/>
              <a:gdLst/>
              <a:ahLst/>
              <a:cxnLst/>
              <a:rect l="l" t="t" r="r" b="b"/>
              <a:pathLst>
                <a:path w="1969134" h="563880">
                  <a:moveTo>
                    <a:pt x="0" y="0"/>
                  </a:moveTo>
                  <a:lnTo>
                    <a:pt x="184943" y="3175"/>
                  </a:lnTo>
                  <a:lnTo>
                    <a:pt x="367506" y="13493"/>
                  </a:lnTo>
                  <a:lnTo>
                    <a:pt x="547687" y="29368"/>
                  </a:lnTo>
                  <a:lnTo>
                    <a:pt x="723899" y="50799"/>
                  </a:lnTo>
                  <a:lnTo>
                    <a:pt x="893762" y="76993"/>
                  </a:lnTo>
                  <a:lnTo>
                    <a:pt x="1057274" y="108743"/>
                  </a:lnTo>
                  <a:lnTo>
                    <a:pt x="1211261" y="144462"/>
                  </a:lnTo>
                  <a:lnTo>
                    <a:pt x="1355724" y="184150"/>
                  </a:lnTo>
                  <a:lnTo>
                    <a:pt x="1488280" y="227012"/>
                  </a:lnTo>
                  <a:lnTo>
                    <a:pt x="1608137" y="273050"/>
                  </a:lnTo>
                  <a:lnTo>
                    <a:pt x="1712912" y="322262"/>
                  </a:lnTo>
                  <a:lnTo>
                    <a:pt x="1802605" y="373062"/>
                  </a:lnTo>
                  <a:lnTo>
                    <a:pt x="1874043" y="425449"/>
                  </a:lnTo>
                  <a:lnTo>
                    <a:pt x="1903412" y="452437"/>
                  </a:lnTo>
                  <a:lnTo>
                    <a:pt x="1946274" y="506412"/>
                  </a:lnTo>
                  <a:lnTo>
                    <a:pt x="1968499" y="561181"/>
                  </a:lnTo>
                  <a:lnTo>
                    <a:pt x="1968790" y="563726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86929" y="3067013"/>
              <a:ext cx="126364" cy="133985"/>
            </a:xfrm>
            <a:custGeom>
              <a:avLst/>
              <a:gdLst/>
              <a:ahLst/>
              <a:cxnLst/>
              <a:rect l="l" t="t" r="r" b="b"/>
              <a:pathLst>
                <a:path w="126365" h="133985">
                  <a:moveTo>
                    <a:pt x="126178" y="0"/>
                  </a:moveTo>
                  <a:lnTo>
                    <a:pt x="0" y="14418"/>
                  </a:lnTo>
                  <a:lnTo>
                    <a:pt x="77506" y="133388"/>
                  </a:lnTo>
                  <a:lnTo>
                    <a:pt x="12617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105648" y="3879851"/>
            <a:ext cx="471487" cy="1695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656137" y="5465762"/>
            <a:ext cx="957580" cy="127000"/>
            <a:chOff x="4656137" y="5465762"/>
            <a:chExt cx="957580" cy="127000"/>
          </a:xfrm>
        </p:grpSpPr>
        <p:sp>
          <p:nvSpPr>
            <p:cNvPr id="22" name="object 22"/>
            <p:cNvSpPr/>
            <p:nvPr/>
          </p:nvSpPr>
          <p:spPr>
            <a:xfrm>
              <a:off x="4681537" y="5529261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931861" y="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56137" y="546576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7000" y="0"/>
                  </a:moveTo>
                  <a:lnTo>
                    <a:pt x="0" y="63500"/>
                  </a:lnTo>
                  <a:lnTo>
                    <a:pt x="127000" y="126999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568955" y="3892550"/>
            <a:ext cx="680532" cy="164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49" y="2548261"/>
            <a:ext cx="2049462" cy="6648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1529" y="540703"/>
            <a:ext cx="6106160" cy="10515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615315">
              <a:lnSpc>
                <a:spcPts val="4000"/>
              </a:lnSpc>
              <a:spcBef>
                <a:spcPts val="300"/>
              </a:spcBef>
            </a:pPr>
            <a:r>
              <a:rPr sz="3400" spc="-5" dirty="0"/>
              <a:t>Exemplo </a:t>
            </a:r>
            <a:r>
              <a:rPr sz="3400" dirty="0"/>
              <a:t>de </a:t>
            </a:r>
            <a:r>
              <a:rPr sz="3400" spc="-5" dirty="0"/>
              <a:t>ferramentas </a:t>
            </a:r>
            <a:r>
              <a:rPr sz="3400" dirty="0"/>
              <a:t>de  </a:t>
            </a:r>
            <a:r>
              <a:rPr sz="3400" spc="-5" dirty="0"/>
              <a:t>controle </a:t>
            </a:r>
            <a:r>
              <a:rPr sz="3400" dirty="0"/>
              <a:t>de </a:t>
            </a:r>
            <a:r>
              <a:rPr sz="3400" spc="-5" dirty="0"/>
              <a:t>construção </a:t>
            </a:r>
            <a:r>
              <a:rPr sz="3400" dirty="0"/>
              <a:t>e</a:t>
            </a:r>
            <a:r>
              <a:rPr sz="3400" spc="10" dirty="0"/>
              <a:t> </a:t>
            </a:r>
            <a:r>
              <a:rPr sz="3400" spc="-5" dirty="0"/>
              <a:t>liberação</a:t>
            </a:r>
            <a:endParaRPr sz="34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66239"/>
            <a:ext cx="6040755" cy="440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Livre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ts val="3315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Ant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ts val="3329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NAnt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Make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ts val="3340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Rake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Comercial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ts val="3329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ClearMake (IBM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Rational)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MSBuild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(MicrosoB)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Synergy/CM Object Make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(Telelogic)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80700" y="754063"/>
            <a:ext cx="7388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Principais Referências</a:t>
            </a:r>
            <a:r>
              <a:rPr sz="4000" spc="40" dirty="0"/>
              <a:t> </a:t>
            </a:r>
            <a:r>
              <a:rPr sz="4000" spc="-5" dirty="0"/>
              <a:t>Bibliográﬁcas</a:t>
            </a:r>
            <a:endParaRPr sz="40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21615" y="1678939"/>
            <a:ext cx="8106409" cy="477835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4965" marR="1091565" indent="-342900">
              <a:lnSpc>
                <a:spcPct val="772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dirty="0">
                <a:latin typeface="Calibri"/>
                <a:cs typeface="Calibri"/>
              </a:rPr>
              <a:t>Alexis Leon, “A Guide to </a:t>
            </a:r>
            <a:r>
              <a:rPr lang="pt-BR" sz="2700" spc="20" dirty="0">
                <a:latin typeface="Calibri"/>
                <a:cs typeface="Calibri"/>
              </a:rPr>
              <a:t>software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Conﬁguration  Management”, Artech House Publishers,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2000.</a:t>
            </a:r>
            <a:endParaRPr sz="2700" dirty="0">
              <a:latin typeface="Calibri"/>
              <a:cs typeface="Calibri"/>
            </a:endParaRPr>
          </a:p>
          <a:p>
            <a:pPr marL="354965" marR="106680" indent="-342900">
              <a:lnSpc>
                <a:spcPts val="2650"/>
              </a:lnSpc>
              <a:spcBef>
                <a:spcPts val="59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dirty="0">
                <a:latin typeface="Calibri"/>
                <a:cs typeface="Calibri"/>
              </a:rPr>
              <a:t>Anne </a:t>
            </a:r>
            <a:r>
              <a:rPr sz="2700" spc="-5" dirty="0">
                <a:latin typeface="Calibri"/>
                <a:cs typeface="Calibri"/>
              </a:rPr>
              <a:t>Hass, “Conﬁguration Management Principles </a:t>
            </a:r>
            <a:r>
              <a:rPr sz="2700" dirty="0">
                <a:latin typeface="Calibri"/>
                <a:cs typeface="Calibri"/>
              </a:rPr>
              <a:t>and  </a:t>
            </a:r>
            <a:r>
              <a:rPr sz="2700" spc="-5" dirty="0">
                <a:latin typeface="Calibri"/>
                <a:cs typeface="Calibri"/>
              </a:rPr>
              <a:t>Practices”, Boston, MA, Pearson Education,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Inc.</a:t>
            </a:r>
          </a:p>
          <a:p>
            <a:pPr marL="354965" marR="115570" indent="-342900">
              <a:lnSpc>
                <a:spcPct val="79500"/>
              </a:lnSpc>
              <a:spcBef>
                <a:spcPts val="68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Calibri"/>
                <a:cs typeface="Calibri"/>
              </a:rPr>
              <a:t>Conradi, </a:t>
            </a:r>
            <a:r>
              <a:rPr sz="2700" dirty="0">
                <a:latin typeface="Calibri"/>
                <a:cs typeface="Calibri"/>
              </a:rPr>
              <a:t>R. and </a:t>
            </a:r>
            <a:r>
              <a:rPr sz="2700" spc="-10" dirty="0">
                <a:latin typeface="Calibri"/>
                <a:cs typeface="Calibri"/>
              </a:rPr>
              <a:t>Westfechtel, </a:t>
            </a:r>
            <a:r>
              <a:rPr sz="2700" spc="-5" dirty="0">
                <a:latin typeface="Calibri"/>
                <a:cs typeface="Calibri"/>
              </a:rPr>
              <a:t>B. Version </a:t>
            </a:r>
            <a:r>
              <a:rPr sz="2700" dirty="0">
                <a:latin typeface="Calibri"/>
                <a:cs typeface="Calibri"/>
              </a:rPr>
              <a:t>Models </a:t>
            </a:r>
            <a:r>
              <a:rPr sz="2700" spc="-5" dirty="0">
                <a:latin typeface="Calibri"/>
                <a:cs typeface="Calibri"/>
              </a:rPr>
              <a:t>for  </a:t>
            </a:r>
            <a:r>
              <a:rPr lang="pt-BR" sz="2700" spc="20" dirty="0">
                <a:latin typeface="Calibri"/>
                <a:cs typeface="Calibri"/>
              </a:rPr>
              <a:t>software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Conﬁguration Management. </a:t>
            </a:r>
            <a:r>
              <a:rPr sz="2700" dirty="0">
                <a:latin typeface="Calibri"/>
                <a:cs typeface="Calibri"/>
              </a:rPr>
              <a:t>ACM </a:t>
            </a:r>
            <a:r>
              <a:rPr sz="2700" spc="-5" dirty="0">
                <a:latin typeface="Calibri"/>
                <a:cs typeface="Calibri"/>
              </a:rPr>
              <a:t>Computing  Surveys, v.30, n.2, </a:t>
            </a:r>
            <a:r>
              <a:rPr sz="2700" dirty="0">
                <a:latin typeface="Calibri"/>
                <a:cs typeface="Calibri"/>
              </a:rPr>
              <a:t>p. </a:t>
            </a:r>
            <a:r>
              <a:rPr sz="2700" spc="-5" dirty="0">
                <a:latin typeface="Calibri"/>
                <a:cs typeface="Calibri"/>
              </a:rPr>
              <a:t>232-282,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1998.</a:t>
            </a:r>
            <a:endParaRPr sz="2700" dirty="0">
              <a:latin typeface="Calibri"/>
              <a:cs typeface="Calibri"/>
            </a:endParaRPr>
          </a:p>
          <a:p>
            <a:pPr marL="354965" marR="5080" indent="-342900">
              <a:lnSpc>
                <a:spcPct val="798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Calibri"/>
                <a:cs typeface="Calibri"/>
              </a:rPr>
              <a:t>Dart, </a:t>
            </a:r>
            <a:r>
              <a:rPr sz="2700" dirty="0">
                <a:latin typeface="Calibri"/>
                <a:cs typeface="Calibri"/>
              </a:rPr>
              <a:t>S., </a:t>
            </a:r>
            <a:r>
              <a:rPr sz="2700" spc="-5" dirty="0">
                <a:latin typeface="Calibri"/>
                <a:cs typeface="Calibri"/>
              </a:rPr>
              <a:t>1991, “Concepts in Conﬁguration Management  Systems”, International Workshop on </a:t>
            </a:r>
            <a:r>
              <a:rPr lang="pt-BR" sz="2700" spc="20" dirty="0">
                <a:latin typeface="Calibri"/>
                <a:cs typeface="Calibri"/>
              </a:rPr>
              <a:t>software</a:t>
            </a:r>
            <a:r>
              <a:rPr sz="2700" spc="20" dirty="0">
                <a:latin typeface="Calibri"/>
                <a:cs typeface="Calibri"/>
              </a:rPr>
              <a:t>  </a:t>
            </a:r>
            <a:r>
              <a:rPr sz="2700" spc="-5" dirty="0">
                <a:latin typeface="Calibri"/>
                <a:cs typeface="Calibri"/>
              </a:rPr>
              <a:t>Conﬁguration Management (SCM), Trondheim, Norway  (June), pp.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1-18.</a:t>
            </a:r>
          </a:p>
          <a:p>
            <a:pPr marL="354965" marR="999490" indent="-342900">
              <a:lnSpc>
                <a:spcPct val="788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Calibri"/>
                <a:cs typeface="Calibri"/>
              </a:rPr>
              <a:t>Pressman, </a:t>
            </a:r>
            <a:r>
              <a:rPr sz="2700" dirty="0">
                <a:latin typeface="Calibri"/>
                <a:cs typeface="Calibri"/>
              </a:rPr>
              <a:t>R. S. </a:t>
            </a:r>
            <a:r>
              <a:rPr sz="2700" spc="-5" dirty="0">
                <a:latin typeface="Calibri"/>
                <a:cs typeface="Calibri"/>
              </a:rPr>
              <a:t>(1997). </a:t>
            </a:r>
            <a:r>
              <a:rPr sz="2700" spc="20" dirty="0">
                <a:latin typeface="Calibri"/>
                <a:cs typeface="Calibri"/>
              </a:rPr>
              <a:t>“</a:t>
            </a:r>
            <a:r>
              <a:rPr lang="pt-BR" sz="2700" spc="20" dirty="0">
                <a:latin typeface="Calibri"/>
                <a:cs typeface="Calibri"/>
              </a:rPr>
              <a:t>software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Engineering: </a:t>
            </a:r>
            <a:r>
              <a:rPr sz="2700" dirty="0">
                <a:latin typeface="Calibri"/>
                <a:cs typeface="Calibri"/>
              </a:rPr>
              <a:t>A  </a:t>
            </a:r>
            <a:r>
              <a:rPr sz="2700" spc="-5" dirty="0">
                <a:latin typeface="Calibri"/>
                <a:cs typeface="Calibri"/>
              </a:rPr>
              <a:t>Practitioner's Approach”,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McGraw-Hill.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35233" y="723583"/>
            <a:ext cx="5878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Gerência </a:t>
            </a:r>
            <a:r>
              <a:rPr dirty="0"/>
              <a:t>de</a:t>
            </a:r>
            <a:r>
              <a:rPr spc="-20" dirty="0"/>
              <a:t> </a:t>
            </a:r>
            <a:r>
              <a:rPr spc="-5" dirty="0"/>
              <a:t>Conﬁguração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6983" y="4486530"/>
            <a:ext cx="2392045" cy="956944"/>
          </a:xfrm>
          <a:custGeom>
            <a:avLst/>
            <a:gdLst/>
            <a:ahLst/>
            <a:cxnLst/>
            <a:rect l="l" t="t" r="r" b="b"/>
            <a:pathLst>
              <a:path w="2392045" h="956945">
                <a:moveTo>
                  <a:pt x="1913519" y="0"/>
                </a:moveTo>
                <a:lnTo>
                  <a:pt x="0" y="0"/>
                </a:lnTo>
                <a:lnTo>
                  <a:pt x="478379" y="478379"/>
                </a:lnTo>
                <a:lnTo>
                  <a:pt x="0" y="956759"/>
                </a:lnTo>
                <a:lnTo>
                  <a:pt x="1913519" y="956759"/>
                </a:lnTo>
                <a:lnTo>
                  <a:pt x="2391899" y="478379"/>
                </a:lnTo>
                <a:lnTo>
                  <a:pt x="191351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7080" y="4828385"/>
            <a:ext cx="13785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Desenvolvimento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86992" y="4473830"/>
            <a:ext cx="2417445" cy="982344"/>
            <a:chOff x="2286992" y="4473830"/>
            <a:chExt cx="2417445" cy="982344"/>
          </a:xfrm>
        </p:grpSpPr>
        <p:sp>
          <p:nvSpPr>
            <p:cNvPr id="15" name="object 15"/>
            <p:cNvSpPr/>
            <p:nvPr/>
          </p:nvSpPr>
          <p:spPr>
            <a:xfrm>
              <a:off x="2299693" y="4486530"/>
              <a:ext cx="2392045" cy="956944"/>
            </a:xfrm>
            <a:custGeom>
              <a:avLst/>
              <a:gdLst/>
              <a:ahLst/>
              <a:cxnLst/>
              <a:rect l="l" t="t" r="r" b="b"/>
              <a:pathLst>
                <a:path w="2392045" h="956945">
                  <a:moveTo>
                    <a:pt x="1913520" y="0"/>
                  </a:moveTo>
                  <a:lnTo>
                    <a:pt x="0" y="0"/>
                  </a:lnTo>
                  <a:lnTo>
                    <a:pt x="478379" y="478379"/>
                  </a:lnTo>
                  <a:lnTo>
                    <a:pt x="0" y="956759"/>
                  </a:lnTo>
                  <a:lnTo>
                    <a:pt x="1913520" y="956759"/>
                  </a:lnTo>
                  <a:lnTo>
                    <a:pt x="2391900" y="478379"/>
                  </a:lnTo>
                  <a:lnTo>
                    <a:pt x="191352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99692" y="4486530"/>
              <a:ext cx="2392045" cy="956944"/>
            </a:xfrm>
            <a:custGeom>
              <a:avLst/>
              <a:gdLst/>
              <a:ahLst/>
              <a:cxnLst/>
              <a:rect l="l" t="t" r="r" b="b"/>
              <a:pathLst>
                <a:path w="2392045" h="956945">
                  <a:moveTo>
                    <a:pt x="0" y="0"/>
                  </a:moveTo>
                  <a:lnTo>
                    <a:pt x="1913519" y="0"/>
                  </a:lnTo>
                  <a:lnTo>
                    <a:pt x="2391899" y="478379"/>
                  </a:lnTo>
                  <a:lnTo>
                    <a:pt x="1913519" y="956759"/>
                  </a:lnTo>
                  <a:lnTo>
                    <a:pt x="0" y="956759"/>
                  </a:lnTo>
                  <a:lnTo>
                    <a:pt x="478379" y="47837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31818" y="4828385"/>
            <a:ext cx="774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Liberação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39703" y="4473830"/>
            <a:ext cx="2417445" cy="982344"/>
            <a:chOff x="4439703" y="4473830"/>
            <a:chExt cx="2417445" cy="982344"/>
          </a:xfrm>
        </p:grpSpPr>
        <p:sp>
          <p:nvSpPr>
            <p:cNvPr id="19" name="object 19"/>
            <p:cNvSpPr/>
            <p:nvPr/>
          </p:nvSpPr>
          <p:spPr>
            <a:xfrm>
              <a:off x="4452402" y="4486530"/>
              <a:ext cx="2392045" cy="956944"/>
            </a:xfrm>
            <a:custGeom>
              <a:avLst/>
              <a:gdLst/>
              <a:ahLst/>
              <a:cxnLst/>
              <a:rect l="l" t="t" r="r" b="b"/>
              <a:pathLst>
                <a:path w="2392045" h="956945">
                  <a:moveTo>
                    <a:pt x="1913520" y="0"/>
                  </a:moveTo>
                  <a:lnTo>
                    <a:pt x="0" y="0"/>
                  </a:lnTo>
                  <a:lnTo>
                    <a:pt x="478381" y="478379"/>
                  </a:lnTo>
                  <a:lnTo>
                    <a:pt x="0" y="956759"/>
                  </a:lnTo>
                  <a:lnTo>
                    <a:pt x="1913520" y="956759"/>
                  </a:lnTo>
                  <a:lnTo>
                    <a:pt x="2391900" y="478379"/>
                  </a:lnTo>
                  <a:lnTo>
                    <a:pt x="191352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52403" y="4486530"/>
              <a:ext cx="2392045" cy="956944"/>
            </a:xfrm>
            <a:custGeom>
              <a:avLst/>
              <a:gdLst/>
              <a:ahLst/>
              <a:cxnLst/>
              <a:rect l="l" t="t" r="r" b="b"/>
              <a:pathLst>
                <a:path w="2392045" h="956945">
                  <a:moveTo>
                    <a:pt x="0" y="0"/>
                  </a:moveTo>
                  <a:lnTo>
                    <a:pt x="1913519" y="0"/>
                  </a:lnTo>
                  <a:lnTo>
                    <a:pt x="2391899" y="478379"/>
                  </a:lnTo>
                  <a:lnTo>
                    <a:pt x="1913519" y="956759"/>
                  </a:lnTo>
                  <a:lnTo>
                    <a:pt x="0" y="956759"/>
                  </a:lnTo>
                  <a:lnTo>
                    <a:pt x="478380" y="47837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77511" y="4828385"/>
            <a:ext cx="9886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Implantação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92413" y="4473830"/>
            <a:ext cx="2417445" cy="982344"/>
            <a:chOff x="6592413" y="4473830"/>
            <a:chExt cx="2417445" cy="982344"/>
          </a:xfrm>
        </p:grpSpPr>
        <p:sp>
          <p:nvSpPr>
            <p:cNvPr id="23" name="object 23"/>
            <p:cNvSpPr/>
            <p:nvPr/>
          </p:nvSpPr>
          <p:spPr>
            <a:xfrm>
              <a:off x="6605113" y="4486530"/>
              <a:ext cx="2392045" cy="956944"/>
            </a:xfrm>
            <a:custGeom>
              <a:avLst/>
              <a:gdLst/>
              <a:ahLst/>
              <a:cxnLst/>
              <a:rect l="l" t="t" r="r" b="b"/>
              <a:pathLst>
                <a:path w="2392045" h="956945">
                  <a:moveTo>
                    <a:pt x="1913519" y="0"/>
                  </a:moveTo>
                  <a:lnTo>
                    <a:pt x="0" y="0"/>
                  </a:lnTo>
                  <a:lnTo>
                    <a:pt x="478379" y="478379"/>
                  </a:lnTo>
                  <a:lnTo>
                    <a:pt x="0" y="956759"/>
                  </a:lnTo>
                  <a:lnTo>
                    <a:pt x="1913519" y="956759"/>
                  </a:lnTo>
                  <a:lnTo>
                    <a:pt x="2391900" y="478379"/>
                  </a:lnTo>
                  <a:lnTo>
                    <a:pt x="1913519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05113" y="4486530"/>
              <a:ext cx="2392045" cy="956944"/>
            </a:xfrm>
            <a:custGeom>
              <a:avLst/>
              <a:gdLst/>
              <a:ahLst/>
              <a:cxnLst/>
              <a:rect l="l" t="t" r="r" b="b"/>
              <a:pathLst>
                <a:path w="2392045" h="956945">
                  <a:moveTo>
                    <a:pt x="0" y="0"/>
                  </a:moveTo>
                  <a:lnTo>
                    <a:pt x="1913519" y="0"/>
                  </a:lnTo>
                  <a:lnTo>
                    <a:pt x="2391899" y="478379"/>
                  </a:lnTo>
                  <a:lnTo>
                    <a:pt x="1913519" y="956759"/>
                  </a:lnTo>
                  <a:lnTo>
                    <a:pt x="0" y="956759"/>
                  </a:lnTo>
                  <a:lnTo>
                    <a:pt x="478380" y="47837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42680" y="4828385"/>
            <a:ext cx="7632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Produção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4313" y="5572145"/>
            <a:ext cx="8643936" cy="3698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3053" y="5605164"/>
            <a:ext cx="2419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Gerência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Conﬁguração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615" y="1961839"/>
            <a:ext cx="7408545" cy="149528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latin typeface="Calibri"/>
                <a:cs typeface="Calibri"/>
              </a:rPr>
              <a:t>Gerência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5" dirty="0">
                <a:latin typeface="Calibri"/>
                <a:cs typeface="Calibri"/>
              </a:rPr>
              <a:t>conﬁguração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30" dirty="0">
                <a:latin typeface="Calibri"/>
                <a:cs typeface="Calibri"/>
              </a:rPr>
              <a:t>so</a:t>
            </a:r>
            <a:r>
              <a:rPr lang="pt-BR" sz="3200" spc="30" dirty="0" err="1">
                <a:latin typeface="Calibri"/>
                <a:cs typeface="Calibri"/>
              </a:rPr>
              <a:t>ft</a:t>
            </a:r>
            <a:r>
              <a:rPr sz="3200" spc="30" dirty="0">
                <a:latin typeface="Calibri"/>
                <a:cs typeface="Calibri"/>
              </a:rPr>
              <a:t>ware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uma  </a:t>
            </a:r>
            <a:r>
              <a:rPr sz="3200" b="1" spc="-5" dirty="0">
                <a:solidFill>
                  <a:srgbClr val="4F81BD"/>
                </a:solidFill>
                <a:latin typeface="Calibri"/>
                <a:cs typeface="Calibri"/>
              </a:rPr>
              <a:t>disciplina </a:t>
            </a:r>
            <a:r>
              <a:rPr sz="3200" spc="-5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b="1" spc="-5" dirty="0">
                <a:solidFill>
                  <a:srgbClr val="4F81BD"/>
                </a:solidFill>
                <a:latin typeface="Calibri"/>
                <a:cs typeface="Calibri"/>
              </a:rPr>
              <a:t>controle da evolução de  sistemas </a:t>
            </a:r>
            <a:r>
              <a:rPr sz="3200" b="1" dirty="0">
                <a:solidFill>
                  <a:srgbClr val="4F81BD"/>
                </a:solidFill>
                <a:latin typeface="Calibri"/>
                <a:cs typeface="Calibri"/>
              </a:rPr>
              <a:t>de </a:t>
            </a:r>
            <a:r>
              <a:rPr sz="3200" b="1" spc="55" dirty="0">
                <a:solidFill>
                  <a:srgbClr val="4F81BD"/>
                </a:solidFill>
                <a:latin typeface="Calibri"/>
                <a:cs typeface="Calibri"/>
              </a:rPr>
              <a:t>so</a:t>
            </a:r>
            <a:r>
              <a:rPr lang="pt-BR" sz="3200" b="1" spc="55" dirty="0" err="1">
                <a:solidFill>
                  <a:srgbClr val="4F81BD"/>
                </a:solidFill>
                <a:latin typeface="Calibri"/>
                <a:cs typeface="Calibri"/>
              </a:rPr>
              <a:t>ft</a:t>
            </a:r>
            <a:r>
              <a:rPr sz="3200" b="1" spc="55" dirty="0">
                <a:solidFill>
                  <a:srgbClr val="4F81BD"/>
                </a:solidFill>
                <a:latin typeface="Calibri"/>
                <a:cs typeface="Calibri"/>
              </a:rPr>
              <a:t>ware </a:t>
            </a:r>
            <a:r>
              <a:rPr sz="3200" spc="-5" dirty="0">
                <a:latin typeface="Calibri"/>
                <a:cs typeface="Calibri"/>
              </a:rPr>
              <a:t>(Susan Dart,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1991)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16245" y="754063"/>
            <a:ext cx="7716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Sistema </a:t>
            </a:r>
            <a:r>
              <a:rPr sz="4000" dirty="0"/>
              <a:t>de </a:t>
            </a:r>
            <a:r>
              <a:rPr sz="4000" spc="-5" dirty="0"/>
              <a:t>Gerência </a:t>
            </a:r>
            <a:r>
              <a:rPr sz="4000" dirty="0"/>
              <a:t>de</a:t>
            </a:r>
            <a:r>
              <a:rPr sz="4000" spc="5" dirty="0"/>
              <a:t> </a:t>
            </a:r>
            <a:r>
              <a:rPr sz="4000" spc="-5" dirty="0"/>
              <a:t>Conﬁguração</a:t>
            </a:r>
            <a:endParaRPr sz="4000"/>
          </a:p>
        </p:txBody>
      </p:sp>
      <p:sp>
        <p:nvSpPr>
          <p:cNvPr id="13" name="object 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Versão </a:t>
            </a:r>
            <a:r>
              <a:rPr dirty="0"/>
              <a:t>1</a:t>
            </a:r>
          </a:p>
          <a:p>
            <a:pPr marL="291465">
              <a:lnSpc>
                <a:spcPct val="100000"/>
              </a:lnSpc>
            </a:pPr>
            <a:endParaRPr sz="2200"/>
          </a:p>
          <a:p>
            <a:pPr marL="291465">
              <a:lnSpc>
                <a:spcPct val="100000"/>
              </a:lnSpc>
              <a:spcBef>
                <a:spcPts val="10"/>
              </a:spcBef>
            </a:pPr>
            <a:endParaRPr sz="1900"/>
          </a:p>
          <a:p>
            <a:pPr marL="1678939">
              <a:lnSpc>
                <a:spcPct val="100000"/>
              </a:lnSpc>
            </a:pPr>
            <a:r>
              <a:rPr spc="-5" dirty="0"/>
              <a:t>Versão </a:t>
            </a:r>
            <a:r>
              <a:rPr dirty="0"/>
              <a:t>2</a:t>
            </a:r>
          </a:p>
          <a:p>
            <a:pPr marL="291465">
              <a:lnSpc>
                <a:spcPct val="100000"/>
              </a:lnSpc>
            </a:pPr>
            <a:endParaRPr sz="2200"/>
          </a:p>
          <a:p>
            <a:pPr marL="291465">
              <a:lnSpc>
                <a:spcPct val="100000"/>
              </a:lnSpc>
              <a:spcBef>
                <a:spcPts val="10"/>
              </a:spcBef>
            </a:pPr>
            <a:endParaRPr sz="1900"/>
          </a:p>
          <a:p>
            <a:pPr marL="291465" algn="ctr">
              <a:lnSpc>
                <a:spcPct val="100000"/>
              </a:lnSpc>
            </a:pPr>
            <a:r>
              <a:rPr spc="-5" dirty="0"/>
              <a:t>Versão </a:t>
            </a:r>
            <a:r>
              <a:rPr dirty="0"/>
              <a:t>3</a:t>
            </a:r>
          </a:p>
          <a:p>
            <a:pPr marL="291465">
              <a:lnSpc>
                <a:spcPct val="100000"/>
              </a:lnSpc>
            </a:pPr>
            <a:endParaRPr sz="2200"/>
          </a:p>
          <a:p>
            <a:pPr marL="291465">
              <a:lnSpc>
                <a:spcPct val="100000"/>
              </a:lnSpc>
              <a:spcBef>
                <a:spcPts val="55"/>
              </a:spcBef>
            </a:pPr>
            <a:endParaRPr sz="1850"/>
          </a:p>
          <a:p>
            <a:pPr marL="4429760">
              <a:lnSpc>
                <a:spcPct val="100000"/>
              </a:lnSpc>
            </a:pPr>
            <a:r>
              <a:rPr spc="-5" dirty="0"/>
              <a:t>Versão </a:t>
            </a:r>
            <a:r>
              <a:rPr dirty="0"/>
              <a:t>4</a:t>
            </a:r>
          </a:p>
          <a:p>
            <a:pPr marL="291465">
              <a:lnSpc>
                <a:spcPct val="100000"/>
              </a:lnSpc>
            </a:pPr>
            <a:endParaRPr sz="2200"/>
          </a:p>
          <a:p>
            <a:pPr marL="291465">
              <a:lnSpc>
                <a:spcPct val="100000"/>
              </a:lnSpc>
              <a:spcBef>
                <a:spcPts val="10"/>
              </a:spcBef>
            </a:pPr>
            <a:endParaRPr sz="1900"/>
          </a:p>
          <a:p>
            <a:pPr marL="291465" marR="5080" algn="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Versão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828801" y="1826128"/>
            <a:ext cx="7010400" cy="4803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16245" y="754063"/>
            <a:ext cx="7716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Sistema </a:t>
            </a:r>
            <a:r>
              <a:rPr sz="4000" dirty="0"/>
              <a:t>de </a:t>
            </a:r>
            <a:r>
              <a:rPr sz="4000" spc="-5" dirty="0"/>
              <a:t>Gerência </a:t>
            </a:r>
            <a:r>
              <a:rPr sz="4000" dirty="0"/>
              <a:t>de</a:t>
            </a:r>
            <a:r>
              <a:rPr sz="4000" spc="5" dirty="0"/>
              <a:t> </a:t>
            </a:r>
            <a:r>
              <a:rPr sz="4000" spc="-5" dirty="0"/>
              <a:t>Conﬁguração</a:t>
            </a:r>
            <a:endParaRPr sz="4000"/>
          </a:p>
        </p:txBody>
      </p:sp>
      <p:sp>
        <p:nvSpPr>
          <p:cNvPr id="16" name="object 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Versão </a:t>
            </a:r>
            <a:r>
              <a:rPr dirty="0"/>
              <a:t>1</a:t>
            </a:r>
          </a:p>
          <a:p>
            <a:pPr marL="291465">
              <a:lnSpc>
                <a:spcPct val="100000"/>
              </a:lnSpc>
            </a:pPr>
            <a:endParaRPr sz="2200" dirty="0"/>
          </a:p>
          <a:p>
            <a:pPr marL="291465">
              <a:lnSpc>
                <a:spcPct val="100000"/>
              </a:lnSpc>
              <a:spcBef>
                <a:spcPts val="10"/>
              </a:spcBef>
            </a:pPr>
            <a:endParaRPr sz="1900" dirty="0"/>
          </a:p>
          <a:p>
            <a:pPr marL="1678939">
              <a:lnSpc>
                <a:spcPct val="100000"/>
              </a:lnSpc>
            </a:pPr>
            <a:r>
              <a:rPr spc="-5" dirty="0"/>
              <a:t>Versão </a:t>
            </a:r>
            <a:r>
              <a:rPr dirty="0"/>
              <a:t>2</a:t>
            </a:r>
          </a:p>
          <a:p>
            <a:pPr marL="291465">
              <a:lnSpc>
                <a:spcPct val="100000"/>
              </a:lnSpc>
            </a:pPr>
            <a:endParaRPr sz="2200" dirty="0"/>
          </a:p>
          <a:p>
            <a:pPr marL="291465">
              <a:lnSpc>
                <a:spcPct val="100000"/>
              </a:lnSpc>
              <a:spcBef>
                <a:spcPts val="10"/>
              </a:spcBef>
            </a:pPr>
            <a:endParaRPr sz="1900" dirty="0"/>
          </a:p>
          <a:p>
            <a:pPr marL="291465" algn="ctr">
              <a:lnSpc>
                <a:spcPct val="100000"/>
              </a:lnSpc>
            </a:pPr>
            <a:r>
              <a:rPr spc="-5" dirty="0"/>
              <a:t>Versão </a:t>
            </a:r>
            <a:r>
              <a:rPr dirty="0"/>
              <a:t>3</a:t>
            </a:r>
          </a:p>
          <a:p>
            <a:pPr marL="291465">
              <a:lnSpc>
                <a:spcPct val="100000"/>
              </a:lnSpc>
            </a:pPr>
            <a:endParaRPr sz="2200" dirty="0"/>
          </a:p>
          <a:p>
            <a:pPr marL="291465">
              <a:lnSpc>
                <a:spcPct val="100000"/>
              </a:lnSpc>
              <a:spcBef>
                <a:spcPts val="55"/>
              </a:spcBef>
            </a:pPr>
            <a:endParaRPr sz="1850" dirty="0"/>
          </a:p>
          <a:p>
            <a:pPr marL="4429760">
              <a:lnSpc>
                <a:spcPct val="100000"/>
              </a:lnSpc>
            </a:pPr>
            <a:r>
              <a:rPr spc="-5" dirty="0"/>
              <a:t>Versão </a:t>
            </a:r>
            <a:r>
              <a:rPr dirty="0"/>
              <a:t>4</a:t>
            </a:r>
          </a:p>
          <a:p>
            <a:pPr marL="291465">
              <a:lnSpc>
                <a:spcPct val="100000"/>
              </a:lnSpc>
            </a:pPr>
            <a:endParaRPr sz="2200" dirty="0"/>
          </a:p>
          <a:p>
            <a:pPr marL="291465">
              <a:lnSpc>
                <a:spcPct val="100000"/>
              </a:lnSpc>
              <a:spcBef>
                <a:spcPts val="10"/>
              </a:spcBef>
            </a:pPr>
            <a:endParaRPr sz="1900" dirty="0"/>
          </a:p>
          <a:p>
            <a:pPr marL="291465" marR="5080" algn="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Versão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415206" y="1912892"/>
            <a:ext cx="5794374" cy="3486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630987" y="5702300"/>
            <a:ext cx="1668780" cy="525780"/>
            <a:chOff x="6630987" y="5702300"/>
            <a:chExt cx="1668780" cy="525780"/>
          </a:xfrm>
        </p:grpSpPr>
        <p:sp>
          <p:nvSpPr>
            <p:cNvPr id="14" name="object 14"/>
            <p:cNvSpPr/>
            <p:nvPr/>
          </p:nvSpPr>
          <p:spPr>
            <a:xfrm>
              <a:off x="6643687" y="5714999"/>
              <a:ext cx="1643380" cy="500380"/>
            </a:xfrm>
            <a:custGeom>
              <a:avLst/>
              <a:gdLst/>
              <a:ahLst/>
              <a:cxnLst/>
              <a:rect l="l" t="t" r="r" b="b"/>
              <a:pathLst>
                <a:path w="1643379" h="500379">
                  <a:moveTo>
                    <a:pt x="821529" y="0"/>
                  </a:moveTo>
                  <a:lnTo>
                    <a:pt x="750645" y="917"/>
                  </a:lnTo>
                  <a:lnTo>
                    <a:pt x="681434" y="3621"/>
                  </a:lnTo>
                  <a:lnTo>
                    <a:pt x="614145" y="8034"/>
                  </a:lnTo>
                  <a:lnTo>
                    <a:pt x="549023" y="14083"/>
                  </a:lnTo>
                  <a:lnTo>
                    <a:pt x="486316" y="21693"/>
                  </a:lnTo>
                  <a:lnTo>
                    <a:pt x="426269" y="30788"/>
                  </a:lnTo>
                  <a:lnTo>
                    <a:pt x="369130" y="41292"/>
                  </a:lnTo>
                  <a:lnTo>
                    <a:pt x="315145" y="53133"/>
                  </a:lnTo>
                  <a:lnTo>
                    <a:pt x="264560" y="66233"/>
                  </a:lnTo>
                  <a:lnTo>
                    <a:pt x="217623" y="80518"/>
                  </a:lnTo>
                  <a:lnTo>
                    <a:pt x="174579" y="95914"/>
                  </a:lnTo>
                  <a:lnTo>
                    <a:pt x="135676" y="112344"/>
                  </a:lnTo>
                  <a:lnTo>
                    <a:pt x="101160" y="129734"/>
                  </a:lnTo>
                  <a:lnTo>
                    <a:pt x="46275" y="167094"/>
                  </a:lnTo>
                  <a:lnTo>
                    <a:pt x="11897" y="207394"/>
                  </a:lnTo>
                  <a:lnTo>
                    <a:pt x="0" y="250031"/>
                  </a:lnTo>
                  <a:lnTo>
                    <a:pt x="3015" y="271605"/>
                  </a:lnTo>
                  <a:lnTo>
                    <a:pt x="26399" y="313149"/>
                  </a:lnTo>
                  <a:lnTo>
                    <a:pt x="71277" y="352053"/>
                  </a:lnTo>
                  <a:lnTo>
                    <a:pt x="135676" y="387719"/>
                  </a:lnTo>
                  <a:lnTo>
                    <a:pt x="174579" y="404149"/>
                  </a:lnTo>
                  <a:lnTo>
                    <a:pt x="217623" y="419545"/>
                  </a:lnTo>
                  <a:lnTo>
                    <a:pt x="264560" y="433830"/>
                  </a:lnTo>
                  <a:lnTo>
                    <a:pt x="315145" y="446930"/>
                  </a:lnTo>
                  <a:lnTo>
                    <a:pt x="369130" y="458770"/>
                  </a:lnTo>
                  <a:lnTo>
                    <a:pt x="426269" y="469275"/>
                  </a:lnTo>
                  <a:lnTo>
                    <a:pt x="486316" y="478370"/>
                  </a:lnTo>
                  <a:lnTo>
                    <a:pt x="549023" y="485980"/>
                  </a:lnTo>
                  <a:lnTo>
                    <a:pt x="614145" y="492029"/>
                  </a:lnTo>
                  <a:lnTo>
                    <a:pt x="681434" y="496442"/>
                  </a:lnTo>
                  <a:lnTo>
                    <a:pt x="750645" y="499146"/>
                  </a:lnTo>
                  <a:lnTo>
                    <a:pt x="821529" y="500063"/>
                  </a:lnTo>
                  <a:lnTo>
                    <a:pt x="892414" y="499146"/>
                  </a:lnTo>
                  <a:lnTo>
                    <a:pt x="961625" y="496442"/>
                  </a:lnTo>
                  <a:lnTo>
                    <a:pt x="1028915" y="492029"/>
                  </a:lnTo>
                  <a:lnTo>
                    <a:pt x="1094036" y="485980"/>
                  </a:lnTo>
                  <a:lnTo>
                    <a:pt x="1156744" y="478370"/>
                  </a:lnTo>
                  <a:lnTo>
                    <a:pt x="1216791" y="469275"/>
                  </a:lnTo>
                  <a:lnTo>
                    <a:pt x="1273930" y="458770"/>
                  </a:lnTo>
                  <a:lnTo>
                    <a:pt x="1327915" y="446930"/>
                  </a:lnTo>
                  <a:lnTo>
                    <a:pt x="1378500" y="433830"/>
                  </a:lnTo>
                  <a:lnTo>
                    <a:pt x="1425438" y="419545"/>
                  </a:lnTo>
                  <a:lnTo>
                    <a:pt x="1468481" y="404149"/>
                  </a:lnTo>
                  <a:lnTo>
                    <a:pt x="1507384" y="387719"/>
                  </a:lnTo>
                  <a:lnTo>
                    <a:pt x="1541901" y="370329"/>
                  </a:lnTo>
                  <a:lnTo>
                    <a:pt x="1596785" y="332968"/>
                  </a:lnTo>
                  <a:lnTo>
                    <a:pt x="1631163" y="292669"/>
                  </a:lnTo>
                  <a:lnTo>
                    <a:pt x="1643061" y="250031"/>
                  </a:lnTo>
                  <a:lnTo>
                    <a:pt x="1640045" y="228458"/>
                  </a:lnTo>
                  <a:lnTo>
                    <a:pt x="1616661" y="186914"/>
                  </a:lnTo>
                  <a:lnTo>
                    <a:pt x="1571783" y="148009"/>
                  </a:lnTo>
                  <a:lnTo>
                    <a:pt x="1507384" y="112344"/>
                  </a:lnTo>
                  <a:lnTo>
                    <a:pt x="1468481" y="95914"/>
                  </a:lnTo>
                  <a:lnTo>
                    <a:pt x="1425438" y="80518"/>
                  </a:lnTo>
                  <a:lnTo>
                    <a:pt x="1378500" y="66233"/>
                  </a:lnTo>
                  <a:lnTo>
                    <a:pt x="1327915" y="53133"/>
                  </a:lnTo>
                  <a:lnTo>
                    <a:pt x="1273930" y="41292"/>
                  </a:lnTo>
                  <a:lnTo>
                    <a:pt x="1216791" y="30788"/>
                  </a:lnTo>
                  <a:lnTo>
                    <a:pt x="1156744" y="21693"/>
                  </a:lnTo>
                  <a:lnTo>
                    <a:pt x="1094036" y="14083"/>
                  </a:lnTo>
                  <a:lnTo>
                    <a:pt x="1028915" y="8034"/>
                  </a:lnTo>
                  <a:lnTo>
                    <a:pt x="961625" y="3621"/>
                  </a:lnTo>
                  <a:lnTo>
                    <a:pt x="892414" y="917"/>
                  </a:lnTo>
                  <a:lnTo>
                    <a:pt x="821529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43687" y="5714999"/>
              <a:ext cx="1643380" cy="500380"/>
            </a:xfrm>
            <a:custGeom>
              <a:avLst/>
              <a:gdLst/>
              <a:ahLst/>
              <a:cxnLst/>
              <a:rect l="l" t="t" r="r" b="b"/>
              <a:pathLst>
                <a:path w="1643379" h="500379">
                  <a:moveTo>
                    <a:pt x="0" y="250031"/>
                  </a:moveTo>
                  <a:lnTo>
                    <a:pt x="11897" y="207394"/>
                  </a:lnTo>
                  <a:lnTo>
                    <a:pt x="46275" y="167094"/>
                  </a:lnTo>
                  <a:lnTo>
                    <a:pt x="101160" y="129734"/>
                  </a:lnTo>
                  <a:lnTo>
                    <a:pt x="135676" y="112344"/>
                  </a:lnTo>
                  <a:lnTo>
                    <a:pt x="174579" y="95914"/>
                  </a:lnTo>
                  <a:lnTo>
                    <a:pt x="217623" y="80518"/>
                  </a:lnTo>
                  <a:lnTo>
                    <a:pt x="264560" y="66233"/>
                  </a:lnTo>
                  <a:lnTo>
                    <a:pt x="315145" y="53133"/>
                  </a:lnTo>
                  <a:lnTo>
                    <a:pt x="369130" y="41293"/>
                  </a:lnTo>
                  <a:lnTo>
                    <a:pt x="426269" y="30788"/>
                  </a:lnTo>
                  <a:lnTo>
                    <a:pt x="486316" y="21693"/>
                  </a:lnTo>
                  <a:lnTo>
                    <a:pt x="549024" y="14083"/>
                  </a:lnTo>
                  <a:lnTo>
                    <a:pt x="614145" y="8034"/>
                  </a:lnTo>
                  <a:lnTo>
                    <a:pt x="681435" y="3621"/>
                  </a:lnTo>
                  <a:lnTo>
                    <a:pt x="750645" y="917"/>
                  </a:lnTo>
                  <a:lnTo>
                    <a:pt x="821530" y="0"/>
                  </a:lnTo>
                  <a:lnTo>
                    <a:pt x="892415" y="917"/>
                  </a:lnTo>
                  <a:lnTo>
                    <a:pt x="961625" y="3621"/>
                  </a:lnTo>
                  <a:lnTo>
                    <a:pt x="1028915" y="8034"/>
                  </a:lnTo>
                  <a:lnTo>
                    <a:pt x="1094036" y="14083"/>
                  </a:lnTo>
                  <a:lnTo>
                    <a:pt x="1156744" y="21693"/>
                  </a:lnTo>
                  <a:lnTo>
                    <a:pt x="1216791" y="30788"/>
                  </a:lnTo>
                  <a:lnTo>
                    <a:pt x="1273930" y="41293"/>
                  </a:lnTo>
                  <a:lnTo>
                    <a:pt x="1327915" y="53133"/>
                  </a:lnTo>
                  <a:lnTo>
                    <a:pt x="1378500" y="66233"/>
                  </a:lnTo>
                  <a:lnTo>
                    <a:pt x="1425438" y="80518"/>
                  </a:lnTo>
                  <a:lnTo>
                    <a:pt x="1468481" y="95914"/>
                  </a:lnTo>
                  <a:lnTo>
                    <a:pt x="1507385" y="112344"/>
                  </a:lnTo>
                  <a:lnTo>
                    <a:pt x="1541901" y="129734"/>
                  </a:lnTo>
                  <a:lnTo>
                    <a:pt x="1596786" y="167094"/>
                  </a:lnTo>
                  <a:lnTo>
                    <a:pt x="1631163" y="207394"/>
                  </a:lnTo>
                  <a:lnTo>
                    <a:pt x="1643061" y="250031"/>
                  </a:lnTo>
                  <a:lnTo>
                    <a:pt x="1640046" y="271605"/>
                  </a:lnTo>
                  <a:lnTo>
                    <a:pt x="1616661" y="313149"/>
                  </a:lnTo>
                  <a:lnTo>
                    <a:pt x="1571783" y="352053"/>
                  </a:lnTo>
                  <a:lnTo>
                    <a:pt x="1507385" y="387719"/>
                  </a:lnTo>
                  <a:lnTo>
                    <a:pt x="1468481" y="404149"/>
                  </a:lnTo>
                  <a:lnTo>
                    <a:pt x="1425438" y="419545"/>
                  </a:lnTo>
                  <a:lnTo>
                    <a:pt x="1378500" y="433830"/>
                  </a:lnTo>
                  <a:lnTo>
                    <a:pt x="1327915" y="446930"/>
                  </a:lnTo>
                  <a:lnTo>
                    <a:pt x="1273930" y="458770"/>
                  </a:lnTo>
                  <a:lnTo>
                    <a:pt x="1216791" y="469275"/>
                  </a:lnTo>
                  <a:lnTo>
                    <a:pt x="1156744" y="478370"/>
                  </a:lnTo>
                  <a:lnTo>
                    <a:pt x="1094036" y="485980"/>
                  </a:lnTo>
                  <a:lnTo>
                    <a:pt x="1028915" y="492029"/>
                  </a:lnTo>
                  <a:lnTo>
                    <a:pt x="961625" y="496442"/>
                  </a:lnTo>
                  <a:lnTo>
                    <a:pt x="892415" y="499146"/>
                  </a:lnTo>
                  <a:lnTo>
                    <a:pt x="821530" y="500063"/>
                  </a:lnTo>
                  <a:lnTo>
                    <a:pt x="750645" y="499146"/>
                  </a:lnTo>
                  <a:lnTo>
                    <a:pt x="681435" y="496442"/>
                  </a:lnTo>
                  <a:lnTo>
                    <a:pt x="614145" y="492029"/>
                  </a:lnTo>
                  <a:lnTo>
                    <a:pt x="549024" y="485980"/>
                  </a:lnTo>
                  <a:lnTo>
                    <a:pt x="486316" y="478370"/>
                  </a:lnTo>
                  <a:lnTo>
                    <a:pt x="426269" y="469275"/>
                  </a:lnTo>
                  <a:lnTo>
                    <a:pt x="369130" y="458770"/>
                  </a:lnTo>
                  <a:lnTo>
                    <a:pt x="315145" y="446930"/>
                  </a:lnTo>
                  <a:lnTo>
                    <a:pt x="264560" y="433830"/>
                  </a:lnTo>
                  <a:lnTo>
                    <a:pt x="217623" y="419545"/>
                  </a:lnTo>
                  <a:lnTo>
                    <a:pt x="174579" y="404149"/>
                  </a:lnTo>
                  <a:lnTo>
                    <a:pt x="135676" y="387719"/>
                  </a:lnTo>
                  <a:lnTo>
                    <a:pt x="101160" y="370329"/>
                  </a:lnTo>
                  <a:lnTo>
                    <a:pt x="46275" y="332968"/>
                  </a:lnTo>
                  <a:lnTo>
                    <a:pt x="11897" y="292669"/>
                  </a:lnTo>
                  <a:lnTo>
                    <a:pt x="0" y="250031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447800" y="1389063"/>
            <a:ext cx="8092440" cy="5000625"/>
            <a:chOff x="814647" y="1500446"/>
            <a:chExt cx="8092440" cy="5000625"/>
          </a:xfrm>
        </p:grpSpPr>
        <p:sp>
          <p:nvSpPr>
            <p:cNvPr id="18" name="object 18"/>
            <p:cNvSpPr/>
            <p:nvPr/>
          </p:nvSpPr>
          <p:spPr>
            <a:xfrm>
              <a:off x="6657973" y="4562055"/>
              <a:ext cx="866442" cy="1152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4647" y="2497974"/>
              <a:ext cx="5594465" cy="40025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72542" y="3782291"/>
              <a:ext cx="1862051" cy="14422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3338" y="2529922"/>
              <a:ext cx="5494859" cy="39000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339" y="2529922"/>
              <a:ext cx="5495290" cy="3900170"/>
            </a:xfrm>
            <a:custGeom>
              <a:avLst/>
              <a:gdLst/>
              <a:ahLst/>
              <a:cxnLst/>
              <a:rect l="l" t="t" r="r" b="b"/>
              <a:pathLst>
                <a:path w="5495290" h="3900170">
                  <a:moveTo>
                    <a:pt x="239684" y="0"/>
                  </a:moveTo>
                  <a:lnTo>
                    <a:pt x="5494859" y="3544660"/>
                  </a:lnTo>
                  <a:lnTo>
                    <a:pt x="5255175" y="3900006"/>
                  </a:lnTo>
                  <a:lnTo>
                    <a:pt x="0" y="355346"/>
                  </a:lnTo>
                  <a:lnTo>
                    <a:pt x="239684" y="0"/>
                  </a:lnTo>
                  <a:close/>
                </a:path>
              </a:pathLst>
            </a:custGeom>
            <a:ln w="9524">
              <a:solidFill>
                <a:srgbClr val="9076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25416" y="3947927"/>
              <a:ext cx="1547507" cy="11110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2621" y="1500446"/>
              <a:ext cx="5594465" cy="39984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58541" y="2643447"/>
              <a:ext cx="2294312" cy="17290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63650" y="1529797"/>
              <a:ext cx="5494858" cy="390000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63651" y="1529797"/>
              <a:ext cx="5495290" cy="3900170"/>
            </a:xfrm>
            <a:custGeom>
              <a:avLst/>
              <a:gdLst/>
              <a:ahLst/>
              <a:cxnLst/>
              <a:rect l="l" t="t" r="r" b="b"/>
              <a:pathLst>
                <a:path w="5495290" h="3900170">
                  <a:moveTo>
                    <a:pt x="239684" y="0"/>
                  </a:moveTo>
                  <a:lnTo>
                    <a:pt x="5494858" y="3544660"/>
                  </a:lnTo>
                  <a:lnTo>
                    <a:pt x="5255175" y="3900006"/>
                  </a:lnTo>
                  <a:lnTo>
                    <a:pt x="0" y="355346"/>
                  </a:lnTo>
                  <a:lnTo>
                    <a:pt x="239684" y="0"/>
                  </a:lnTo>
                  <a:close/>
                </a:path>
              </a:pathLst>
            </a:custGeom>
            <a:ln w="9524">
              <a:solidFill>
                <a:srgbClr val="9076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12891" y="2804242"/>
              <a:ext cx="1973182" cy="139816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" y="9375"/>
            <a:ext cx="247351" cy="52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675" y="9376"/>
            <a:ext cx="7763509" cy="534670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16245" y="754063"/>
            <a:ext cx="7716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Sistema </a:t>
            </a:r>
            <a:r>
              <a:rPr sz="4000" dirty="0"/>
              <a:t>de </a:t>
            </a:r>
            <a:r>
              <a:rPr sz="4000" spc="-5" dirty="0"/>
              <a:t>Gerência </a:t>
            </a:r>
            <a:r>
              <a:rPr sz="4000" dirty="0"/>
              <a:t>de</a:t>
            </a:r>
            <a:r>
              <a:rPr sz="4000" spc="5" dirty="0"/>
              <a:t> </a:t>
            </a:r>
            <a:r>
              <a:rPr sz="4000" spc="-5" dirty="0"/>
              <a:t>Conﬁguração</a:t>
            </a:r>
            <a:endParaRPr sz="4000"/>
          </a:p>
        </p:txBody>
      </p:sp>
      <p:sp>
        <p:nvSpPr>
          <p:cNvPr id="16" name="object 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Versão </a:t>
            </a:r>
            <a:r>
              <a:rPr dirty="0"/>
              <a:t>1</a:t>
            </a:r>
          </a:p>
          <a:p>
            <a:pPr marL="291465">
              <a:lnSpc>
                <a:spcPct val="100000"/>
              </a:lnSpc>
            </a:pPr>
            <a:endParaRPr sz="2200"/>
          </a:p>
          <a:p>
            <a:pPr marL="291465">
              <a:lnSpc>
                <a:spcPct val="100000"/>
              </a:lnSpc>
              <a:spcBef>
                <a:spcPts val="10"/>
              </a:spcBef>
            </a:pPr>
            <a:endParaRPr sz="1900"/>
          </a:p>
          <a:p>
            <a:pPr marL="1678939">
              <a:lnSpc>
                <a:spcPct val="100000"/>
              </a:lnSpc>
            </a:pPr>
            <a:r>
              <a:rPr spc="-5" dirty="0"/>
              <a:t>Versão </a:t>
            </a:r>
            <a:r>
              <a:rPr dirty="0"/>
              <a:t>2</a:t>
            </a:r>
          </a:p>
          <a:p>
            <a:pPr marL="291465">
              <a:lnSpc>
                <a:spcPct val="100000"/>
              </a:lnSpc>
            </a:pPr>
            <a:endParaRPr sz="2200"/>
          </a:p>
          <a:p>
            <a:pPr marL="291465">
              <a:lnSpc>
                <a:spcPct val="100000"/>
              </a:lnSpc>
              <a:spcBef>
                <a:spcPts val="10"/>
              </a:spcBef>
            </a:pPr>
            <a:endParaRPr sz="1900"/>
          </a:p>
          <a:p>
            <a:pPr marL="291465" algn="ctr">
              <a:lnSpc>
                <a:spcPct val="100000"/>
              </a:lnSpc>
            </a:pPr>
            <a:r>
              <a:rPr spc="-5" dirty="0"/>
              <a:t>Versão </a:t>
            </a:r>
            <a:r>
              <a:rPr dirty="0"/>
              <a:t>3</a:t>
            </a:r>
          </a:p>
          <a:p>
            <a:pPr marL="291465">
              <a:lnSpc>
                <a:spcPct val="100000"/>
              </a:lnSpc>
            </a:pPr>
            <a:endParaRPr sz="2200"/>
          </a:p>
          <a:p>
            <a:pPr marL="291465">
              <a:lnSpc>
                <a:spcPct val="100000"/>
              </a:lnSpc>
              <a:spcBef>
                <a:spcPts val="55"/>
              </a:spcBef>
            </a:pPr>
            <a:endParaRPr sz="1850"/>
          </a:p>
          <a:p>
            <a:pPr marL="4429760">
              <a:lnSpc>
                <a:spcPct val="100000"/>
              </a:lnSpc>
            </a:pPr>
            <a:r>
              <a:rPr spc="-5" dirty="0"/>
              <a:t>Versão </a:t>
            </a:r>
            <a:r>
              <a:rPr dirty="0"/>
              <a:t>4</a:t>
            </a:r>
          </a:p>
          <a:p>
            <a:pPr marL="291465">
              <a:lnSpc>
                <a:spcPct val="100000"/>
              </a:lnSpc>
            </a:pPr>
            <a:endParaRPr sz="2200"/>
          </a:p>
          <a:p>
            <a:pPr marL="291465">
              <a:lnSpc>
                <a:spcPct val="100000"/>
              </a:lnSpc>
              <a:spcBef>
                <a:spcPts val="10"/>
              </a:spcBef>
            </a:pPr>
            <a:endParaRPr sz="1900"/>
          </a:p>
          <a:p>
            <a:pPr marL="291465" marR="5080" algn="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Versão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30299" y="1829967"/>
            <a:ext cx="5794374" cy="3486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630987" y="5702300"/>
            <a:ext cx="1668780" cy="525780"/>
            <a:chOff x="6630987" y="5702300"/>
            <a:chExt cx="1668780" cy="525780"/>
          </a:xfrm>
        </p:grpSpPr>
        <p:sp>
          <p:nvSpPr>
            <p:cNvPr id="14" name="object 14"/>
            <p:cNvSpPr/>
            <p:nvPr/>
          </p:nvSpPr>
          <p:spPr>
            <a:xfrm>
              <a:off x="6643687" y="5714999"/>
              <a:ext cx="1643380" cy="500380"/>
            </a:xfrm>
            <a:custGeom>
              <a:avLst/>
              <a:gdLst/>
              <a:ahLst/>
              <a:cxnLst/>
              <a:rect l="l" t="t" r="r" b="b"/>
              <a:pathLst>
                <a:path w="1643379" h="500379">
                  <a:moveTo>
                    <a:pt x="821529" y="0"/>
                  </a:moveTo>
                  <a:lnTo>
                    <a:pt x="750645" y="917"/>
                  </a:lnTo>
                  <a:lnTo>
                    <a:pt x="681434" y="3621"/>
                  </a:lnTo>
                  <a:lnTo>
                    <a:pt x="614145" y="8034"/>
                  </a:lnTo>
                  <a:lnTo>
                    <a:pt x="549023" y="14083"/>
                  </a:lnTo>
                  <a:lnTo>
                    <a:pt x="486316" y="21693"/>
                  </a:lnTo>
                  <a:lnTo>
                    <a:pt x="426269" y="30788"/>
                  </a:lnTo>
                  <a:lnTo>
                    <a:pt x="369130" y="41292"/>
                  </a:lnTo>
                  <a:lnTo>
                    <a:pt x="315145" y="53133"/>
                  </a:lnTo>
                  <a:lnTo>
                    <a:pt x="264560" y="66233"/>
                  </a:lnTo>
                  <a:lnTo>
                    <a:pt x="217623" y="80518"/>
                  </a:lnTo>
                  <a:lnTo>
                    <a:pt x="174579" y="95914"/>
                  </a:lnTo>
                  <a:lnTo>
                    <a:pt x="135676" y="112344"/>
                  </a:lnTo>
                  <a:lnTo>
                    <a:pt x="101160" y="129734"/>
                  </a:lnTo>
                  <a:lnTo>
                    <a:pt x="46275" y="167094"/>
                  </a:lnTo>
                  <a:lnTo>
                    <a:pt x="11897" y="207394"/>
                  </a:lnTo>
                  <a:lnTo>
                    <a:pt x="0" y="250031"/>
                  </a:lnTo>
                  <a:lnTo>
                    <a:pt x="3015" y="271605"/>
                  </a:lnTo>
                  <a:lnTo>
                    <a:pt x="26399" y="313149"/>
                  </a:lnTo>
                  <a:lnTo>
                    <a:pt x="71277" y="352053"/>
                  </a:lnTo>
                  <a:lnTo>
                    <a:pt x="135676" y="387719"/>
                  </a:lnTo>
                  <a:lnTo>
                    <a:pt x="174579" y="404149"/>
                  </a:lnTo>
                  <a:lnTo>
                    <a:pt x="217623" y="419545"/>
                  </a:lnTo>
                  <a:lnTo>
                    <a:pt x="264560" y="433830"/>
                  </a:lnTo>
                  <a:lnTo>
                    <a:pt x="315145" y="446930"/>
                  </a:lnTo>
                  <a:lnTo>
                    <a:pt x="369130" y="458770"/>
                  </a:lnTo>
                  <a:lnTo>
                    <a:pt x="426269" y="469275"/>
                  </a:lnTo>
                  <a:lnTo>
                    <a:pt x="486316" y="478370"/>
                  </a:lnTo>
                  <a:lnTo>
                    <a:pt x="549023" y="485980"/>
                  </a:lnTo>
                  <a:lnTo>
                    <a:pt x="614145" y="492029"/>
                  </a:lnTo>
                  <a:lnTo>
                    <a:pt x="681434" y="496442"/>
                  </a:lnTo>
                  <a:lnTo>
                    <a:pt x="750645" y="499146"/>
                  </a:lnTo>
                  <a:lnTo>
                    <a:pt x="821529" y="500063"/>
                  </a:lnTo>
                  <a:lnTo>
                    <a:pt x="892414" y="499146"/>
                  </a:lnTo>
                  <a:lnTo>
                    <a:pt x="961625" y="496442"/>
                  </a:lnTo>
                  <a:lnTo>
                    <a:pt x="1028915" y="492029"/>
                  </a:lnTo>
                  <a:lnTo>
                    <a:pt x="1094036" y="485980"/>
                  </a:lnTo>
                  <a:lnTo>
                    <a:pt x="1156744" y="478370"/>
                  </a:lnTo>
                  <a:lnTo>
                    <a:pt x="1216791" y="469275"/>
                  </a:lnTo>
                  <a:lnTo>
                    <a:pt x="1273930" y="458770"/>
                  </a:lnTo>
                  <a:lnTo>
                    <a:pt x="1327915" y="446930"/>
                  </a:lnTo>
                  <a:lnTo>
                    <a:pt x="1378500" y="433830"/>
                  </a:lnTo>
                  <a:lnTo>
                    <a:pt x="1425438" y="419545"/>
                  </a:lnTo>
                  <a:lnTo>
                    <a:pt x="1468481" y="404149"/>
                  </a:lnTo>
                  <a:lnTo>
                    <a:pt x="1507384" y="387719"/>
                  </a:lnTo>
                  <a:lnTo>
                    <a:pt x="1541901" y="370329"/>
                  </a:lnTo>
                  <a:lnTo>
                    <a:pt x="1596785" y="332968"/>
                  </a:lnTo>
                  <a:lnTo>
                    <a:pt x="1631163" y="292669"/>
                  </a:lnTo>
                  <a:lnTo>
                    <a:pt x="1643061" y="250031"/>
                  </a:lnTo>
                  <a:lnTo>
                    <a:pt x="1640045" y="228458"/>
                  </a:lnTo>
                  <a:lnTo>
                    <a:pt x="1616661" y="186914"/>
                  </a:lnTo>
                  <a:lnTo>
                    <a:pt x="1571783" y="148009"/>
                  </a:lnTo>
                  <a:lnTo>
                    <a:pt x="1507384" y="112344"/>
                  </a:lnTo>
                  <a:lnTo>
                    <a:pt x="1468481" y="95914"/>
                  </a:lnTo>
                  <a:lnTo>
                    <a:pt x="1425438" y="80518"/>
                  </a:lnTo>
                  <a:lnTo>
                    <a:pt x="1378500" y="66233"/>
                  </a:lnTo>
                  <a:lnTo>
                    <a:pt x="1327915" y="53133"/>
                  </a:lnTo>
                  <a:lnTo>
                    <a:pt x="1273930" y="41292"/>
                  </a:lnTo>
                  <a:lnTo>
                    <a:pt x="1216791" y="30788"/>
                  </a:lnTo>
                  <a:lnTo>
                    <a:pt x="1156744" y="21693"/>
                  </a:lnTo>
                  <a:lnTo>
                    <a:pt x="1094036" y="14083"/>
                  </a:lnTo>
                  <a:lnTo>
                    <a:pt x="1028915" y="8034"/>
                  </a:lnTo>
                  <a:lnTo>
                    <a:pt x="961625" y="3621"/>
                  </a:lnTo>
                  <a:lnTo>
                    <a:pt x="892414" y="917"/>
                  </a:lnTo>
                  <a:lnTo>
                    <a:pt x="821529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43687" y="5714999"/>
              <a:ext cx="1643380" cy="500380"/>
            </a:xfrm>
            <a:custGeom>
              <a:avLst/>
              <a:gdLst/>
              <a:ahLst/>
              <a:cxnLst/>
              <a:rect l="l" t="t" r="r" b="b"/>
              <a:pathLst>
                <a:path w="1643379" h="500379">
                  <a:moveTo>
                    <a:pt x="0" y="250031"/>
                  </a:moveTo>
                  <a:lnTo>
                    <a:pt x="11897" y="207394"/>
                  </a:lnTo>
                  <a:lnTo>
                    <a:pt x="46275" y="167094"/>
                  </a:lnTo>
                  <a:lnTo>
                    <a:pt x="101160" y="129734"/>
                  </a:lnTo>
                  <a:lnTo>
                    <a:pt x="135676" y="112344"/>
                  </a:lnTo>
                  <a:lnTo>
                    <a:pt x="174579" y="95914"/>
                  </a:lnTo>
                  <a:lnTo>
                    <a:pt x="217623" y="80518"/>
                  </a:lnTo>
                  <a:lnTo>
                    <a:pt x="264560" y="66233"/>
                  </a:lnTo>
                  <a:lnTo>
                    <a:pt x="315145" y="53133"/>
                  </a:lnTo>
                  <a:lnTo>
                    <a:pt x="369130" y="41293"/>
                  </a:lnTo>
                  <a:lnTo>
                    <a:pt x="426269" y="30788"/>
                  </a:lnTo>
                  <a:lnTo>
                    <a:pt x="486316" y="21693"/>
                  </a:lnTo>
                  <a:lnTo>
                    <a:pt x="549024" y="14083"/>
                  </a:lnTo>
                  <a:lnTo>
                    <a:pt x="614145" y="8034"/>
                  </a:lnTo>
                  <a:lnTo>
                    <a:pt x="681435" y="3621"/>
                  </a:lnTo>
                  <a:lnTo>
                    <a:pt x="750645" y="917"/>
                  </a:lnTo>
                  <a:lnTo>
                    <a:pt x="821530" y="0"/>
                  </a:lnTo>
                  <a:lnTo>
                    <a:pt x="892415" y="917"/>
                  </a:lnTo>
                  <a:lnTo>
                    <a:pt x="961625" y="3621"/>
                  </a:lnTo>
                  <a:lnTo>
                    <a:pt x="1028915" y="8034"/>
                  </a:lnTo>
                  <a:lnTo>
                    <a:pt x="1094036" y="14083"/>
                  </a:lnTo>
                  <a:lnTo>
                    <a:pt x="1156744" y="21693"/>
                  </a:lnTo>
                  <a:lnTo>
                    <a:pt x="1216791" y="30788"/>
                  </a:lnTo>
                  <a:lnTo>
                    <a:pt x="1273930" y="41293"/>
                  </a:lnTo>
                  <a:lnTo>
                    <a:pt x="1327915" y="53133"/>
                  </a:lnTo>
                  <a:lnTo>
                    <a:pt x="1378500" y="66233"/>
                  </a:lnTo>
                  <a:lnTo>
                    <a:pt x="1425438" y="80518"/>
                  </a:lnTo>
                  <a:lnTo>
                    <a:pt x="1468481" y="95914"/>
                  </a:lnTo>
                  <a:lnTo>
                    <a:pt x="1507385" y="112344"/>
                  </a:lnTo>
                  <a:lnTo>
                    <a:pt x="1541901" y="129734"/>
                  </a:lnTo>
                  <a:lnTo>
                    <a:pt x="1596786" y="167094"/>
                  </a:lnTo>
                  <a:lnTo>
                    <a:pt x="1631163" y="207394"/>
                  </a:lnTo>
                  <a:lnTo>
                    <a:pt x="1643061" y="250031"/>
                  </a:lnTo>
                  <a:lnTo>
                    <a:pt x="1640046" y="271605"/>
                  </a:lnTo>
                  <a:lnTo>
                    <a:pt x="1616661" y="313149"/>
                  </a:lnTo>
                  <a:lnTo>
                    <a:pt x="1571783" y="352053"/>
                  </a:lnTo>
                  <a:lnTo>
                    <a:pt x="1507385" y="387719"/>
                  </a:lnTo>
                  <a:lnTo>
                    <a:pt x="1468481" y="404149"/>
                  </a:lnTo>
                  <a:lnTo>
                    <a:pt x="1425438" y="419545"/>
                  </a:lnTo>
                  <a:lnTo>
                    <a:pt x="1378500" y="433830"/>
                  </a:lnTo>
                  <a:lnTo>
                    <a:pt x="1327915" y="446930"/>
                  </a:lnTo>
                  <a:lnTo>
                    <a:pt x="1273930" y="458770"/>
                  </a:lnTo>
                  <a:lnTo>
                    <a:pt x="1216791" y="469275"/>
                  </a:lnTo>
                  <a:lnTo>
                    <a:pt x="1156744" y="478370"/>
                  </a:lnTo>
                  <a:lnTo>
                    <a:pt x="1094036" y="485980"/>
                  </a:lnTo>
                  <a:lnTo>
                    <a:pt x="1028915" y="492029"/>
                  </a:lnTo>
                  <a:lnTo>
                    <a:pt x="961625" y="496442"/>
                  </a:lnTo>
                  <a:lnTo>
                    <a:pt x="892415" y="499146"/>
                  </a:lnTo>
                  <a:lnTo>
                    <a:pt x="821530" y="500063"/>
                  </a:lnTo>
                  <a:lnTo>
                    <a:pt x="750645" y="499146"/>
                  </a:lnTo>
                  <a:lnTo>
                    <a:pt x="681435" y="496442"/>
                  </a:lnTo>
                  <a:lnTo>
                    <a:pt x="614145" y="492029"/>
                  </a:lnTo>
                  <a:lnTo>
                    <a:pt x="549024" y="485980"/>
                  </a:lnTo>
                  <a:lnTo>
                    <a:pt x="486316" y="478370"/>
                  </a:lnTo>
                  <a:lnTo>
                    <a:pt x="426269" y="469275"/>
                  </a:lnTo>
                  <a:lnTo>
                    <a:pt x="369130" y="458770"/>
                  </a:lnTo>
                  <a:lnTo>
                    <a:pt x="315145" y="446930"/>
                  </a:lnTo>
                  <a:lnTo>
                    <a:pt x="264560" y="433830"/>
                  </a:lnTo>
                  <a:lnTo>
                    <a:pt x="217623" y="419545"/>
                  </a:lnTo>
                  <a:lnTo>
                    <a:pt x="174579" y="404149"/>
                  </a:lnTo>
                  <a:lnTo>
                    <a:pt x="135676" y="387719"/>
                  </a:lnTo>
                  <a:lnTo>
                    <a:pt x="101160" y="370329"/>
                  </a:lnTo>
                  <a:lnTo>
                    <a:pt x="46275" y="332968"/>
                  </a:lnTo>
                  <a:lnTo>
                    <a:pt x="11897" y="292669"/>
                  </a:lnTo>
                  <a:lnTo>
                    <a:pt x="0" y="250031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85750" y="1500446"/>
            <a:ext cx="8621395" cy="5000625"/>
            <a:chOff x="285750" y="1500446"/>
            <a:chExt cx="8621395" cy="5000625"/>
          </a:xfrm>
        </p:grpSpPr>
        <p:sp>
          <p:nvSpPr>
            <p:cNvPr id="18" name="object 18"/>
            <p:cNvSpPr/>
            <p:nvPr/>
          </p:nvSpPr>
          <p:spPr>
            <a:xfrm>
              <a:off x="6657973" y="4562055"/>
              <a:ext cx="866442" cy="1152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4647" y="2497974"/>
              <a:ext cx="5594465" cy="40025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72542" y="3782291"/>
              <a:ext cx="1862051" cy="14422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3338" y="2529922"/>
              <a:ext cx="5494859" cy="39000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339" y="2529922"/>
              <a:ext cx="5495290" cy="3900170"/>
            </a:xfrm>
            <a:custGeom>
              <a:avLst/>
              <a:gdLst/>
              <a:ahLst/>
              <a:cxnLst/>
              <a:rect l="l" t="t" r="r" b="b"/>
              <a:pathLst>
                <a:path w="5495290" h="3900170">
                  <a:moveTo>
                    <a:pt x="239684" y="0"/>
                  </a:moveTo>
                  <a:lnTo>
                    <a:pt x="5494859" y="3544660"/>
                  </a:lnTo>
                  <a:lnTo>
                    <a:pt x="5255175" y="3900006"/>
                  </a:lnTo>
                  <a:lnTo>
                    <a:pt x="0" y="355346"/>
                  </a:lnTo>
                  <a:lnTo>
                    <a:pt x="239684" y="0"/>
                  </a:lnTo>
                  <a:close/>
                </a:path>
              </a:pathLst>
            </a:custGeom>
            <a:ln w="9524">
              <a:solidFill>
                <a:srgbClr val="9076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25416" y="3947927"/>
              <a:ext cx="1547507" cy="11110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2621" y="1500446"/>
              <a:ext cx="5594465" cy="39984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58541" y="2643447"/>
              <a:ext cx="2294312" cy="17290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63650" y="1529797"/>
              <a:ext cx="5494858" cy="390000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63651" y="1529797"/>
              <a:ext cx="5495290" cy="3900170"/>
            </a:xfrm>
            <a:custGeom>
              <a:avLst/>
              <a:gdLst/>
              <a:ahLst/>
              <a:cxnLst/>
              <a:rect l="l" t="t" r="r" b="b"/>
              <a:pathLst>
                <a:path w="5495290" h="3900170">
                  <a:moveTo>
                    <a:pt x="239684" y="0"/>
                  </a:moveTo>
                  <a:lnTo>
                    <a:pt x="5494858" y="3544660"/>
                  </a:lnTo>
                  <a:lnTo>
                    <a:pt x="5255175" y="3900006"/>
                  </a:lnTo>
                  <a:lnTo>
                    <a:pt x="0" y="355346"/>
                  </a:lnTo>
                  <a:lnTo>
                    <a:pt x="239684" y="0"/>
                  </a:lnTo>
                  <a:close/>
                </a:path>
              </a:pathLst>
            </a:custGeom>
            <a:ln w="9524">
              <a:solidFill>
                <a:srgbClr val="9076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12891" y="2804242"/>
              <a:ext cx="1973182" cy="139816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750" y="4429125"/>
              <a:ext cx="2452687" cy="18573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86625" y="1571879"/>
              <a:ext cx="1570036" cy="17872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757192328468449003360B0743D377" ma:contentTypeVersion="2" ma:contentTypeDescription="Crie um novo documento." ma:contentTypeScope="" ma:versionID="7a8d7557149d19a15b80c03c38c2796c">
  <xsd:schema xmlns:xsd="http://www.w3.org/2001/XMLSchema" xmlns:xs="http://www.w3.org/2001/XMLSchema" xmlns:p="http://schemas.microsoft.com/office/2006/metadata/properties" xmlns:ns2="1ac17341-bd07-4296-a3ba-4ca912f3c801" targetNamespace="http://schemas.microsoft.com/office/2006/metadata/properties" ma:root="true" ma:fieldsID="10839184bf57eac245eeefd2b07bd125" ns2:_="">
    <xsd:import namespace="1ac17341-bd07-4296-a3ba-4ca912f3c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17341-bd07-4296-a3ba-4ca912f3c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868328-0B38-4406-832C-13ACC1C1B9E3}"/>
</file>

<file path=customXml/itemProps2.xml><?xml version="1.0" encoding="utf-8"?>
<ds:datastoreItem xmlns:ds="http://schemas.openxmlformats.org/officeDocument/2006/customXml" ds:itemID="{637B73B2-7626-43DA-974C-3603CF6E6E04}"/>
</file>

<file path=customXml/itemProps3.xml><?xml version="1.0" encoding="utf-8"?>
<ds:datastoreItem xmlns:ds="http://schemas.openxmlformats.org/officeDocument/2006/customXml" ds:itemID="{94D74A4A-165A-40E1-84CE-AF8393121D36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2359</Words>
  <Application>Microsoft Office PowerPoint</Application>
  <PresentationFormat>Apresentação na tela (4:3)</PresentationFormat>
  <Paragraphs>584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5" baseType="lpstr">
      <vt:lpstr>Arial</vt:lpstr>
      <vt:lpstr>Calibri</vt:lpstr>
      <vt:lpstr>medium-content-serif-font</vt:lpstr>
      <vt:lpstr>Times New Roman</vt:lpstr>
      <vt:lpstr>Trebuchet MS</vt:lpstr>
      <vt:lpstr>Wingdings</vt:lpstr>
      <vt:lpstr>Wingdings 3</vt:lpstr>
      <vt:lpstr>Facetado</vt:lpstr>
      <vt:lpstr>Apresentação do PowerPoint</vt:lpstr>
      <vt:lpstr>Introdução</vt:lpstr>
      <vt:lpstr>Introdução</vt:lpstr>
      <vt:lpstr>Introdução</vt:lpstr>
      <vt:lpstr>O que são repositórios?</vt:lpstr>
      <vt:lpstr>Gerência de Conﬁguração</vt:lpstr>
      <vt:lpstr>Sistema de Gerência de Conﬁguração</vt:lpstr>
      <vt:lpstr>Sistema de Gerência de Conﬁguração</vt:lpstr>
      <vt:lpstr>Sistema de Gerência de Conﬁguração</vt:lpstr>
      <vt:lpstr>Sistema de Gerência de Conﬁguração</vt:lpstr>
      <vt:lpstr>Sistema x Funções de GC</vt:lpstr>
      <vt:lpstr>Sistema de Gerência de Conﬁguração</vt:lpstr>
      <vt:lpstr>Tipos de Versão</vt:lpstr>
      <vt:lpstr>Revisões</vt:lpstr>
      <vt:lpstr>Variantes</vt:lpstr>
      <vt:lpstr>Cooperação (versões rascunho)</vt:lpstr>
      <vt:lpstr>Versões de rascunho podem ser  combinadas (operação de merge)</vt:lpstr>
      <vt:lpstr>Conﬂitos podem ocorrer durante o merge</vt:lpstr>
      <vt:lpstr>Outras duas operações importantes…</vt:lpstr>
      <vt:lpstr>Versões no mundo real</vt:lpstr>
      <vt:lpstr>Mas aﬁnal, para que servem</vt:lpstr>
      <vt:lpstr>Controle de versões</vt:lpstr>
      <vt:lpstr>Artefato</vt:lpstr>
      <vt:lpstr>Topologia</vt:lpstr>
      <vt:lpstr>Armazenamento  30-10-2020</vt:lpstr>
      <vt:lpstr>Colaboração</vt:lpstr>
      <vt:lpstr>Consulta</vt:lpstr>
      <vt:lpstr>Consulta</vt:lpstr>
      <vt:lpstr>Tratamento de variantes em ramos</vt:lpstr>
      <vt:lpstr>Estratégia básica de Ramiﬁcação</vt:lpstr>
      <vt:lpstr>Merge</vt:lpstr>
      <vt:lpstr>Merge</vt:lpstr>
      <vt:lpstr>Principais sistemas de controle de  versão open-source</vt:lpstr>
      <vt:lpstr>TRABALHO PRATICO</vt:lpstr>
      <vt:lpstr>Sistema de Gerência de Conﬁguração</vt:lpstr>
      <vt:lpstr>Baseline</vt:lpstr>
      <vt:lpstr>Baseline (níveis de controle)</vt:lpstr>
      <vt:lpstr>Baseline (níveis de controle)</vt:lpstr>
      <vt:lpstr>Controle de modiﬁcações</vt:lpstr>
      <vt:lpstr>Controle de modiﬁcações</vt:lpstr>
      <vt:lpstr>Controle de modiﬁcações</vt:lpstr>
      <vt:lpstr>Controle de modiﬁcações</vt:lpstr>
      <vt:lpstr>Controle de modiﬁcações</vt:lpstr>
      <vt:lpstr>Controle de modiﬁcações</vt:lpstr>
      <vt:lpstr>Controle de modiﬁcações</vt:lpstr>
      <vt:lpstr>Controle de modiﬁcações</vt:lpstr>
      <vt:lpstr>Contabilização da situação</vt:lpstr>
      <vt:lpstr>Contabilização da situação</vt:lpstr>
      <vt:lpstr>Contabilização da situação</vt:lpstr>
      <vt:lpstr>Exemplo de ferramentas de  controle de modiﬁcações</vt:lpstr>
      <vt:lpstr>Sistema de Gerência de Conﬁguração</vt:lpstr>
      <vt:lpstr>Auditoria da conﬁguração</vt:lpstr>
      <vt:lpstr>Auditoria da conﬁguração</vt:lpstr>
      <vt:lpstr>Gerenciamento de releases</vt:lpstr>
      <vt:lpstr>Gerenciamento de releases</vt:lpstr>
      <vt:lpstr>Exemplo de ferramentas de  controle de construção e liberação</vt:lpstr>
      <vt:lpstr>Principais Referências Bibliográﬁcas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Gerência de Conﬁguração</dc:title>
  <cp:lastModifiedBy>JORIVER RODRIGUES CANEDO</cp:lastModifiedBy>
  <cp:revision>12</cp:revision>
  <dcterms:created xsi:type="dcterms:W3CDTF">2020-08-25T21:12:20Z</dcterms:created>
  <dcterms:modified xsi:type="dcterms:W3CDTF">2020-10-31T00:40:28Z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0x01010098757192328468449003360B0743D377</vt:lpwstr>
  </property>
</Properties>
</file>