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5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ustomXml" Target="../customXml/item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5142240"/>
          </a:xfrm>
          <a:custGeom>
            <a:avLst/>
            <a:gdLst/>
            <a:ahLst/>
            <a:rect l="l" t="t" r="r" b="b"/>
            <a:pathLst>
              <a:path w="33868" h="14286">
                <a:moveTo>
                  <a:pt x="0" y="14285"/>
                </a:moveTo>
                <a:lnTo>
                  <a:pt x="0" y="0"/>
                </a:lnTo>
                <a:lnTo>
                  <a:pt x="33867" y="0"/>
                </a:lnTo>
                <a:lnTo>
                  <a:pt x="33867" y="9447"/>
                </a:lnTo>
                <a:lnTo>
                  <a:pt x="0" y="1428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tí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Estrutura de Dados I</a:t>
            </a:r>
            <a:br/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Pilhas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de Pilhas por meio de Estruturas Auto-Referenciadas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4320000" y="2088000"/>
            <a:ext cx="1650960" cy="1734120"/>
            <a:chOff x="4320000" y="2088000"/>
            <a:chExt cx="1650960" cy="1734120"/>
          </a:xfrm>
        </p:grpSpPr>
        <p:sp>
          <p:nvSpPr>
            <p:cNvPr id="67" name="CustomShape 2"/>
            <p:cNvSpPr/>
            <p:nvPr/>
          </p:nvSpPr>
          <p:spPr>
            <a:xfrm>
              <a:off x="4460400" y="2088000"/>
              <a:ext cx="1510560" cy="37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3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Fila vazia</a:t>
              </a:r>
              <a:endParaRPr b="0" lang="pt-BR" sz="2300" spc="-1" strike="noStrike">
                <a:latin typeface="Arial"/>
              </a:endParaRPr>
            </a:p>
          </p:txBody>
        </p:sp>
        <p:grpSp>
          <p:nvGrpSpPr>
            <p:cNvPr id="68" name="Group 3"/>
            <p:cNvGrpSpPr/>
            <p:nvPr/>
          </p:nvGrpSpPr>
          <p:grpSpPr>
            <a:xfrm>
              <a:off x="4320000" y="2619720"/>
              <a:ext cx="1650960" cy="1202400"/>
              <a:chOff x="4320000" y="2619720"/>
              <a:chExt cx="1650960" cy="1202400"/>
            </a:xfrm>
          </p:grpSpPr>
          <p:sp>
            <p:nvSpPr>
              <p:cNvPr id="69" name="CustomShape 4"/>
              <p:cNvSpPr/>
              <p:nvPr/>
            </p:nvSpPr>
            <p:spPr>
              <a:xfrm>
                <a:off x="4353120" y="3498840"/>
                <a:ext cx="609840" cy="323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2000" spc="-1" strike="noStrike">
                  <a:latin typeface="Arial"/>
                </a:endParaRPr>
              </a:p>
            </p:txBody>
          </p:sp>
          <p:grpSp>
            <p:nvGrpSpPr>
              <p:cNvPr id="70" name="Group 5"/>
              <p:cNvGrpSpPr/>
              <p:nvPr/>
            </p:nvGrpSpPr>
            <p:grpSpPr>
              <a:xfrm>
                <a:off x="4320000" y="2619720"/>
                <a:ext cx="714960" cy="898200"/>
                <a:chOff x="4320000" y="2619720"/>
                <a:chExt cx="714960" cy="898200"/>
              </a:xfrm>
            </p:grpSpPr>
            <p:pic>
              <p:nvPicPr>
                <p:cNvPr id="71" name="Imagem 163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4568400" y="2979000"/>
                  <a:ext cx="120960" cy="5389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72" name="CustomShape 6"/>
                <p:cNvSpPr/>
                <p:nvPr/>
              </p:nvSpPr>
              <p:spPr>
                <a:xfrm>
                  <a:off x="4320000" y="2619720"/>
                  <a:ext cx="714960" cy="32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2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incio</a:t>
                  </a:r>
                  <a:endParaRPr b="0" lang="pt-BR" sz="2000" spc="-1" strike="noStrike">
                    <a:latin typeface="Arial"/>
                  </a:endParaRPr>
                </a:p>
              </p:txBody>
            </p:sp>
          </p:grpSp>
          <p:grpSp>
            <p:nvGrpSpPr>
              <p:cNvPr id="73" name="Group 7"/>
              <p:cNvGrpSpPr/>
              <p:nvPr/>
            </p:nvGrpSpPr>
            <p:grpSpPr>
              <a:xfrm>
                <a:off x="5256000" y="2620080"/>
                <a:ext cx="714960" cy="898200"/>
                <a:chOff x="5256000" y="2620080"/>
                <a:chExt cx="714960" cy="898200"/>
              </a:xfrm>
            </p:grpSpPr>
            <p:pic>
              <p:nvPicPr>
                <p:cNvPr id="74" name="Imagem 166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504400" y="2979360"/>
                  <a:ext cx="120960" cy="5389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75" name="CustomShape 8"/>
                <p:cNvSpPr/>
                <p:nvPr/>
              </p:nvSpPr>
              <p:spPr>
                <a:xfrm>
                  <a:off x="5256000" y="2620080"/>
                  <a:ext cx="714960" cy="323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2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fim</a:t>
                  </a:r>
                  <a:endParaRPr b="0" lang="pt-BR" sz="2000" spc="-1" strike="noStrike">
                    <a:latin typeface="Arial"/>
                  </a:endParaRPr>
                </a:p>
              </p:txBody>
            </p:sp>
          </p:grpSp>
          <p:sp>
            <p:nvSpPr>
              <p:cNvPr id="76" name="CustomShape 9"/>
              <p:cNvSpPr/>
              <p:nvPr/>
            </p:nvSpPr>
            <p:spPr>
              <a:xfrm>
                <a:off x="5289120" y="3498840"/>
                <a:ext cx="609840" cy="323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"/>
          <p:cNvGrpSpPr/>
          <p:nvPr/>
        </p:nvGrpSpPr>
        <p:grpSpPr>
          <a:xfrm>
            <a:off x="3529440" y="1723320"/>
            <a:ext cx="4102560" cy="3682080"/>
            <a:chOff x="3529440" y="1723320"/>
            <a:chExt cx="4102560" cy="3682080"/>
          </a:xfrm>
        </p:grpSpPr>
        <p:sp>
          <p:nvSpPr>
            <p:cNvPr id="78" name="CustomShape 2"/>
            <p:cNvSpPr/>
            <p:nvPr/>
          </p:nvSpPr>
          <p:spPr>
            <a:xfrm>
              <a:off x="3529440" y="2958840"/>
              <a:ext cx="1906560" cy="2446560"/>
            </a:xfrm>
            <a:prstGeom prst="rect">
              <a:avLst/>
            </a:prstGeom>
            <a:noFill/>
            <a:ln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" name="Group 3"/>
            <p:cNvGrpSpPr/>
            <p:nvPr/>
          </p:nvGrpSpPr>
          <p:grpSpPr>
            <a:xfrm>
              <a:off x="4430880" y="1723320"/>
              <a:ext cx="3201120" cy="3676680"/>
              <a:chOff x="4430880" y="1723320"/>
              <a:chExt cx="3201120" cy="3676680"/>
            </a:xfrm>
          </p:grpSpPr>
          <p:sp>
            <p:nvSpPr>
              <p:cNvPr id="80" name="CustomShape 4"/>
              <p:cNvSpPr/>
              <p:nvPr/>
            </p:nvSpPr>
            <p:spPr>
              <a:xfrm>
                <a:off x="4430880" y="1723320"/>
                <a:ext cx="320112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c9211e"/>
                    </a:solidFill>
                    <a:latin typeface="Arial"/>
                    <a:ea typeface="DejaVu Sans"/>
                  </a:rPr>
                  <a:t>Fila com 1 Pessoa</a:t>
                </a:r>
                <a:endParaRPr b="0" lang="pt-BR" sz="2200" spc="-1" strike="noStrike">
                  <a:latin typeface="Arial"/>
                </a:endParaRPr>
              </a:p>
            </p:txBody>
          </p:sp>
          <p:sp>
            <p:nvSpPr>
              <p:cNvPr id="81" name="CustomShape 5"/>
              <p:cNvSpPr/>
              <p:nvPr/>
            </p:nvSpPr>
            <p:spPr>
              <a:xfrm>
                <a:off x="4580640" y="3206160"/>
                <a:ext cx="1494000" cy="1149840"/>
              </a:xfrm>
              <a:prstGeom prst="ellipse">
                <a:avLst/>
              </a:prstGeom>
              <a:solidFill>
                <a:srgbClr val="729fcf"/>
              </a:solidFill>
              <a:ln>
                <a:solidFill>
                  <a:srgbClr val="bf004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Line 6"/>
              <p:cNvSpPr/>
              <p:nvPr/>
            </p:nvSpPr>
            <p:spPr>
              <a:xfrm>
                <a:off x="5852160" y="3781800"/>
                <a:ext cx="748080" cy="0"/>
              </a:xfrm>
              <a:prstGeom prst="line">
                <a:avLst/>
              </a:prstGeom>
              <a:ln>
                <a:solidFill>
                  <a:srgbClr val="bf0041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Line 7"/>
              <p:cNvSpPr/>
              <p:nvPr/>
            </p:nvSpPr>
            <p:spPr>
              <a:xfrm>
                <a:off x="5328360" y="4141800"/>
                <a:ext cx="0" cy="576000"/>
              </a:xfrm>
              <a:prstGeom prst="line">
                <a:avLst/>
              </a:prstGeom>
              <a:ln>
                <a:solidFill>
                  <a:srgbClr val="bf0041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" name="Group 8"/>
              <p:cNvGrpSpPr/>
              <p:nvPr/>
            </p:nvGrpSpPr>
            <p:grpSpPr>
              <a:xfrm>
                <a:off x="4645440" y="4754160"/>
                <a:ext cx="1344960" cy="645840"/>
                <a:chOff x="4645440" y="4754160"/>
                <a:chExt cx="1344960" cy="645840"/>
              </a:xfrm>
            </p:grpSpPr>
            <p:sp>
              <p:nvSpPr>
                <p:cNvPr id="85" name="CustomShape 9"/>
                <p:cNvSpPr/>
                <p:nvPr/>
              </p:nvSpPr>
              <p:spPr>
                <a:xfrm>
                  <a:off x="4645440" y="4754160"/>
                  <a:ext cx="1344960" cy="645840"/>
                </a:xfrm>
                <a:prstGeom prst="rect">
                  <a:avLst/>
                </a:prstGeom>
                <a:solidFill>
                  <a:srgbClr val="729fcf"/>
                </a:solidFill>
                <a:ln>
                  <a:solidFill>
                    <a:srgbClr val="bf0041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" name="CustomShape 10"/>
                <p:cNvSpPr/>
                <p:nvPr/>
              </p:nvSpPr>
              <p:spPr>
                <a:xfrm>
                  <a:off x="4982400" y="4934160"/>
                  <a:ext cx="69876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Ana</a:t>
                  </a:r>
                  <a:endParaRPr b="0" lang="pt-BR" sz="1600" spc="-1" strike="noStrike">
                    <a:latin typeface="Arial"/>
                  </a:endParaRPr>
                </a:p>
              </p:txBody>
            </p:sp>
          </p:grpSp>
          <p:sp>
            <p:nvSpPr>
              <p:cNvPr id="87" name="CustomShape 11"/>
              <p:cNvSpPr/>
              <p:nvPr/>
            </p:nvSpPr>
            <p:spPr>
              <a:xfrm>
                <a:off x="5104440" y="3638160"/>
                <a:ext cx="48816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No</a:t>
                </a:r>
                <a:endParaRPr b="0" lang="pt-BR" sz="1900" spc="-1" strike="noStrike">
                  <a:latin typeface="Arial"/>
                </a:endParaRPr>
              </a:p>
            </p:txBody>
          </p:sp>
          <p:sp>
            <p:nvSpPr>
              <p:cNvPr id="88" name="CustomShape 12"/>
              <p:cNvSpPr/>
              <p:nvPr/>
            </p:nvSpPr>
            <p:spPr>
              <a:xfrm>
                <a:off x="6647040" y="3566160"/>
                <a:ext cx="55296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1800" spc="-1" strike="noStrike">
                  <a:latin typeface="Arial"/>
                </a:endParaRPr>
              </a:p>
            </p:txBody>
          </p:sp>
          <p:grpSp>
            <p:nvGrpSpPr>
              <p:cNvPr id="89" name="Group 13"/>
              <p:cNvGrpSpPr/>
              <p:nvPr/>
            </p:nvGrpSpPr>
            <p:grpSpPr>
              <a:xfrm>
                <a:off x="5016600" y="2234160"/>
                <a:ext cx="743400" cy="956160"/>
                <a:chOff x="5016600" y="2234160"/>
                <a:chExt cx="743400" cy="956160"/>
              </a:xfrm>
            </p:grpSpPr>
            <p:pic>
              <p:nvPicPr>
                <p:cNvPr id="90" name="Imagem 112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5275080" y="2616480"/>
                  <a:ext cx="126720" cy="5738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1" name="CustomShape 14"/>
                <p:cNvSpPr/>
                <p:nvPr/>
              </p:nvSpPr>
              <p:spPr>
                <a:xfrm>
                  <a:off x="5016600" y="2234160"/>
                  <a:ext cx="74340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9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inicio</a:t>
                  </a:r>
                  <a:endParaRPr b="0" lang="pt-BR" sz="1900" spc="-1" strike="noStrike">
                    <a:latin typeface="Arial"/>
                  </a:endParaRPr>
                </a:p>
              </p:txBody>
            </p:sp>
          </p:grpSp>
          <p:sp>
            <p:nvSpPr>
              <p:cNvPr id="92" name="CustomShape 15"/>
              <p:cNvSpPr/>
              <p:nvPr/>
            </p:nvSpPr>
            <p:spPr>
              <a:xfrm>
                <a:off x="6168600" y="2234160"/>
                <a:ext cx="59940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fim</a:t>
                </a:r>
                <a:endParaRPr b="0" lang="pt-BR" sz="1900" spc="-1" strike="noStrike">
                  <a:latin typeface="Arial"/>
                </a:endParaRPr>
              </a:p>
            </p:txBody>
          </p:sp>
          <p:sp>
            <p:nvSpPr>
              <p:cNvPr id="93" name="Line 16"/>
              <p:cNvSpPr/>
              <p:nvPr/>
            </p:nvSpPr>
            <p:spPr>
              <a:xfrm flipH="1">
                <a:off x="5833440" y="2702160"/>
                <a:ext cx="432000" cy="648000"/>
              </a:xfrm>
              <a:prstGeom prst="line">
                <a:avLst/>
              </a:prstGeom>
              <a:ln>
                <a:solidFill>
                  <a:srgbClr val="bf0041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3599640" y="1008000"/>
            <a:ext cx="4823280" cy="4210560"/>
            <a:chOff x="3599640" y="1008000"/>
            <a:chExt cx="4823280" cy="4210560"/>
          </a:xfrm>
        </p:grpSpPr>
        <p:grpSp>
          <p:nvGrpSpPr>
            <p:cNvPr id="95" name="Group 2"/>
            <p:cNvGrpSpPr/>
            <p:nvPr/>
          </p:nvGrpSpPr>
          <p:grpSpPr>
            <a:xfrm>
              <a:off x="4140720" y="1836000"/>
              <a:ext cx="825840" cy="956160"/>
              <a:chOff x="4140720" y="1836000"/>
              <a:chExt cx="825840" cy="956160"/>
            </a:xfrm>
          </p:grpSpPr>
          <p:pic>
            <p:nvPicPr>
              <p:cNvPr id="96" name="Imagem 118" descr=""/>
              <p:cNvPicPr/>
              <p:nvPr/>
            </p:nvPicPr>
            <p:blipFill>
              <a:blip r:embed="rId1"/>
              <a:stretch/>
            </p:blipFill>
            <p:spPr>
              <a:xfrm>
                <a:off x="4405680" y="221832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7" name="CustomShape 3"/>
              <p:cNvSpPr/>
              <p:nvPr/>
            </p:nvSpPr>
            <p:spPr>
              <a:xfrm>
                <a:off x="4140720" y="1836000"/>
                <a:ext cx="825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inicio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98" name="Group 4"/>
            <p:cNvGrpSpPr/>
            <p:nvPr/>
          </p:nvGrpSpPr>
          <p:grpSpPr>
            <a:xfrm>
              <a:off x="5766840" y="2808000"/>
              <a:ext cx="2656080" cy="2374560"/>
              <a:chOff x="5766840" y="2808000"/>
              <a:chExt cx="2656080" cy="2374560"/>
            </a:xfrm>
          </p:grpSpPr>
          <p:sp>
            <p:nvSpPr>
              <p:cNvPr id="99" name="CustomShape 5"/>
              <p:cNvSpPr/>
              <p:nvPr/>
            </p:nvSpPr>
            <p:spPr>
              <a:xfrm>
                <a:off x="7890840" y="3226320"/>
                <a:ext cx="53208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100" name="CustomShape 6"/>
              <p:cNvSpPr/>
              <p:nvPr/>
            </p:nvSpPr>
            <p:spPr>
              <a:xfrm>
                <a:off x="6018840" y="2902320"/>
                <a:ext cx="1437840" cy="1149840"/>
              </a:xfrm>
              <a:prstGeom prst="ellipse">
                <a:avLst/>
              </a:prstGeom>
              <a:solidFill>
                <a:srgbClr val="729fcf"/>
              </a:solidFill>
              <a:ln>
                <a:solidFill>
                  <a:srgbClr val="2a609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Line 7"/>
              <p:cNvSpPr/>
              <p:nvPr/>
            </p:nvSpPr>
            <p:spPr>
              <a:xfrm>
                <a:off x="7242480" y="3477600"/>
                <a:ext cx="720000" cy="0"/>
              </a:xfrm>
              <a:prstGeom prst="line">
                <a:avLst/>
              </a:prstGeom>
              <a:ln>
                <a:solidFill>
                  <a:srgbClr val="2a6099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Line 8"/>
              <p:cNvSpPr/>
              <p:nvPr/>
            </p:nvSpPr>
            <p:spPr>
              <a:xfrm>
                <a:off x="6738480" y="3837600"/>
                <a:ext cx="0" cy="576000"/>
              </a:xfrm>
              <a:prstGeom prst="line">
                <a:avLst/>
              </a:prstGeom>
              <a:ln>
                <a:solidFill>
                  <a:srgbClr val="2a6099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3" name="Group 9"/>
              <p:cNvGrpSpPr/>
              <p:nvPr/>
            </p:nvGrpSpPr>
            <p:grpSpPr>
              <a:xfrm>
                <a:off x="6090120" y="4446720"/>
                <a:ext cx="1293840" cy="645840"/>
                <a:chOff x="6090120" y="4446720"/>
                <a:chExt cx="1293840" cy="645840"/>
              </a:xfrm>
            </p:grpSpPr>
            <p:sp>
              <p:nvSpPr>
                <p:cNvPr id="104" name="CustomShape 10"/>
                <p:cNvSpPr/>
                <p:nvPr/>
              </p:nvSpPr>
              <p:spPr>
                <a:xfrm>
                  <a:off x="6090120" y="4446720"/>
                  <a:ext cx="1293840" cy="645840"/>
                </a:xfrm>
                <a:prstGeom prst="rect">
                  <a:avLst/>
                </a:prstGeom>
                <a:solidFill>
                  <a:srgbClr val="729fcf"/>
                </a:solidFill>
                <a:ln>
                  <a:solidFill>
                    <a:srgbClr val="2a6099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CustomShape 11"/>
                <p:cNvSpPr/>
                <p:nvPr/>
              </p:nvSpPr>
              <p:spPr>
                <a:xfrm>
                  <a:off x="6414120" y="4626720"/>
                  <a:ext cx="82368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Caio</a:t>
                  </a:r>
                  <a:endParaRPr b="0" lang="pt-BR" sz="1600" spc="-1" strike="noStrike">
                    <a:latin typeface="Arial"/>
                  </a:endParaRPr>
                </a:p>
              </p:txBody>
            </p:sp>
          </p:grpSp>
          <p:sp>
            <p:nvSpPr>
              <p:cNvPr id="106" name="CustomShape 12"/>
              <p:cNvSpPr/>
              <p:nvPr/>
            </p:nvSpPr>
            <p:spPr>
              <a:xfrm>
                <a:off x="6522840" y="3334320"/>
                <a:ext cx="46980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No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107" name="CustomShape 13"/>
              <p:cNvSpPr/>
              <p:nvPr/>
            </p:nvSpPr>
            <p:spPr>
              <a:xfrm>
                <a:off x="5766840" y="2808000"/>
                <a:ext cx="1869840" cy="2374560"/>
              </a:xfrm>
              <a:prstGeom prst="rect">
                <a:avLst/>
              </a:prstGeom>
              <a:noFill/>
              <a:ln>
                <a:solidFill>
                  <a:srgbClr val="2a609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" name="CustomShape 14"/>
            <p:cNvSpPr/>
            <p:nvPr/>
          </p:nvSpPr>
          <p:spPr>
            <a:xfrm>
              <a:off x="3960000" y="1008000"/>
              <a:ext cx="302256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Fila com 2 Pessoas</a:t>
              </a:r>
              <a:endParaRPr b="0" lang="pt-BR" sz="2200" spc="-1" strike="noStrike">
                <a:latin typeface="Arial"/>
              </a:endParaRPr>
            </a:p>
          </p:txBody>
        </p:sp>
        <p:grpSp>
          <p:nvGrpSpPr>
            <p:cNvPr id="109" name="Group 15"/>
            <p:cNvGrpSpPr/>
            <p:nvPr/>
          </p:nvGrpSpPr>
          <p:grpSpPr>
            <a:xfrm>
              <a:off x="3599640" y="2808000"/>
              <a:ext cx="2088360" cy="2410560"/>
              <a:chOff x="3599640" y="2808000"/>
              <a:chExt cx="2088360" cy="2410560"/>
            </a:xfrm>
          </p:grpSpPr>
          <p:grpSp>
            <p:nvGrpSpPr>
              <p:cNvPr id="110" name="Group 16"/>
              <p:cNvGrpSpPr/>
              <p:nvPr/>
            </p:nvGrpSpPr>
            <p:grpSpPr>
              <a:xfrm>
                <a:off x="3744360" y="2880000"/>
                <a:ext cx="1943640" cy="2194560"/>
                <a:chOff x="3744360" y="2880000"/>
                <a:chExt cx="1943640" cy="2194560"/>
              </a:xfrm>
            </p:grpSpPr>
            <p:grpSp>
              <p:nvGrpSpPr>
                <p:cNvPr id="111" name="Group 17"/>
                <p:cNvGrpSpPr/>
                <p:nvPr/>
              </p:nvGrpSpPr>
              <p:grpSpPr>
                <a:xfrm>
                  <a:off x="3815640" y="4428720"/>
                  <a:ext cx="1293840" cy="645840"/>
                  <a:chOff x="3815640" y="4428720"/>
                  <a:chExt cx="1293840" cy="645840"/>
                </a:xfrm>
              </p:grpSpPr>
              <p:sp>
                <p:nvSpPr>
                  <p:cNvPr id="112" name="CustomShape 18"/>
                  <p:cNvSpPr/>
                  <p:nvPr/>
                </p:nvSpPr>
                <p:spPr>
                  <a:xfrm>
                    <a:off x="3815640" y="4428720"/>
                    <a:ext cx="1293840" cy="645840"/>
                  </a:xfrm>
                  <a:prstGeom prst="rect">
                    <a:avLst/>
                  </a:prstGeom>
                  <a:solidFill>
                    <a:srgbClr val="729fcf"/>
                  </a:solidFill>
                  <a:ln>
                    <a:solidFill>
                      <a:srgbClr val="bf0041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" name="CustomShape 19"/>
                  <p:cNvSpPr/>
                  <p:nvPr/>
                </p:nvSpPr>
                <p:spPr>
                  <a:xfrm>
                    <a:off x="4139640" y="4608720"/>
                    <a:ext cx="826920" cy="344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Ana</a:t>
                    </a:r>
                    <a:endParaRPr b="0" lang="pt-BR" sz="16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14" name="Group 20"/>
                <p:cNvGrpSpPr/>
                <p:nvPr/>
              </p:nvGrpSpPr>
              <p:grpSpPr>
                <a:xfrm>
                  <a:off x="3744360" y="2880000"/>
                  <a:ext cx="1943640" cy="1512000"/>
                  <a:chOff x="3744360" y="2880000"/>
                  <a:chExt cx="1943640" cy="1512000"/>
                </a:xfrm>
              </p:grpSpPr>
              <p:sp>
                <p:nvSpPr>
                  <p:cNvPr id="115" name="CustomShape 21"/>
                  <p:cNvSpPr/>
                  <p:nvPr/>
                </p:nvSpPr>
                <p:spPr>
                  <a:xfrm>
                    <a:off x="3744360" y="2880000"/>
                    <a:ext cx="1437840" cy="1149840"/>
                  </a:xfrm>
                  <a:prstGeom prst="ellipse">
                    <a:avLst/>
                  </a:prstGeom>
                  <a:solidFill>
                    <a:srgbClr val="729fcf"/>
                  </a:solidFill>
                  <a:ln>
                    <a:solidFill>
                      <a:srgbClr val="bf0041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" name="Line 22"/>
                  <p:cNvSpPr/>
                  <p:nvPr/>
                </p:nvSpPr>
                <p:spPr>
                  <a:xfrm>
                    <a:off x="4968000" y="3456000"/>
                    <a:ext cx="720000" cy="0"/>
                  </a:xfrm>
                  <a:prstGeom prst="line">
                    <a:avLst/>
                  </a:prstGeom>
                  <a:ln>
                    <a:solidFill>
                      <a:srgbClr val="bf0041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7" name="Line 23"/>
                  <p:cNvSpPr/>
                  <p:nvPr/>
                </p:nvSpPr>
                <p:spPr>
                  <a:xfrm>
                    <a:off x="4464000" y="3816000"/>
                    <a:ext cx="0" cy="576000"/>
                  </a:xfrm>
                  <a:prstGeom prst="line">
                    <a:avLst/>
                  </a:prstGeom>
                  <a:ln>
                    <a:solidFill>
                      <a:srgbClr val="bf0041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8" name="CustomShape 24"/>
                  <p:cNvSpPr/>
                  <p:nvPr/>
                </p:nvSpPr>
                <p:spPr>
                  <a:xfrm>
                    <a:off x="4248360" y="3312000"/>
                    <a:ext cx="469800" cy="344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No</a:t>
                    </a:r>
                    <a:endParaRPr b="0" lang="pt-BR" sz="16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19" name="CustomShape 25"/>
              <p:cNvSpPr/>
              <p:nvPr/>
            </p:nvSpPr>
            <p:spPr>
              <a:xfrm>
                <a:off x="3599640" y="2808000"/>
                <a:ext cx="1726560" cy="2410560"/>
              </a:xfrm>
              <a:prstGeom prst="rect">
                <a:avLst/>
              </a:prstGeom>
              <a:noFill/>
              <a:ln>
                <a:solidFill>
                  <a:srgbClr val="bf004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" name="Group 26"/>
            <p:cNvGrpSpPr/>
            <p:nvPr/>
          </p:nvGrpSpPr>
          <p:grpSpPr>
            <a:xfrm>
              <a:off x="6481080" y="1841760"/>
              <a:ext cx="609840" cy="956160"/>
              <a:chOff x="6481080" y="1841760"/>
              <a:chExt cx="609840" cy="956160"/>
            </a:xfrm>
          </p:grpSpPr>
          <p:pic>
            <p:nvPicPr>
              <p:cNvPr id="121" name="Imagem 156" descr=""/>
              <p:cNvPicPr/>
              <p:nvPr/>
            </p:nvPicPr>
            <p:blipFill>
              <a:blip r:embed="rId2"/>
              <a:stretch/>
            </p:blipFill>
            <p:spPr>
              <a:xfrm>
                <a:off x="6638400" y="222408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2" name="CustomShape 27"/>
              <p:cNvSpPr/>
              <p:nvPr/>
            </p:nvSpPr>
            <p:spPr>
              <a:xfrm>
                <a:off x="6481080" y="1841760"/>
                <a:ext cx="609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fim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2880000" y="1440000"/>
            <a:ext cx="6868800" cy="3778560"/>
            <a:chOff x="2880000" y="1440000"/>
            <a:chExt cx="6868800" cy="3778560"/>
          </a:xfrm>
        </p:grpSpPr>
        <p:grpSp>
          <p:nvGrpSpPr>
            <p:cNvPr id="124" name="Group 2"/>
            <p:cNvGrpSpPr/>
            <p:nvPr/>
          </p:nvGrpSpPr>
          <p:grpSpPr>
            <a:xfrm>
              <a:off x="3420720" y="1836000"/>
              <a:ext cx="825840" cy="956160"/>
              <a:chOff x="3420720" y="1836000"/>
              <a:chExt cx="825840" cy="956160"/>
            </a:xfrm>
          </p:grpSpPr>
          <p:pic>
            <p:nvPicPr>
              <p:cNvPr id="125" name="Imagem 118" descr=""/>
              <p:cNvPicPr/>
              <p:nvPr/>
            </p:nvPicPr>
            <p:blipFill>
              <a:blip r:embed="rId1"/>
              <a:stretch/>
            </p:blipFill>
            <p:spPr>
              <a:xfrm>
                <a:off x="3685680" y="221832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6" name="CustomShape 3"/>
              <p:cNvSpPr/>
              <p:nvPr/>
            </p:nvSpPr>
            <p:spPr>
              <a:xfrm>
                <a:off x="3420720" y="1836000"/>
                <a:ext cx="825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inicio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127" name="Group 4"/>
            <p:cNvGrpSpPr/>
            <p:nvPr/>
          </p:nvGrpSpPr>
          <p:grpSpPr>
            <a:xfrm>
              <a:off x="5004000" y="2808000"/>
              <a:ext cx="2088000" cy="2410560"/>
              <a:chOff x="5004000" y="2808000"/>
              <a:chExt cx="2088000" cy="2410560"/>
            </a:xfrm>
          </p:grpSpPr>
          <p:grpSp>
            <p:nvGrpSpPr>
              <p:cNvPr id="128" name="Group 5"/>
              <p:cNvGrpSpPr/>
              <p:nvPr/>
            </p:nvGrpSpPr>
            <p:grpSpPr>
              <a:xfrm>
                <a:off x="5148720" y="2880000"/>
                <a:ext cx="1943280" cy="2194560"/>
                <a:chOff x="5148720" y="2880000"/>
                <a:chExt cx="1943280" cy="2194560"/>
              </a:xfrm>
            </p:grpSpPr>
            <p:grpSp>
              <p:nvGrpSpPr>
                <p:cNvPr id="129" name="Group 6"/>
                <p:cNvGrpSpPr/>
                <p:nvPr/>
              </p:nvGrpSpPr>
              <p:grpSpPr>
                <a:xfrm>
                  <a:off x="5220000" y="4428720"/>
                  <a:ext cx="1293840" cy="645840"/>
                  <a:chOff x="5220000" y="4428720"/>
                  <a:chExt cx="1293840" cy="645840"/>
                </a:xfrm>
              </p:grpSpPr>
              <p:sp>
                <p:nvSpPr>
                  <p:cNvPr id="130" name="CustomShape 7"/>
                  <p:cNvSpPr/>
                  <p:nvPr/>
                </p:nvSpPr>
                <p:spPr>
                  <a:xfrm>
                    <a:off x="5220000" y="4428720"/>
                    <a:ext cx="1293840" cy="645840"/>
                  </a:xfrm>
                  <a:prstGeom prst="rect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1" name="CustomShape 8"/>
                  <p:cNvSpPr/>
                  <p:nvPr/>
                </p:nvSpPr>
                <p:spPr>
                  <a:xfrm>
                    <a:off x="5544000" y="4608720"/>
                    <a:ext cx="709920" cy="344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Caio</a:t>
                    </a:r>
                    <a:endParaRPr b="0" lang="pt-BR" sz="16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32" name="Group 9"/>
                <p:cNvGrpSpPr/>
                <p:nvPr/>
              </p:nvGrpSpPr>
              <p:grpSpPr>
                <a:xfrm>
                  <a:off x="5148720" y="2880000"/>
                  <a:ext cx="1943280" cy="1512000"/>
                  <a:chOff x="5148720" y="2880000"/>
                  <a:chExt cx="1943280" cy="1512000"/>
                </a:xfrm>
              </p:grpSpPr>
              <p:sp>
                <p:nvSpPr>
                  <p:cNvPr id="133" name="CustomShape 10"/>
                  <p:cNvSpPr/>
                  <p:nvPr/>
                </p:nvSpPr>
                <p:spPr>
                  <a:xfrm>
                    <a:off x="5148720" y="2880000"/>
                    <a:ext cx="1437840" cy="1149840"/>
                  </a:xfrm>
                  <a:prstGeom prst="ellipse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4" name="Line 11"/>
                  <p:cNvSpPr/>
                  <p:nvPr/>
                </p:nvSpPr>
                <p:spPr>
                  <a:xfrm>
                    <a:off x="6372000" y="3456000"/>
                    <a:ext cx="720000" cy="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" name="Line 12"/>
                  <p:cNvSpPr/>
                  <p:nvPr/>
                </p:nvSpPr>
                <p:spPr>
                  <a:xfrm>
                    <a:off x="5868360" y="3816000"/>
                    <a:ext cx="0" cy="57600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" name="CustomShape 13"/>
                  <p:cNvSpPr/>
                  <p:nvPr/>
                </p:nvSpPr>
                <p:spPr>
                  <a:xfrm>
                    <a:off x="5652720" y="3312000"/>
                    <a:ext cx="469800" cy="344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pt-B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No</a:t>
                    </a:r>
                    <a:endParaRPr b="0" lang="pt-BR" sz="160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37" name="CustomShape 14"/>
              <p:cNvSpPr/>
              <p:nvPr/>
            </p:nvSpPr>
            <p:spPr>
              <a:xfrm>
                <a:off x="5004000" y="2808000"/>
                <a:ext cx="1726560" cy="2410560"/>
              </a:xfrm>
              <a:prstGeom prst="rect">
                <a:avLst/>
              </a:prstGeom>
              <a:noFill/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" name="Group 15"/>
            <p:cNvGrpSpPr/>
            <p:nvPr/>
          </p:nvGrpSpPr>
          <p:grpSpPr>
            <a:xfrm>
              <a:off x="7092720" y="2808000"/>
              <a:ext cx="2656080" cy="2374560"/>
              <a:chOff x="7092720" y="2808000"/>
              <a:chExt cx="2656080" cy="2374560"/>
            </a:xfrm>
          </p:grpSpPr>
          <p:sp>
            <p:nvSpPr>
              <p:cNvPr id="139" name="CustomShape 16"/>
              <p:cNvSpPr/>
              <p:nvPr/>
            </p:nvSpPr>
            <p:spPr>
              <a:xfrm>
                <a:off x="9216720" y="3226320"/>
                <a:ext cx="53208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null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140" name="CustomShape 17"/>
              <p:cNvSpPr/>
              <p:nvPr/>
            </p:nvSpPr>
            <p:spPr>
              <a:xfrm>
                <a:off x="7344720" y="2902320"/>
                <a:ext cx="1437840" cy="1149840"/>
              </a:xfrm>
              <a:prstGeom prst="ellipse">
                <a:avLst/>
              </a:prstGeom>
              <a:solidFill>
                <a:srgbClr val="729fc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Line 18"/>
              <p:cNvSpPr/>
              <p:nvPr/>
            </p:nvSpPr>
            <p:spPr>
              <a:xfrm>
                <a:off x="8568360" y="3477600"/>
                <a:ext cx="720000" cy="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19"/>
              <p:cNvSpPr/>
              <p:nvPr/>
            </p:nvSpPr>
            <p:spPr>
              <a:xfrm>
                <a:off x="8064360" y="3837600"/>
                <a:ext cx="0" cy="576000"/>
              </a:xfrm>
              <a:prstGeom prst="line">
                <a:avLst/>
              </a:prstGeom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3" name="Group 20"/>
              <p:cNvGrpSpPr/>
              <p:nvPr/>
            </p:nvGrpSpPr>
            <p:grpSpPr>
              <a:xfrm>
                <a:off x="7416000" y="4446720"/>
                <a:ext cx="1293840" cy="645840"/>
                <a:chOff x="7416000" y="4446720"/>
                <a:chExt cx="1293840" cy="645840"/>
              </a:xfrm>
            </p:grpSpPr>
            <p:sp>
              <p:nvSpPr>
                <p:cNvPr id="144" name="CustomShape 21"/>
                <p:cNvSpPr/>
                <p:nvPr/>
              </p:nvSpPr>
              <p:spPr>
                <a:xfrm>
                  <a:off x="7416000" y="4446720"/>
                  <a:ext cx="1293840" cy="645840"/>
                </a:xfrm>
                <a:prstGeom prst="rect">
                  <a:avLst/>
                </a:prstGeom>
                <a:solidFill>
                  <a:srgbClr val="729fcf"/>
                </a:solidFill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" name="CustomShape 22"/>
                <p:cNvSpPr/>
                <p:nvPr/>
              </p:nvSpPr>
              <p:spPr>
                <a:xfrm>
                  <a:off x="7740000" y="4626720"/>
                  <a:ext cx="82368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Teo</a:t>
                  </a:r>
                  <a:endParaRPr b="0" lang="pt-BR" sz="1600" spc="-1" strike="noStrike">
                    <a:latin typeface="Arial"/>
                  </a:endParaRPr>
                </a:p>
              </p:txBody>
            </p:sp>
          </p:grpSp>
          <p:sp>
            <p:nvSpPr>
              <p:cNvPr id="146" name="CustomShape 23"/>
              <p:cNvSpPr/>
              <p:nvPr/>
            </p:nvSpPr>
            <p:spPr>
              <a:xfrm>
                <a:off x="7848720" y="3334320"/>
                <a:ext cx="46980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No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147" name="CustomShape 24"/>
              <p:cNvSpPr/>
              <p:nvPr/>
            </p:nvSpPr>
            <p:spPr>
              <a:xfrm>
                <a:off x="7092720" y="2808000"/>
                <a:ext cx="1869840" cy="23745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" name="Group 25"/>
            <p:cNvGrpSpPr/>
            <p:nvPr/>
          </p:nvGrpSpPr>
          <p:grpSpPr>
            <a:xfrm>
              <a:off x="2880000" y="1440000"/>
              <a:ext cx="4606560" cy="3778560"/>
              <a:chOff x="2880000" y="1440000"/>
              <a:chExt cx="4606560" cy="3778560"/>
            </a:xfrm>
          </p:grpSpPr>
          <p:sp>
            <p:nvSpPr>
              <p:cNvPr id="149" name="CustomShape 26"/>
              <p:cNvSpPr/>
              <p:nvPr/>
            </p:nvSpPr>
            <p:spPr>
              <a:xfrm>
                <a:off x="4464000" y="1440000"/>
                <a:ext cx="302256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c9211e"/>
                    </a:solidFill>
                    <a:latin typeface="Arial"/>
                    <a:ea typeface="DejaVu Sans"/>
                  </a:rPr>
                  <a:t>Fila com 3 Pessoas</a:t>
                </a:r>
                <a:endParaRPr b="0" lang="pt-BR" sz="2200" spc="-1" strike="noStrike">
                  <a:latin typeface="Arial"/>
                </a:endParaRPr>
              </a:p>
            </p:txBody>
          </p:sp>
          <p:grpSp>
            <p:nvGrpSpPr>
              <p:cNvPr id="150" name="Group 27"/>
              <p:cNvGrpSpPr/>
              <p:nvPr/>
            </p:nvGrpSpPr>
            <p:grpSpPr>
              <a:xfrm>
                <a:off x="2880000" y="2808000"/>
                <a:ext cx="2088000" cy="2410560"/>
                <a:chOff x="2880000" y="2808000"/>
                <a:chExt cx="2088000" cy="2410560"/>
              </a:xfrm>
            </p:grpSpPr>
            <p:grpSp>
              <p:nvGrpSpPr>
                <p:cNvPr id="151" name="Group 28"/>
                <p:cNvGrpSpPr/>
                <p:nvPr/>
              </p:nvGrpSpPr>
              <p:grpSpPr>
                <a:xfrm>
                  <a:off x="3024720" y="2880000"/>
                  <a:ext cx="1943280" cy="2194560"/>
                  <a:chOff x="3024720" y="2880000"/>
                  <a:chExt cx="1943280" cy="2194560"/>
                </a:xfrm>
              </p:grpSpPr>
              <p:grpSp>
                <p:nvGrpSpPr>
                  <p:cNvPr id="152" name="Group 29"/>
                  <p:cNvGrpSpPr/>
                  <p:nvPr/>
                </p:nvGrpSpPr>
                <p:grpSpPr>
                  <a:xfrm>
                    <a:off x="3096000" y="4428720"/>
                    <a:ext cx="1293840" cy="645840"/>
                    <a:chOff x="3096000" y="4428720"/>
                    <a:chExt cx="1293840" cy="645840"/>
                  </a:xfrm>
                </p:grpSpPr>
                <p:sp>
                  <p:nvSpPr>
                    <p:cNvPr id="153" name="CustomShape 30"/>
                    <p:cNvSpPr/>
                    <p:nvPr/>
                  </p:nvSpPr>
                  <p:spPr>
                    <a:xfrm>
                      <a:off x="3096000" y="4428720"/>
                      <a:ext cx="1293840" cy="645840"/>
                    </a:xfrm>
                    <a:prstGeom prst="rect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bf0041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4" name="CustomShape 31"/>
                    <p:cNvSpPr/>
                    <p:nvPr/>
                  </p:nvSpPr>
                  <p:spPr>
                    <a:xfrm>
                      <a:off x="3420000" y="4608720"/>
                      <a:ext cx="826920" cy="3441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Ana</a:t>
                      </a:r>
                      <a:endParaRPr b="0" lang="pt-BR" sz="16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55" name="Group 32"/>
                  <p:cNvGrpSpPr/>
                  <p:nvPr/>
                </p:nvGrpSpPr>
                <p:grpSpPr>
                  <a:xfrm>
                    <a:off x="3024720" y="2880000"/>
                    <a:ext cx="1943280" cy="1512000"/>
                    <a:chOff x="3024720" y="2880000"/>
                    <a:chExt cx="1943280" cy="1512000"/>
                  </a:xfrm>
                </p:grpSpPr>
                <p:sp>
                  <p:nvSpPr>
                    <p:cNvPr id="156" name="CustomShape 33"/>
                    <p:cNvSpPr/>
                    <p:nvPr/>
                  </p:nvSpPr>
                  <p:spPr>
                    <a:xfrm>
                      <a:off x="3024720" y="2880000"/>
                      <a:ext cx="1437840" cy="1149840"/>
                    </a:xfrm>
                    <a:prstGeom prst="ellipse">
                      <a:avLst/>
                    </a:prstGeom>
                    <a:solidFill>
                      <a:srgbClr val="729fcf"/>
                    </a:solidFill>
                    <a:ln>
                      <a:solidFill>
                        <a:srgbClr val="bf0041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7" name="Line 34"/>
                    <p:cNvSpPr/>
                    <p:nvPr/>
                  </p:nvSpPr>
                  <p:spPr>
                    <a:xfrm>
                      <a:off x="4248000" y="3455640"/>
                      <a:ext cx="720000" cy="0"/>
                    </a:xfrm>
                    <a:prstGeom prst="line">
                      <a:avLst/>
                    </a:prstGeom>
                    <a:ln>
                      <a:solidFill>
                        <a:srgbClr val="bf0041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8" name="Line 35"/>
                    <p:cNvSpPr/>
                    <p:nvPr/>
                  </p:nvSpPr>
                  <p:spPr>
                    <a:xfrm>
                      <a:off x="3744000" y="3816000"/>
                      <a:ext cx="0" cy="576000"/>
                    </a:xfrm>
                    <a:prstGeom prst="line">
                      <a:avLst/>
                    </a:prstGeom>
                    <a:ln>
                      <a:solidFill>
                        <a:srgbClr val="bf0041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9" name="CustomShape 36"/>
                    <p:cNvSpPr/>
                    <p:nvPr/>
                  </p:nvSpPr>
                  <p:spPr>
                    <a:xfrm>
                      <a:off x="3528720" y="3312000"/>
                      <a:ext cx="469800" cy="3441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pt-BR" sz="1600" spc="-1" strike="noStrike">
                        <a:latin typeface="Arial"/>
                      </a:endParaRPr>
                    </a:p>
                  </p:txBody>
                </p:sp>
              </p:grpSp>
            </p:grpSp>
            <p:sp>
              <p:nvSpPr>
                <p:cNvPr id="160" name="CustomShape 37"/>
                <p:cNvSpPr/>
                <p:nvPr/>
              </p:nvSpPr>
              <p:spPr>
                <a:xfrm>
                  <a:off x="2880000" y="2808000"/>
                  <a:ext cx="1726560" cy="2410560"/>
                </a:xfrm>
                <a:prstGeom prst="rect">
                  <a:avLst/>
                </a:prstGeom>
                <a:noFill/>
                <a:ln>
                  <a:solidFill>
                    <a:srgbClr val="bf0041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1" name="Group 38"/>
            <p:cNvGrpSpPr/>
            <p:nvPr/>
          </p:nvGrpSpPr>
          <p:grpSpPr>
            <a:xfrm>
              <a:off x="7776720" y="1836000"/>
              <a:ext cx="609840" cy="956160"/>
              <a:chOff x="7776720" y="1836000"/>
              <a:chExt cx="609840" cy="956160"/>
            </a:xfrm>
          </p:grpSpPr>
          <p:pic>
            <p:nvPicPr>
              <p:cNvPr id="162" name="Imagem 156" descr=""/>
              <p:cNvPicPr/>
              <p:nvPr/>
            </p:nvPicPr>
            <p:blipFill>
              <a:blip r:embed="rId2"/>
              <a:stretch/>
            </p:blipFill>
            <p:spPr>
              <a:xfrm>
                <a:off x="7934040" y="221832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3" name="CustomShape 39"/>
              <p:cNvSpPr/>
              <p:nvPr/>
            </p:nvSpPr>
            <p:spPr>
              <a:xfrm>
                <a:off x="7776720" y="1836000"/>
                <a:ext cx="609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fim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3816000" y="1402560"/>
            <a:ext cx="4744800" cy="3816000"/>
            <a:chOff x="3816000" y="1402560"/>
            <a:chExt cx="4744800" cy="3816000"/>
          </a:xfrm>
        </p:grpSpPr>
        <p:pic>
          <p:nvPicPr>
            <p:cNvPr id="165" name="Imagem 118" descr=""/>
            <p:cNvPicPr/>
            <p:nvPr/>
          </p:nvPicPr>
          <p:blipFill>
            <a:blip r:embed="rId1"/>
            <a:stretch/>
          </p:blipFill>
          <p:spPr>
            <a:xfrm>
              <a:off x="4500000" y="2232000"/>
              <a:ext cx="165240" cy="573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CustomShape 2"/>
            <p:cNvSpPr/>
            <p:nvPr/>
          </p:nvSpPr>
          <p:spPr>
            <a:xfrm>
              <a:off x="4249080" y="1886760"/>
              <a:ext cx="82584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inicio</a:t>
              </a:r>
              <a:endParaRPr b="0" lang="pt-BR" sz="1800" spc="-1" strike="noStrike">
                <a:latin typeface="Arial"/>
              </a:endParaRPr>
            </a:p>
          </p:txBody>
        </p:sp>
        <p:grpSp>
          <p:nvGrpSpPr>
            <p:cNvPr id="167" name="Group 3"/>
            <p:cNvGrpSpPr/>
            <p:nvPr/>
          </p:nvGrpSpPr>
          <p:grpSpPr>
            <a:xfrm>
              <a:off x="3960720" y="2880000"/>
              <a:ext cx="1943640" cy="2194560"/>
              <a:chOff x="3960720" y="2880000"/>
              <a:chExt cx="1943640" cy="2194560"/>
            </a:xfrm>
          </p:grpSpPr>
          <p:grpSp>
            <p:nvGrpSpPr>
              <p:cNvPr id="168" name="Group 4"/>
              <p:cNvGrpSpPr/>
              <p:nvPr/>
            </p:nvGrpSpPr>
            <p:grpSpPr>
              <a:xfrm>
                <a:off x="4032000" y="4428720"/>
                <a:ext cx="1293840" cy="645840"/>
                <a:chOff x="4032000" y="4428720"/>
                <a:chExt cx="1293840" cy="645840"/>
              </a:xfrm>
            </p:grpSpPr>
            <p:sp>
              <p:nvSpPr>
                <p:cNvPr id="169" name="CustomShape 5"/>
                <p:cNvSpPr/>
                <p:nvPr/>
              </p:nvSpPr>
              <p:spPr>
                <a:xfrm>
                  <a:off x="4032000" y="4428720"/>
                  <a:ext cx="1293840" cy="645840"/>
                </a:xfrm>
                <a:prstGeom prst="rect">
                  <a:avLst/>
                </a:prstGeom>
                <a:solidFill>
                  <a:srgbClr val="729fcf"/>
                </a:solidFill>
                <a:ln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" name="CustomShape 6"/>
                <p:cNvSpPr/>
                <p:nvPr/>
              </p:nvSpPr>
              <p:spPr>
                <a:xfrm>
                  <a:off x="4356000" y="4608720"/>
                  <a:ext cx="70992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Caio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71" name="Group 7"/>
              <p:cNvGrpSpPr/>
              <p:nvPr/>
            </p:nvGrpSpPr>
            <p:grpSpPr>
              <a:xfrm>
                <a:off x="3960720" y="2880000"/>
                <a:ext cx="1943640" cy="1512000"/>
                <a:chOff x="3960720" y="2880000"/>
                <a:chExt cx="1943640" cy="1512000"/>
              </a:xfrm>
            </p:grpSpPr>
            <p:sp>
              <p:nvSpPr>
                <p:cNvPr id="172" name="CustomShape 8"/>
                <p:cNvSpPr/>
                <p:nvPr/>
              </p:nvSpPr>
              <p:spPr>
                <a:xfrm>
                  <a:off x="3960720" y="2880000"/>
                  <a:ext cx="1437840" cy="1149840"/>
                </a:xfrm>
                <a:prstGeom prst="ellipse">
                  <a:avLst/>
                </a:prstGeom>
                <a:solidFill>
                  <a:srgbClr val="729fcf"/>
                </a:solidFill>
                <a:ln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" name="Line 9"/>
                <p:cNvSpPr/>
                <p:nvPr/>
              </p:nvSpPr>
              <p:spPr>
                <a:xfrm>
                  <a:off x="5184360" y="3455640"/>
                  <a:ext cx="720000" cy="0"/>
                </a:xfrm>
                <a:prstGeom prst="line">
                  <a:avLst/>
                </a:prstGeom>
                <a:ln>
                  <a:solidFill>
                    <a:srgbClr val="3465a4"/>
                  </a:solidFill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" name="Line 10"/>
                <p:cNvSpPr/>
                <p:nvPr/>
              </p:nvSpPr>
              <p:spPr>
                <a:xfrm>
                  <a:off x="4680360" y="3816000"/>
                  <a:ext cx="0" cy="576000"/>
                </a:xfrm>
                <a:prstGeom prst="line">
                  <a:avLst/>
                </a:prstGeom>
                <a:ln>
                  <a:solidFill>
                    <a:srgbClr val="3465a4"/>
                  </a:solidFill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CustomShape 11"/>
                <p:cNvSpPr/>
                <p:nvPr/>
              </p:nvSpPr>
              <p:spPr>
                <a:xfrm>
                  <a:off x="4464720" y="3312000"/>
                  <a:ext cx="469800" cy="34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No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76" name="CustomShape 12"/>
            <p:cNvSpPr/>
            <p:nvPr/>
          </p:nvSpPr>
          <p:spPr>
            <a:xfrm>
              <a:off x="3816000" y="2808000"/>
              <a:ext cx="1726560" cy="241056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3"/>
            <p:cNvSpPr/>
            <p:nvPr/>
          </p:nvSpPr>
          <p:spPr>
            <a:xfrm>
              <a:off x="8028720" y="3226320"/>
              <a:ext cx="53208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178" name="CustomShape 14"/>
            <p:cNvSpPr/>
            <p:nvPr/>
          </p:nvSpPr>
          <p:spPr>
            <a:xfrm>
              <a:off x="6156720" y="2902320"/>
              <a:ext cx="1437840" cy="11498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15"/>
            <p:cNvSpPr/>
            <p:nvPr/>
          </p:nvSpPr>
          <p:spPr>
            <a:xfrm>
              <a:off x="7380360" y="3477600"/>
              <a:ext cx="720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16"/>
            <p:cNvSpPr/>
            <p:nvPr/>
          </p:nvSpPr>
          <p:spPr>
            <a:xfrm>
              <a:off x="6876360" y="3837600"/>
              <a:ext cx="0" cy="5760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" name="Group 17"/>
            <p:cNvGrpSpPr/>
            <p:nvPr/>
          </p:nvGrpSpPr>
          <p:grpSpPr>
            <a:xfrm>
              <a:off x="6228000" y="4446720"/>
              <a:ext cx="1293840" cy="645840"/>
              <a:chOff x="6228000" y="4446720"/>
              <a:chExt cx="1293840" cy="645840"/>
            </a:xfrm>
          </p:grpSpPr>
          <p:sp>
            <p:nvSpPr>
              <p:cNvPr id="182" name="CustomShape 18"/>
              <p:cNvSpPr/>
              <p:nvPr/>
            </p:nvSpPr>
            <p:spPr>
              <a:xfrm>
                <a:off x="6228000" y="4446720"/>
                <a:ext cx="1293840" cy="64584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19"/>
              <p:cNvSpPr/>
              <p:nvPr/>
            </p:nvSpPr>
            <p:spPr>
              <a:xfrm>
                <a:off x="6552000" y="4626720"/>
                <a:ext cx="82368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Teo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184" name="CustomShape 20"/>
            <p:cNvSpPr/>
            <p:nvPr/>
          </p:nvSpPr>
          <p:spPr>
            <a:xfrm>
              <a:off x="6660720" y="3334320"/>
              <a:ext cx="46980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No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85" name="CustomShape 21"/>
            <p:cNvSpPr/>
            <p:nvPr/>
          </p:nvSpPr>
          <p:spPr>
            <a:xfrm>
              <a:off x="5904720" y="2808000"/>
              <a:ext cx="1869840" cy="23745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22"/>
            <p:cNvSpPr/>
            <p:nvPr/>
          </p:nvSpPr>
          <p:spPr>
            <a:xfrm>
              <a:off x="4149720" y="1402560"/>
              <a:ext cx="302256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Fila com 2 Pessoas</a:t>
              </a:r>
              <a:endParaRPr b="0" lang="pt-BR" sz="2200" spc="-1" strike="noStrike">
                <a:latin typeface="Arial"/>
              </a:endParaRPr>
            </a:p>
          </p:txBody>
        </p:sp>
        <p:pic>
          <p:nvPicPr>
            <p:cNvPr id="187" name="Imagem 156" descr=""/>
            <p:cNvPicPr/>
            <p:nvPr/>
          </p:nvPicPr>
          <p:blipFill>
            <a:blip r:embed="rId2"/>
            <a:stretch/>
          </p:blipFill>
          <p:spPr>
            <a:xfrm>
              <a:off x="6746040" y="2218320"/>
              <a:ext cx="165240" cy="573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23"/>
            <p:cNvSpPr/>
            <p:nvPr/>
          </p:nvSpPr>
          <p:spPr>
            <a:xfrm>
              <a:off x="6588720" y="1836000"/>
              <a:ext cx="60984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fim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4473720" y="1078560"/>
            <a:ext cx="3043080" cy="4104000"/>
            <a:chOff x="4473720" y="1078560"/>
            <a:chExt cx="3043080" cy="4104000"/>
          </a:xfrm>
        </p:grpSpPr>
        <p:grpSp>
          <p:nvGrpSpPr>
            <p:cNvPr id="190" name="Group 2"/>
            <p:cNvGrpSpPr/>
            <p:nvPr/>
          </p:nvGrpSpPr>
          <p:grpSpPr>
            <a:xfrm>
              <a:off x="4753080" y="1814760"/>
              <a:ext cx="825840" cy="991080"/>
              <a:chOff x="4753080" y="1814760"/>
              <a:chExt cx="825840" cy="991080"/>
            </a:xfrm>
          </p:grpSpPr>
          <p:pic>
            <p:nvPicPr>
              <p:cNvPr id="191" name="Imagem 118" descr=""/>
              <p:cNvPicPr/>
              <p:nvPr/>
            </p:nvPicPr>
            <p:blipFill>
              <a:blip r:embed="rId1"/>
              <a:stretch/>
            </p:blipFill>
            <p:spPr>
              <a:xfrm>
                <a:off x="5004000" y="2160000"/>
                <a:ext cx="165240" cy="645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2" name="CustomShape 3"/>
              <p:cNvSpPr/>
              <p:nvPr/>
            </p:nvSpPr>
            <p:spPr>
              <a:xfrm>
                <a:off x="4753080" y="1814760"/>
                <a:ext cx="825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inicio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193" name="CustomShape 4"/>
            <p:cNvSpPr/>
            <p:nvPr/>
          </p:nvSpPr>
          <p:spPr>
            <a:xfrm>
              <a:off x="6984720" y="3226320"/>
              <a:ext cx="53208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94" name="CustomShape 5"/>
            <p:cNvSpPr/>
            <p:nvPr/>
          </p:nvSpPr>
          <p:spPr>
            <a:xfrm>
              <a:off x="5112720" y="2902320"/>
              <a:ext cx="1437840" cy="114984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6"/>
            <p:cNvSpPr/>
            <p:nvPr/>
          </p:nvSpPr>
          <p:spPr>
            <a:xfrm>
              <a:off x="6336360" y="3477600"/>
              <a:ext cx="720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7"/>
            <p:cNvSpPr/>
            <p:nvPr/>
          </p:nvSpPr>
          <p:spPr>
            <a:xfrm>
              <a:off x="5832360" y="3837600"/>
              <a:ext cx="0" cy="5760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" name="Group 8"/>
            <p:cNvGrpSpPr/>
            <p:nvPr/>
          </p:nvGrpSpPr>
          <p:grpSpPr>
            <a:xfrm>
              <a:off x="5184000" y="4446720"/>
              <a:ext cx="1293840" cy="645840"/>
              <a:chOff x="5184000" y="4446720"/>
              <a:chExt cx="1293840" cy="645840"/>
            </a:xfrm>
          </p:grpSpPr>
          <p:sp>
            <p:nvSpPr>
              <p:cNvPr id="198" name="CustomShape 9"/>
              <p:cNvSpPr/>
              <p:nvPr/>
            </p:nvSpPr>
            <p:spPr>
              <a:xfrm>
                <a:off x="5184000" y="4446720"/>
                <a:ext cx="1293840" cy="645840"/>
              </a:xfrm>
              <a:prstGeom prst="rect">
                <a:avLst/>
              </a:prstGeom>
              <a:solidFill>
                <a:srgbClr val="729fcf"/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10"/>
              <p:cNvSpPr/>
              <p:nvPr/>
            </p:nvSpPr>
            <p:spPr>
              <a:xfrm>
                <a:off x="5508000" y="4626720"/>
                <a:ext cx="82368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Teo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00" name="CustomShape 11"/>
            <p:cNvSpPr/>
            <p:nvPr/>
          </p:nvSpPr>
          <p:spPr>
            <a:xfrm>
              <a:off x="5616720" y="3334320"/>
              <a:ext cx="469800" cy="34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No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01" name="CustomShape 12"/>
            <p:cNvSpPr/>
            <p:nvPr/>
          </p:nvSpPr>
          <p:spPr>
            <a:xfrm>
              <a:off x="4860720" y="2808000"/>
              <a:ext cx="1869840" cy="23745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3"/>
            <p:cNvSpPr/>
            <p:nvPr/>
          </p:nvSpPr>
          <p:spPr>
            <a:xfrm>
              <a:off x="4473720" y="1078560"/>
              <a:ext cx="302256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Fila com 1 Pessoas</a:t>
              </a:r>
              <a:endParaRPr b="0" lang="pt-BR" sz="2200" spc="-1" strike="noStrike">
                <a:latin typeface="Arial"/>
              </a:endParaRPr>
            </a:p>
          </p:txBody>
        </p:sp>
        <p:grpSp>
          <p:nvGrpSpPr>
            <p:cNvPr id="203" name="Group 14"/>
            <p:cNvGrpSpPr/>
            <p:nvPr/>
          </p:nvGrpSpPr>
          <p:grpSpPr>
            <a:xfrm>
              <a:off x="6192720" y="1836000"/>
              <a:ext cx="609840" cy="956160"/>
              <a:chOff x="6192720" y="1836000"/>
              <a:chExt cx="609840" cy="956160"/>
            </a:xfrm>
          </p:grpSpPr>
          <p:pic>
            <p:nvPicPr>
              <p:cNvPr id="204" name="Imagem 156" descr=""/>
              <p:cNvPicPr/>
              <p:nvPr/>
            </p:nvPicPr>
            <p:blipFill>
              <a:blip r:embed="rId2"/>
              <a:stretch/>
            </p:blipFill>
            <p:spPr>
              <a:xfrm>
                <a:off x="6350040" y="221832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5" name="CustomShape 15"/>
              <p:cNvSpPr/>
              <p:nvPr/>
            </p:nvSpPr>
            <p:spPr>
              <a:xfrm>
                <a:off x="6192720" y="1836000"/>
                <a:ext cx="609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fim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4753080" y="2266560"/>
            <a:ext cx="2049480" cy="2232360"/>
            <a:chOff x="4753080" y="2266560"/>
            <a:chExt cx="2049480" cy="2232360"/>
          </a:xfrm>
        </p:grpSpPr>
        <p:grpSp>
          <p:nvGrpSpPr>
            <p:cNvPr id="207" name="Group 2"/>
            <p:cNvGrpSpPr/>
            <p:nvPr/>
          </p:nvGrpSpPr>
          <p:grpSpPr>
            <a:xfrm>
              <a:off x="4753080" y="3002760"/>
              <a:ext cx="825840" cy="991080"/>
              <a:chOff x="4753080" y="3002760"/>
              <a:chExt cx="825840" cy="991080"/>
            </a:xfrm>
          </p:grpSpPr>
          <p:pic>
            <p:nvPicPr>
              <p:cNvPr id="208" name="Imagem 118" descr=""/>
              <p:cNvPicPr/>
              <p:nvPr/>
            </p:nvPicPr>
            <p:blipFill>
              <a:blip r:embed="rId1"/>
              <a:stretch/>
            </p:blipFill>
            <p:spPr>
              <a:xfrm>
                <a:off x="5004000" y="3348000"/>
                <a:ext cx="165240" cy="645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9" name="CustomShape 3"/>
              <p:cNvSpPr/>
              <p:nvPr/>
            </p:nvSpPr>
            <p:spPr>
              <a:xfrm>
                <a:off x="4753080" y="3002760"/>
                <a:ext cx="825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inicio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10" name="CustomShape 4"/>
            <p:cNvSpPr/>
            <p:nvPr/>
          </p:nvSpPr>
          <p:spPr>
            <a:xfrm>
              <a:off x="6192720" y="4126320"/>
              <a:ext cx="53208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11" name="CustomShape 5"/>
            <p:cNvSpPr/>
            <p:nvPr/>
          </p:nvSpPr>
          <p:spPr>
            <a:xfrm>
              <a:off x="4869720" y="2266560"/>
              <a:ext cx="17532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c9211e"/>
                  </a:solidFill>
                  <a:latin typeface="Arial"/>
                  <a:ea typeface="DejaVu Sans"/>
                </a:rPr>
                <a:t>Fila vazia</a:t>
              </a:r>
              <a:endParaRPr b="0" lang="pt-BR" sz="2200" spc="-1" strike="noStrike">
                <a:latin typeface="Arial"/>
              </a:endParaRPr>
            </a:p>
          </p:txBody>
        </p:sp>
        <p:grpSp>
          <p:nvGrpSpPr>
            <p:cNvPr id="212" name="Group 6"/>
            <p:cNvGrpSpPr/>
            <p:nvPr/>
          </p:nvGrpSpPr>
          <p:grpSpPr>
            <a:xfrm>
              <a:off x="6192720" y="3024000"/>
              <a:ext cx="609840" cy="956160"/>
              <a:chOff x="6192720" y="3024000"/>
              <a:chExt cx="609840" cy="956160"/>
            </a:xfrm>
          </p:grpSpPr>
          <p:pic>
            <p:nvPicPr>
              <p:cNvPr id="213" name="Imagem 156" descr=""/>
              <p:cNvPicPr/>
              <p:nvPr/>
            </p:nvPicPr>
            <p:blipFill>
              <a:blip r:embed="rId2"/>
              <a:stretch/>
            </p:blipFill>
            <p:spPr>
              <a:xfrm>
                <a:off x="6350040" y="3406320"/>
                <a:ext cx="165240" cy="573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4" name="CustomShape 7"/>
              <p:cNvSpPr/>
              <p:nvPr/>
            </p:nvSpPr>
            <p:spPr>
              <a:xfrm>
                <a:off x="6192720" y="3024000"/>
                <a:ext cx="609840" cy="344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fim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15" name="CustomShape 8"/>
            <p:cNvSpPr/>
            <p:nvPr/>
          </p:nvSpPr>
          <p:spPr>
            <a:xfrm>
              <a:off x="4824720" y="4126320"/>
              <a:ext cx="53208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4000" y="288000"/>
            <a:ext cx="12046680" cy="62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filaencadeada;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Pessoa {</a:t>
            </a:r>
            <a:endParaRPr b="0" lang="pt-BR" sz="2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nome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matricula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telefone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Pessoa(String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pNom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, String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pMat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, String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pTel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){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nome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pNom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matricula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pMat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telefone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800" spc="-1" strike="noStrike">
                <a:solidFill>
                  <a:srgbClr val="6a3e3e"/>
                </a:solidFill>
                <a:latin typeface="Monospace"/>
                <a:ea typeface="Monospace"/>
              </a:rPr>
              <a:t>pTel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800" spc="-1" strike="noStrike">
                <a:solidFill>
                  <a:srgbClr val="646464"/>
                </a:solidFill>
                <a:latin typeface="Monospace"/>
                <a:ea typeface="Monospace"/>
              </a:rPr>
              <a:t>@Override</a:t>
            </a:r>
            <a:endParaRPr b="0" lang="pt-BR" sz="2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toString() {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8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1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nome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8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matricula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8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800" spc="-1" strike="noStrike">
                <a:solidFill>
                  <a:srgbClr val="0000c0"/>
                </a:solidFill>
                <a:latin typeface="Monospace"/>
                <a:ea typeface="Monospace"/>
              </a:rPr>
              <a:t>telefone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800" spc="-1" strike="noStrike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620000" y="108000"/>
            <a:ext cx="6046560" cy="62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filaencadeada;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Fila {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No{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private 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Pessoa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private 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ant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No(Pessoa </a:t>
            </a:r>
            <a:r>
              <a:rPr b="0" lang="pt-BR" sz="24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4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ant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private 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Fila() {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0;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052000" y="36000"/>
            <a:ext cx="5830560" cy="68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getTam() {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vazia() {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enfileirar(Pessoa 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No(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(vazia()) {</a:t>
            </a:r>
            <a:endParaRPr b="0" lang="pt-BR" sz="23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3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300" spc="-1" strike="noStrike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b="0" lang="pt-BR" sz="23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ant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3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3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3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b="0" lang="pt-BR" sz="23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3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8080" y="375840"/>
            <a:ext cx="10513080" cy="60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Fila é uma lista linear em que todas as inserções são realizadas em um extremo da lista, e todas as retiradas e, geralmente, os acessos são realizados no outro extremo da lista.</a:t>
            </a:r>
            <a:endParaRPr b="0" lang="pt-BR" sz="4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 modelo intuitivo de uma fila é o de uma filade e spera em que as pessoas no início da fila são servidas primeiro e as pessoas que chegam entram no fim da fila.</a:t>
            </a:r>
            <a:endParaRPr b="0" lang="pt-BR" sz="4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São chamadas listas fifo (“first-in”, “first-out”).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48000" y="648000"/>
            <a:ext cx="9934560" cy="58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Pessoa desenfileirar() {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(vazia()) </a:t>
            </a: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Pessoa </a:t>
            </a:r>
            <a:r>
              <a:rPr b="0" lang="pt-BR" sz="2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ant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--;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) </a:t>
            </a:r>
            <a:r>
              <a:rPr b="0" lang="pt-BR" sz="2600" spc="-1" strike="noStrike">
                <a:solidFill>
                  <a:srgbClr val="0000c0"/>
                </a:solidFill>
                <a:latin typeface="Monospace"/>
                <a:ea typeface="Monospace"/>
              </a:rPr>
              <a:t>fim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6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6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6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84000" y="324000"/>
            <a:ext cx="9934560" cy="62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filaencadeada;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java.util.Scanner;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Main {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Scanner </a:t>
            </a:r>
            <a:r>
              <a:rPr b="0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Scanner(System.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in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Pessoa obtemPessoa() {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String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titulo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autor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editora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titulo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 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o Título do Livro.\n"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titulo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o Autor do Livro.\n"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autor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"Digite a Editora do Livro.\n"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editora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Pessoa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Pessoa(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titulo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autor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editora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881640"/>
            <a:ext cx="11446560" cy="50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menu() {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400" spc="-1" strike="noStrike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400" spc="-1" strike="noStrike">
                <a:solidFill>
                  <a:srgbClr val="2a00ff"/>
                </a:solidFill>
                <a:latin typeface="Monospace"/>
                <a:ea typeface="Monospace"/>
              </a:rPr>
              <a:t>"Digite:"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400" spc="-1" strike="noStrike">
                <a:solidFill>
                  <a:srgbClr val="2a00ff"/>
                </a:solidFill>
                <a:latin typeface="Monospace"/>
                <a:ea typeface="Monospace"/>
              </a:rPr>
              <a:t>"1 - para enfileirar um livro."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400" spc="-1" strike="noStrike">
                <a:solidFill>
                  <a:srgbClr val="2a00ff"/>
                </a:solidFill>
                <a:latin typeface="Monospace"/>
                <a:ea typeface="Monospace"/>
              </a:rPr>
              <a:t>"2 - para desenfileirar um livro."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400" spc="-1" strike="noStrike">
                <a:solidFill>
                  <a:srgbClr val="2a00ff"/>
                </a:solidFill>
                <a:latin typeface="Monospace"/>
                <a:ea typeface="Monospace"/>
              </a:rPr>
              <a:t>"3 - para encerrar o programa."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400" spc="-1" strike="noStrike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400" spc="-1" strike="noStrike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.nextInt();</a:t>
            </a:r>
            <a:endParaRPr b="0" lang="pt-BR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4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400" spc="-1" strike="noStrike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16000" y="576000"/>
            <a:ext cx="11806560" cy="59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main(String[]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args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Fila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Fila();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Pessoa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do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b="0" lang="pt-BR" sz="2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menu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b="0" lang="pt-BR" sz="2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switch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2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1: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i="1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obtemPessoa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.enfileirar(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"Pilha com 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.getTam()+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 livros."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8000" y="360000"/>
            <a:ext cx="11987280" cy="62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2: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.desenfileirar();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 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"Erro!"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.toString());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"Pilha com 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.getTam()+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 livros."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22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3: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"Programa encerrando!"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pt-BR" sz="22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"Pilha com 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+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fila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.getTam()+</a:t>
            </a:r>
            <a:r>
              <a:rPr b="0" lang="pt-BR" sz="2200" spc="-1" strike="noStrike">
                <a:solidFill>
                  <a:srgbClr val="2a00ff"/>
                </a:solidFill>
                <a:latin typeface="Monospace"/>
                <a:ea typeface="Monospace"/>
              </a:rPr>
              <a:t>" livros."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2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} 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pt-BR" sz="2200" spc="-1" strike="noStrike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!= 3);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2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DejaVu Sans"/>
              </a:rPr>
              <a:t>}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75840"/>
            <a:ext cx="10513080" cy="60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Existe uma ordem linear para filas que é a “ordem de chegada”.</a:t>
            </a:r>
            <a:endParaRPr b="0" lang="pt-BR" sz="4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São utilizadas quando desejamos processar itens de acordo com a ordem “primeiro-que-chega, primeiro-atendido”.</a:t>
            </a:r>
            <a:endParaRPr b="0" lang="pt-BR" sz="4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Sistemas operacionais utilizam filas para regular a ordem na qual tarefas devem receber processamento e recursos devem ser alocados a processos.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75840"/>
            <a:ext cx="10513080" cy="60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TAD Filas</a:t>
            </a:r>
            <a:endParaRPr b="0" lang="pt-BR" sz="4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Conjunto de operações:</a:t>
            </a:r>
            <a:endParaRPr b="0" lang="pt-BR" sz="4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Criar uma fila vazia.</a:t>
            </a:r>
            <a:endParaRPr b="0" lang="pt-BR" sz="4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Enfileirar o item x no final da fila.</a:t>
            </a:r>
            <a:endParaRPr b="0" lang="pt-BR" sz="4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Desenfileirar. </a:t>
            </a:r>
            <a:endParaRPr b="0" lang="pt-BR" sz="40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Essa função retorna o item x no início da fila e o retira da fila.</a:t>
            </a:r>
            <a:endParaRPr b="0" lang="pt-BR" sz="4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Verificar se a fila está vazia. </a:t>
            </a:r>
            <a:endParaRPr b="0" lang="pt-BR" sz="40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Essa função retorna true se a fila está vazia; do contrário, retorna false.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75840"/>
            <a:ext cx="10513080" cy="60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fila é implementada por meio de nós ( células).</a:t>
            </a:r>
            <a:endParaRPr b="0" lang="pt-BR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Cada nó (célula) contém um item da fila (que contém os dados armazenados) e uma referência para outro nó (outra célula).</a:t>
            </a:r>
            <a:endParaRPr b="0" lang="pt-BR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classe Fila contém uma referência para a frente da fila e uma referência para a parte de trás da fila.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360000" y="1080000"/>
            <a:ext cx="2805840" cy="2373840"/>
            <a:chOff x="360000" y="1080000"/>
            <a:chExt cx="2805840" cy="2373840"/>
          </a:xfrm>
        </p:grpSpPr>
        <p:sp>
          <p:nvSpPr>
            <p:cNvPr id="46" name="CustomShape 2"/>
            <p:cNvSpPr/>
            <p:nvPr/>
          </p:nvSpPr>
          <p:spPr>
            <a:xfrm>
              <a:off x="360000" y="1080000"/>
              <a:ext cx="2805840" cy="237384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576000" y="1188000"/>
              <a:ext cx="237456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Classe Pessoaa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48" name="CustomShape 4"/>
            <p:cNvSpPr/>
            <p:nvPr/>
          </p:nvSpPr>
          <p:spPr>
            <a:xfrm>
              <a:off x="542880" y="1661040"/>
              <a:ext cx="2407680" cy="150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nome: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- matricula: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- telefone: String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+ get….</a:t>
              </a:r>
              <a:endParaRPr b="0" lang="pt-BR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Arial"/>
                  <a:ea typeface="Noto Sans CJK SC"/>
                </a:rPr>
                <a:t>+ set ...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49" name="Group 5"/>
          <p:cNvGrpSpPr/>
          <p:nvPr/>
        </p:nvGrpSpPr>
        <p:grpSpPr>
          <a:xfrm>
            <a:off x="3996000" y="1080000"/>
            <a:ext cx="3420000" cy="5110560"/>
            <a:chOff x="3996000" y="1080000"/>
            <a:chExt cx="3420000" cy="5110560"/>
          </a:xfrm>
        </p:grpSpPr>
        <p:sp>
          <p:nvSpPr>
            <p:cNvPr id="50" name="CustomShape 6"/>
            <p:cNvSpPr/>
            <p:nvPr/>
          </p:nvSpPr>
          <p:spPr>
            <a:xfrm>
              <a:off x="3996000" y="1080000"/>
              <a:ext cx="3420000" cy="511056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" name="Group 7"/>
            <p:cNvGrpSpPr/>
            <p:nvPr/>
          </p:nvGrpSpPr>
          <p:grpSpPr>
            <a:xfrm>
              <a:off x="4190400" y="1253160"/>
              <a:ext cx="3225600" cy="4396680"/>
              <a:chOff x="4190400" y="1253160"/>
              <a:chExt cx="3225600" cy="4396680"/>
            </a:xfrm>
          </p:grpSpPr>
          <p:sp>
            <p:nvSpPr>
              <p:cNvPr id="52" name="CustomShape 8"/>
              <p:cNvSpPr/>
              <p:nvPr/>
            </p:nvSpPr>
            <p:spPr>
              <a:xfrm>
                <a:off x="4433760" y="1253160"/>
                <a:ext cx="197100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Classe Fila</a:t>
                </a:r>
                <a:endParaRPr b="0" lang="pt-BR" sz="2200" spc="-1" strike="noStrike">
                  <a:latin typeface="Arial"/>
                </a:endParaRPr>
              </a:p>
            </p:txBody>
          </p:sp>
          <p:grpSp>
            <p:nvGrpSpPr>
              <p:cNvPr id="53" name="Group 9"/>
              <p:cNvGrpSpPr/>
              <p:nvPr/>
            </p:nvGrpSpPr>
            <p:grpSpPr>
              <a:xfrm>
                <a:off x="4384800" y="1836000"/>
                <a:ext cx="2175480" cy="1581840"/>
                <a:chOff x="4384800" y="1836000"/>
                <a:chExt cx="2175480" cy="1581840"/>
              </a:xfrm>
            </p:grpSpPr>
            <p:sp>
              <p:nvSpPr>
                <p:cNvPr id="54" name="CustomShape 10"/>
                <p:cNvSpPr/>
                <p:nvPr/>
              </p:nvSpPr>
              <p:spPr>
                <a:xfrm>
                  <a:off x="4384800" y="1836000"/>
                  <a:ext cx="2175480" cy="1581840"/>
                </a:xfrm>
                <a:prstGeom prst="rect">
                  <a:avLst/>
                </a:prstGeom>
                <a:solidFill>
                  <a:srgbClr val="ffbf00"/>
                </a:solidFill>
                <a:ln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" name="CustomShape 11"/>
                <p:cNvSpPr/>
                <p:nvPr/>
              </p:nvSpPr>
              <p:spPr>
                <a:xfrm>
                  <a:off x="4462560" y="1937160"/>
                  <a:ext cx="1828080" cy="400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1" lang="pt-BR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Classe No</a:t>
                  </a:r>
                  <a:endParaRPr b="0" lang="pt-BR" sz="2200" spc="-1" strike="noStrike">
                    <a:latin typeface="Arial"/>
                  </a:endParaRPr>
                </a:p>
              </p:txBody>
            </p:sp>
            <p:sp>
              <p:nvSpPr>
                <p:cNvPr id="56" name="CustomShape 12"/>
                <p:cNvSpPr/>
                <p:nvPr/>
              </p:nvSpPr>
              <p:spPr>
                <a:xfrm>
                  <a:off x="4394160" y="2403000"/>
                  <a:ext cx="1828080" cy="6001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1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- dados: Livro</a:t>
                  </a:r>
                  <a:endParaRPr b="0" lang="pt-BR" sz="1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1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- ant: No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57" name="CustomShape 13"/>
              <p:cNvSpPr/>
              <p:nvPr/>
            </p:nvSpPr>
            <p:spPr>
              <a:xfrm>
                <a:off x="4190400" y="3528000"/>
                <a:ext cx="3225600" cy="2121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- inicio: No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- fim: No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- tam: int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+ enfileirar(Pessoa): void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+ desenfileirar(): Pessoa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+ vazia(): lógico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+ getTamanho(): int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</p:grpSp>
      <p:grpSp>
        <p:nvGrpSpPr>
          <p:cNvPr id="58" name="Group 14"/>
          <p:cNvGrpSpPr/>
          <p:nvPr/>
        </p:nvGrpSpPr>
        <p:grpSpPr>
          <a:xfrm>
            <a:off x="7848000" y="1044000"/>
            <a:ext cx="4102560" cy="2301840"/>
            <a:chOff x="7848000" y="1044000"/>
            <a:chExt cx="4102560" cy="2301840"/>
          </a:xfrm>
        </p:grpSpPr>
        <p:grpSp>
          <p:nvGrpSpPr>
            <p:cNvPr id="59" name="Group 15"/>
            <p:cNvGrpSpPr/>
            <p:nvPr/>
          </p:nvGrpSpPr>
          <p:grpSpPr>
            <a:xfrm>
              <a:off x="7848000" y="1044000"/>
              <a:ext cx="4030560" cy="2301840"/>
              <a:chOff x="7848000" y="1044000"/>
              <a:chExt cx="4030560" cy="2301840"/>
            </a:xfrm>
          </p:grpSpPr>
          <p:sp>
            <p:nvSpPr>
              <p:cNvPr id="60" name="CustomShape 16"/>
              <p:cNvSpPr/>
              <p:nvPr/>
            </p:nvSpPr>
            <p:spPr>
              <a:xfrm>
                <a:off x="7848000" y="1044000"/>
                <a:ext cx="4030560" cy="2301840"/>
              </a:xfrm>
              <a:prstGeom prst="rect">
                <a:avLst/>
              </a:prstGeom>
              <a:solidFill>
                <a:srgbClr val="b4c7dc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CustomShape 17"/>
              <p:cNvSpPr/>
              <p:nvPr/>
            </p:nvSpPr>
            <p:spPr>
              <a:xfrm>
                <a:off x="8336880" y="1150920"/>
                <a:ext cx="3044160" cy="475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pt-BR" sz="2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Classe Main</a:t>
                </a:r>
                <a:endParaRPr b="0" lang="pt-BR" sz="2200" spc="-1" strike="noStrike">
                  <a:latin typeface="Arial"/>
                </a:endParaRPr>
              </a:p>
            </p:txBody>
          </p:sp>
        </p:grpSp>
        <p:sp>
          <p:nvSpPr>
            <p:cNvPr id="62" name="CustomShape 18"/>
            <p:cNvSpPr/>
            <p:nvPr/>
          </p:nvSpPr>
          <p:spPr>
            <a:xfrm>
              <a:off x="7920000" y="1836000"/>
              <a:ext cx="4030560" cy="85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leia: Scanner, static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main(): void, static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menu(): int, static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+ obtemLPessoa(): Pessoa, static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16000" y="713880"/>
            <a:ext cx="7582320" cy="504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72000" y="95400"/>
            <a:ext cx="7847280" cy="61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872000" y="554760"/>
            <a:ext cx="8711280" cy="592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6A2052E6FD5D4E8E8087580FDABF81" ma:contentTypeVersion="0" ma:contentTypeDescription="Crie um novo documento." ma:contentTypeScope="" ma:versionID="7d3fc381bbd4cbc8f03256d196212a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69D179-D927-411D-8D49-DF7B646F12C5}"/>
</file>

<file path=customXml/itemProps2.xml><?xml version="1.0" encoding="utf-8"?>
<ds:datastoreItem xmlns:ds="http://schemas.openxmlformats.org/officeDocument/2006/customXml" ds:itemID="{694038B7-A51B-445D-9D1F-044F8F0415A3}"/>
</file>

<file path=customXml/itemProps3.xml><?xml version="1.0" encoding="utf-8"?>
<ds:datastoreItem xmlns:ds="http://schemas.openxmlformats.org/officeDocument/2006/customXml" ds:itemID="{046F6E85-13D2-4F77-BF9A-58B5CAA9EC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 Pilhas</dc:title>
  <dc:subject/>
  <dc:creator>JOSE OLIMPIO FERREIRA</dc:creator>
  <dc:description/>
  <cp:lastModifiedBy/>
  <cp:revision>26</cp:revision>
  <dcterms:created xsi:type="dcterms:W3CDTF">2020-03-20T21:21:24Z</dcterms:created>
  <dcterms:modified xsi:type="dcterms:W3CDTF">2020-03-27T19:56:11Z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ContentTypeId">
    <vt:lpwstr>0x010100436A2052E6FD5D4E8E8087580FDABF81</vt:lpwstr>
  </property>
</Properties>
</file>