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968007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968007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2eb770a7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2eb770a7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0f173a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0f173a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2eb770a7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2eb770a7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2eb770a7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2eb770a7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eb770a7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2eb770a7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eb770a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2eb770a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2eb770a7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2eb770a7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eb770a7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2eb770a7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2eb770a7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2eb770a7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eb770a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eb770a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a6dbce4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a6dbce4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5a6dbce4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5a6dbce4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5a6dbce4e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5a6dbce4e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5a6dbce4e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5a6dbce4e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5a6dbce4e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5a6dbce4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eb770a7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eb770a7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0f173a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0f173a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eb770a7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eb770a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4.1 </a:t>
            </a:r>
            <a:r>
              <a:rPr lang="pt-BR"/>
              <a:t>ssh-keygen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eb770a7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2eb770a7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eb770a7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eb770a7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eb770a7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eb770a7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eb770a7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eb770a7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44.png"/><Relationship Id="rId6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4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Tutorial Git e GitHub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89875"/>
            <a:ext cx="3470700" cy="14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de controle de versão usando o Git e o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C. Manso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Luys Fernnando Ribeiro Caetano Brasil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9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508425" y="956400"/>
            <a:ext cx="70389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no  botão, este  contém o link do repositório criado no GitHub: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Crie e acesse a pasta de arquivos que deseja versionar, em seguida digite para gerar um NOVO repositório com os arquivos: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Ou, para usar um </a:t>
            </a:r>
            <a:r>
              <a:rPr lang="pt-BR"/>
              <a:t>repositório já</a:t>
            </a:r>
            <a:r>
              <a:rPr lang="pt-BR"/>
              <a:t> CRIADO (com  arquivos), pule as etapas acima e use os seguintes comandos: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12869" l="0" r="15483" t="0"/>
          <a:stretch/>
        </p:blipFill>
        <p:spPr>
          <a:xfrm>
            <a:off x="1952625" y="2101988"/>
            <a:ext cx="2718250" cy="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5" y="2341438"/>
            <a:ext cx="3674250" cy="2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625" y="2557188"/>
            <a:ext cx="4412250" cy="2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2625" y="2963238"/>
            <a:ext cx="4138300" cy="2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 rotWithShape="1">
          <a:blip r:embed="rId7">
            <a:alphaModFix/>
          </a:blip>
          <a:srcRect b="18553" l="0" r="0" t="0"/>
          <a:stretch/>
        </p:blipFill>
        <p:spPr>
          <a:xfrm>
            <a:off x="1952625" y="1964512"/>
            <a:ext cx="3910800" cy="1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5650" y="4431625"/>
            <a:ext cx="4095175" cy="1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8125" y="956400"/>
            <a:ext cx="14001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52625" y="2757050"/>
            <a:ext cx="5262375" cy="1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75650" y="4206225"/>
            <a:ext cx="5262375" cy="1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10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Verificando o </a:t>
            </a:r>
            <a:r>
              <a:rPr i="1" lang="pt-BR"/>
              <a:t>Status</a:t>
            </a:r>
            <a:r>
              <a:rPr lang="pt-BR"/>
              <a:t> do Git: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comando  </a:t>
            </a:r>
            <a:r>
              <a:rPr i="1" lang="pt-BR"/>
              <a:t>git status  </a:t>
            </a:r>
            <a:r>
              <a:rPr lang="pt-BR"/>
              <a:t>mostra quais arquivos estão na fila para serem versionados, no exemplo acima, a lista ainda está vazia e nenhum arquivo foi adicionado.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036" y="2114700"/>
            <a:ext cx="4240417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11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1297500" y="1021575"/>
            <a:ext cx="70389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Atenção! Se seu trabalho é colaborativo, antes de cada </a:t>
            </a:r>
            <a:r>
              <a:rPr i="1" lang="pt-BR"/>
              <a:t>Push</a:t>
            </a:r>
            <a:r>
              <a:rPr lang="pt-BR"/>
              <a:t>,</a:t>
            </a:r>
            <a:r>
              <a:rPr lang="pt-BR"/>
              <a:t> um comando </a:t>
            </a:r>
            <a:r>
              <a:rPr i="1" lang="pt-BR"/>
              <a:t>Pull</a:t>
            </a:r>
            <a:r>
              <a:rPr lang="pt-BR"/>
              <a:t> (ou </a:t>
            </a:r>
            <a:r>
              <a:rPr i="1" lang="pt-BR"/>
              <a:t>clone</a:t>
            </a:r>
            <a:r>
              <a:rPr lang="pt-BR"/>
              <a:t>) deve ser feito, isso irá</a:t>
            </a:r>
            <a:r>
              <a:rPr lang="pt-BR"/>
              <a:t> atualizar o Repositório localmente com uma versão mais nova, como no exemplo abaixo: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Porém, s</a:t>
            </a:r>
            <a:r>
              <a:rPr lang="pt-BR"/>
              <a:t>e for a primeira vez, deve antes fazer o comando </a:t>
            </a:r>
            <a:r>
              <a:rPr i="1" lang="pt-BR"/>
              <a:t>git clone</a:t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</a:t>
            </a:r>
            <a:r>
              <a:rPr lang="pt-BR"/>
              <a:t>pós pedir a senha da chave DSA, aparecerá uma mensagem de confirmação sobre o pull, a mensagem ‘</a:t>
            </a:r>
            <a:r>
              <a:rPr i="1" lang="pt-BR"/>
              <a:t>already up to date</a:t>
            </a:r>
            <a:r>
              <a:rPr lang="pt-BR"/>
              <a:t>’ significa que o repositório local já está devidamente atualizado</a:t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348" r="0" t="24064"/>
          <a:stretch/>
        </p:blipFill>
        <p:spPr>
          <a:xfrm>
            <a:off x="1634163" y="2467150"/>
            <a:ext cx="587567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163" y="2125775"/>
            <a:ext cx="2828275" cy="1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4175" y="3743875"/>
            <a:ext cx="5223386" cy="1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12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297500" y="1307850"/>
            <a:ext cx="70389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adicionar novas pastas ao Git, primeiramente deverá ser acessado o diretório desejado  e usar o comando </a:t>
            </a:r>
            <a:r>
              <a:rPr i="1" lang="pt-BR"/>
              <a:t>add</a:t>
            </a:r>
            <a:r>
              <a:rPr lang="pt-BR"/>
              <a:t> nas pastas dos arquivos que serão versionados: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Poderão ser versionadas pastas individuais dentro da extensão selecionada, como abaixo: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comando </a:t>
            </a:r>
            <a:r>
              <a:rPr i="1" lang="pt-BR"/>
              <a:t> git add .</a:t>
            </a:r>
            <a:r>
              <a:rPr lang="pt-BR"/>
              <a:t>  fará com que adicione todas as pastas e arquivos contidos na estrutura de diretório que se deseja versionar.</a:t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1462" r="8835" t="0"/>
          <a:stretch/>
        </p:blipFill>
        <p:spPr>
          <a:xfrm>
            <a:off x="1447850" y="2583600"/>
            <a:ext cx="4019500" cy="2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 rotWithShape="1">
          <a:blip r:embed="rId4">
            <a:alphaModFix/>
          </a:blip>
          <a:srcRect b="0" l="0" r="9198" t="0"/>
          <a:stretch/>
        </p:blipFill>
        <p:spPr>
          <a:xfrm>
            <a:off x="1447850" y="2780050"/>
            <a:ext cx="4506900" cy="2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850" y="4168900"/>
            <a:ext cx="2927675" cy="2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13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1297500" y="894150"/>
            <a:ext cx="70389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Seria um momento interessante de se fazer o comando status para verificar todos os arquivos que estão em fila para controle de versão, deverão aparecer quais arquivos  já versionados, os que ainda não foram versionados e os que aguardam em fila para versionamento: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23525" l="0" r="0" t="2749"/>
          <a:stretch/>
        </p:blipFill>
        <p:spPr>
          <a:xfrm>
            <a:off x="1777975" y="1911175"/>
            <a:ext cx="5588025" cy="30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 rotWithShape="1">
          <a:blip r:embed="rId4">
            <a:alphaModFix/>
          </a:blip>
          <a:srcRect b="77362" l="0" r="0" t="0"/>
          <a:stretch/>
        </p:blipFill>
        <p:spPr>
          <a:xfrm>
            <a:off x="1777975" y="1710650"/>
            <a:ext cx="2256025" cy="1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14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1297500" y="1307850"/>
            <a:ext cx="70389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caso algum arquivo  da pasta, esteja de fora ou esquecido para trás, o </a:t>
            </a:r>
            <a:r>
              <a:rPr i="1" lang="pt-BR"/>
              <a:t>git status</a:t>
            </a:r>
            <a:r>
              <a:rPr lang="pt-BR"/>
              <a:t>  deve avisar  como abaixo (a pasta fora, em vermelho):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Então basta fazer um novo git add para adicionar a pasta não inclusa.</a:t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 b="3920" l="0" r="25099" t="84150"/>
          <a:stretch/>
        </p:blipFill>
        <p:spPr>
          <a:xfrm>
            <a:off x="1875250" y="2152800"/>
            <a:ext cx="6086000" cy="84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250" y="3144667"/>
            <a:ext cx="3933821" cy="198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1297500" y="810000"/>
            <a:ext cx="70389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Comentando no git para sinalizar a nova edição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 o comando git commit -m “Descrição do commit”   Você pode detalhar as alterações que fez para o novo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Se no momento de um commit a frase tenha algum erro e deseja efetuar alguma alteração nos arquivos já organizados no Repositório local, deve-se usar do comando git commit --amend</a:t>
            </a: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 b="0" l="278" r="36526" t="35316"/>
          <a:stretch/>
        </p:blipFill>
        <p:spPr>
          <a:xfrm>
            <a:off x="1338000" y="2225125"/>
            <a:ext cx="5413024" cy="2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 rotWithShape="1">
          <a:blip r:embed="rId4">
            <a:alphaModFix/>
          </a:blip>
          <a:srcRect b="-7" l="0" r="17931" t="29009"/>
          <a:stretch/>
        </p:blipFill>
        <p:spPr>
          <a:xfrm>
            <a:off x="1378575" y="3818391"/>
            <a:ext cx="5331875" cy="34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575" y="3617125"/>
            <a:ext cx="3781696" cy="16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8000" y="2034625"/>
            <a:ext cx="715327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16</a:t>
            </a:r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1297500" y="927650"/>
            <a:ext cx="7038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Finalmente, após toda e qualquer alteração em qualquer arquivo, utiliza-se do comando </a:t>
            </a:r>
            <a:r>
              <a:rPr i="1" lang="pt-BR"/>
              <a:t>P</a:t>
            </a:r>
            <a:r>
              <a:rPr i="1" lang="pt-BR"/>
              <a:t>ush</a:t>
            </a:r>
            <a:r>
              <a:rPr lang="pt-BR"/>
              <a:t> para concluir o envio do repositório para o GitHub, o seguinte resultado deverá aparecer, depois de inserir senha: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 b="0" l="0" r="0" t="11699"/>
          <a:stretch/>
        </p:blipFill>
        <p:spPr>
          <a:xfrm>
            <a:off x="2052825" y="2325750"/>
            <a:ext cx="5528250" cy="14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825" y="2014675"/>
            <a:ext cx="23622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17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1297500" y="823500"/>
            <a:ext cx="70389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Assim ficarão arquivos após serem enviados para o repositório do GitHub</a:t>
            </a:r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400" y="1218200"/>
            <a:ext cx="5721196" cy="36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18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1297500" y="877500"/>
            <a:ext cx="70389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o git branch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intuito do branch é criar uma espécie de backup do seu código e seus arquivos antes de cada alteração. Dessa forma, caso algo dê errado, você pode facilmente restaurar os arquivos antigos. Para ver as ramificações existentes, digite: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 para criar nova Ramificação use a </a:t>
            </a:r>
            <a:r>
              <a:rPr lang="pt-BR"/>
              <a:t>própria</a:t>
            </a:r>
            <a:r>
              <a:rPr lang="pt-BR"/>
              <a:t> plataforma do GitHub na seguinte opção no site:</a:t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 b="0" l="0" r="81018" t="60057"/>
          <a:stretch/>
        </p:blipFill>
        <p:spPr>
          <a:xfrm>
            <a:off x="2147525" y="2378325"/>
            <a:ext cx="1274700" cy="1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188" y="3054699"/>
            <a:ext cx="2637525" cy="18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7525" y="2177700"/>
            <a:ext cx="3566294" cy="1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827175"/>
            <a:ext cx="70389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Abra o GitHub e crie um novo Repositório, como na figura abaixo: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469825"/>
            <a:ext cx="38100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19</a:t>
            </a:r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1297500" y="877500"/>
            <a:ext cx="70389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Mesclando dois </a:t>
            </a:r>
            <a:r>
              <a:rPr i="1" lang="pt-BR"/>
              <a:t>branches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ara atualizar seu repositório local com a mais nova versão e também para obter e fazer </a:t>
            </a:r>
            <a:r>
              <a:rPr i="1" lang="pt-BR"/>
              <a:t>merge</a:t>
            </a:r>
            <a:r>
              <a:rPr lang="pt-BR"/>
              <a:t> (mesclar) alterações remotas, vá na sua pasta de trabalho e execute o comando: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fazer </a:t>
            </a:r>
            <a:r>
              <a:rPr i="1" lang="pt-BR"/>
              <a:t>merge</a:t>
            </a:r>
            <a:r>
              <a:rPr lang="pt-BR"/>
              <a:t> de um outro </a:t>
            </a:r>
            <a:r>
              <a:rPr i="1" lang="pt-BR"/>
              <a:t>branch</a:t>
            </a:r>
            <a:r>
              <a:rPr lang="pt-BR"/>
              <a:t> ao seu </a:t>
            </a:r>
            <a:r>
              <a:rPr i="1" lang="pt-BR"/>
              <a:t>branch</a:t>
            </a:r>
            <a:r>
              <a:rPr lang="pt-BR"/>
              <a:t> ativo, use </a:t>
            </a:r>
            <a:r>
              <a:rPr i="1" lang="pt-BR"/>
              <a:t>git merge &lt;branch&gt;, </a:t>
            </a:r>
            <a:r>
              <a:rPr lang="pt-BR"/>
              <a:t>com o nome do branch criado anteriormente, ou com o próprio </a:t>
            </a:r>
            <a:r>
              <a:rPr i="1" lang="pt-BR"/>
              <a:t>branch</a:t>
            </a:r>
            <a:r>
              <a:rPr lang="pt-BR"/>
              <a:t> master: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150" y="2072888"/>
            <a:ext cx="23050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150" y="3111863"/>
            <a:ext cx="31908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20</a:t>
            </a:r>
            <a:endParaRPr/>
          </a:p>
        </p:txBody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1297500" y="877500"/>
            <a:ext cx="70389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conflitos ao fazer </a:t>
            </a:r>
            <a:r>
              <a:rPr i="1" lang="pt-BR"/>
              <a:t>merge:</a:t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Não importa se vai utilizar o comando </a:t>
            </a:r>
            <a:r>
              <a:rPr i="1" lang="pt-BR"/>
              <a:t>git pull</a:t>
            </a:r>
            <a:r>
              <a:rPr lang="pt-BR"/>
              <a:t> ou </a:t>
            </a:r>
            <a:r>
              <a:rPr i="1" lang="pt-BR"/>
              <a:t>git merge &lt;branch&gt;</a:t>
            </a:r>
            <a:r>
              <a:rPr lang="pt-BR"/>
              <a:t>,</a:t>
            </a:r>
            <a:r>
              <a:rPr lang="pt-BR"/>
              <a:t> e</a:t>
            </a:r>
            <a:r>
              <a:rPr lang="pt-BR"/>
              <a:t>m ambos os casos o git tenta fazer o merge das alterações automaticamente. Infelizmente, isto nem sempre é possível e resulta em conflitos. Você é responsável por fazer o merge estes conflitos manualmente editando os arquivos exibidos pelo git. Depois de alterar, você precisa marcá-los como merged com o comando:</a:t>
            </a:r>
            <a:endParaRPr/>
          </a:p>
          <a:p>
            <a:pPr indent="45720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Antes de fazer o merge das alterações, você pode também ver a diferença entre os arquivos antes de juntá-los (</a:t>
            </a:r>
            <a:r>
              <a:rPr i="1" lang="pt-BR"/>
              <a:t>merge</a:t>
            </a:r>
            <a:r>
              <a:rPr lang="pt-BR"/>
              <a:t>),  </a:t>
            </a:r>
            <a:r>
              <a:rPr i="1" lang="pt-BR"/>
              <a:t>git diff &lt;branch origem&gt; &lt;branch destino&gt; </a:t>
            </a:r>
            <a:r>
              <a:rPr lang="pt-BR"/>
              <a:t>como abaixo</a:t>
            </a:r>
            <a:r>
              <a:rPr i="1" lang="pt-BR"/>
              <a:t>:</a:t>
            </a:r>
            <a:endParaRPr i="1"/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18288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150" y="2681450"/>
            <a:ext cx="39909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150" y="4002600"/>
            <a:ext cx="36480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21</a:t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1297500" y="877500"/>
            <a:ext cx="70389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Rotulando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É</a:t>
            </a:r>
            <a:r>
              <a:rPr lang="pt-BR"/>
              <a:t> recomendado criar rótulos para </a:t>
            </a:r>
            <a:r>
              <a:rPr i="1" lang="pt-BR"/>
              <a:t>releases</a:t>
            </a:r>
            <a:r>
              <a:rPr lang="pt-BR"/>
              <a:t> de software. Este é um conhecido conceito, que também existe no Subversion (SVN). Você pode criar um novo rótulo chamado 1.0.0 executando o comando</a:t>
            </a:r>
            <a:endParaRPr/>
          </a:p>
          <a:p>
            <a:pPr indent="45720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i="1" lang="pt-BR"/>
              <a:t>“1b2e1d63ff”</a:t>
            </a:r>
            <a:r>
              <a:rPr lang="pt-BR"/>
              <a:t> representa os 10 primeiros caracteres do id de commit que você quer referenciar com seu rótulo. Você pode obter o id de commit com: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Você pode também usar menos caracteres do id de commit, ele somente precisa ser único.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25" y="2228163"/>
            <a:ext cx="34861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225" y="3385475"/>
            <a:ext cx="272415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22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1297500" y="877500"/>
            <a:ext cx="70389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obrescrever alterações locais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No caso de você ter feito algo errado (que seguramente nunca acontece ;) ) você pode sobrescrever as alterações locais usando o comando</a:t>
            </a:r>
            <a:r>
              <a:rPr i="1" lang="pt-BR">
                <a:solidFill>
                  <a:srgbClr val="FF0000"/>
                </a:solidFill>
              </a:rPr>
              <a:t> </a:t>
            </a:r>
            <a:r>
              <a:rPr i="1" lang="pt-BR"/>
              <a:t> git checkout -- &lt;arquivo&gt;</a:t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Isto substitui as alterações na sua árvore de trabalho com o conteúdo mais recente no HEAD. Alterações já adicionadas ao index, bem como novos arquivos serão mantidos.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 ao invés disso você deseja remover todas as alterações e commits locais, recupere o histórico mais recente do servidor e aponte para seu branch master local desta forma:</a:t>
            </a:r>
            <a:endParaRPr/>
          </a:p>
          <a:p>
            <a:pPr indent="45720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45720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000" y="1988800"/>
            <a:ext cx="4305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4000" y="3848675"/>
            <a:ext cx="32861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000" y="4118025"/>
            <a:ext cx="403860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23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1297500" y="877500"/>
            <a:ext cx="7038900" cy="4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Entenda o fluxo de trabalho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Os</a:t>
            </a:r>
            <a:r>
              <a:rPr lang="pt-BR"/>
              <a:t> repositórios locais consistem em três "árvores" mantidas pelo git.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primeira delas é seu Diretório de Trabalho (Working Directory) que contém os arquivos vigentes.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segunda Index que funciona como uma área temporária e finalmente a HEAD que aponta para o último </a:t>
            </a:r>
            <a:r>
              <a:rPr i="1" lang="pt-BR"/>
              <a:t>commit</a:t>
            </a:r>
            <a:r>
              <a:rPr lang="pt-BR"/>
              <a:t> (confirmação) que você fez.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775" y="3060887"/>
            <a:ext cx="3192452" cy="177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849500"/>
            <a:ext cx="7038900" cy="4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seguir, como nomear seu novo Repositório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Aqui também pode definir  seu repositório como público ou privado e também incluir um arquivo de README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350" y="1241475"/>
            <a:ext cx="4823201" cy="30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pastas de Repositório no GitHub aparecerão no site (lado esquerdo),  da seguinte forma: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50" y="2065888"/>
            <a:ext cx="28860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4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52550" y="1182950"/>
            <a:ext cx="7038900" cy="3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garantir a segurança dos dados u</a:t>
            </a:r>
            <a:r>
              <a:rPr lang="pt-BR"/>
              <a:t>ma chave criptografada deve ser criada, </a:t>
            </a:r>
            <a:r>
              <a:rPr lang="pt-BR"/>
              <a:t>por isso escolhemos uma chave DSA.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chave deve incluir o e-mail do autor como descrito entre aspas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Abra o Terminal do Linux e insira os comandos como nos exemplos a seguir: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finalizar, </a:t>
            </a:r>
            <a:r>
              <a:rPr lang="pt-BR"/>
              <a:t> comando abaixo deve ser inserido no terminal, isso permite que o envio da chave via SSH seja devidamente efetivada: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40579" l="0" r="7902" t="20077"/>
          <a:stretch/>
        </p:blipFill>
        <p:spPr>
          <a:xfrm>
            <a:off x="1594125" y="2840900"/>
            <a:ext cx="4684524" cy="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/>
          </a:blip>
          <a:srcRect b="-8" l="0" r="15633" t="20008"/>
          <a:stretch/>
        </p:blipFill>
        <p:spPr>
          <a:xfrm>
            <a:off x="1594125" y="3926650"/>
            <a:ext cx="25873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5">
            <a:alphaModFix/>
          </a:blip>
          <a:srcRect b="0" l="882" r="0" t="0"/>
          <a:stretch/>
        </p:blipFill>
        <p:spPr>
          <a:xfrm>
            <a:off x="1619375" y="4315850"/>
            <a:ext cx="2829975" cy="1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5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307850"/>
            <a:ext cx="70389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chave gerada deverá ser copiada, </a:t>
            </a:r>
            <a:r>
              <a:rPr lang="pt-BR"/>
              <a:t>use o comando cat no caminho da chave: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Copie todo conteúdo, isso servirá para o próximo passo...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1874" l="0" r="0" t="0"/>
          <a:stretch/>
        </p:blipFill>
        <p:spPr>
          <a:xfrm>
            <a:off x="1838775" y="1750375"/>
            <a:ext cx="5956375" cy="16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6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894150"/>
            <a:ext cx="7038900" cy="4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Acesse a aba do perfil no GitHub, em </a:t>
            </a:r>
            <a:r>
              <a:rPr i="1" lang="pt-BR"/>
              <a:t>Settings</a:t>
            </a:r>
            <a:r>
              <a:rPr lang="pt-BR"/>
              <a:t>, escolha a opção abaixo, clique em new SSH Key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573" y="1307850"/>
            <a:ext cx="2918450" cy="34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725" y="1500175"/>
            <a:ext cx="25527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725" y="4294575"/>
            <a:ext cx="992700" cy="357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7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894150"/>
            <a:ext cx="70389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Nomeie e cole do terminal a chave criada na opção sugerida, clique em Add SSH KEY: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125" y="1307847"/>
            <a:ext cx="5723750" cy="3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8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123125"/>
            <a:ext cx="70389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o comando </a:t>
            </a:r>
            <a:r>
              <a:rPr i="1" lang="pt-BR"/>
              <a:t>git config </a:t>
            </a:r>
            <a:r>
              <a:rPr lang="pt-BR"/>
              <a:t>junto com os parâmetros mostrados acima, é possível configurar o nome e Email que serão usados para devida identificação dos arquivos versionados no Git e GitHub.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Adicione uma assinatura digital ao versionamento, seguindo os comandos, como no exemplo: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b="0" l="0" r="0" t="8625"/>
          <a:stretch/>
        </p:blipFill>
        <p:spPr>
          <a:xfrm>
            <a:off x="2173675" y="2546651"/>
            <a:ext cx="4238625" cy="1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4">
            <a:alphaModFix/>
          </a:blip>
          <a:srcRect b="-8" l="0" r="3530" t="10906"/>
          <a:stretch/>
        </p:blipFill>
        <p:spPr>
          <a:xfrm>
            <a:off x="2173663" y="2862700"/>
            <a:ext cx="4796675" cy="1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