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92b8bd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92b8bd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92b8bdf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92b8bdf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92b8bdf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92b8bdf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92b8bd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92b8bd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92b8bdf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92b8bdf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92b8bd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92b8bd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92b8bdf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92b8bdf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92b8bdf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92b8bdf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92b8bdf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92b8bdf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92b8bdf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92b8bdf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92b8bd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92b8bd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92b8bdf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592b8bdf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92b8bdf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92b8bdf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2b8bd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2b8bd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92b8bdf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92b8bdf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92b8bd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92b8bd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92b8bd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92b8bd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92b8bd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92b8bd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92b8bdf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92b8bdf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92b8bd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92b8bd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sicologado.com.br/abordagens/psicanalise/introducao-a-psicanalise" TargetMode="External"/><Relationship Id="rId4" Type="http://schemas.openxmlformats.org/officeDocument/2006/relationships/hyperlink" Target="https://psicologado.com.br/abordagens/psicanalise/sigmund-freud-biograf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Levantamentos de Requisitos em Sistema de Gestão Comercial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Camargo Manso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Luys Fernnando Ribeiro Caetano Brasil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 Franco de Paula Silveira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Observações</a:t>
            </a:r>
            <a:endParaRPr i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Aplicativo Mobile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Dificuldade em acesso pleno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Softwares com acesso  porém que não atendiam os requisitos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cross-</a:t>
            </a:r>
            <a:r>
              <a:rPr i="1" lang="pt-BR" sz="1600"/>
              <a:t>platform</a:t>
            </a:r>
            <a:r>
              <a:rPr i="1" lang="pt-BR" sz="1600"/>
              <a:t> pc/mobile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Banco de Dados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Observações Externas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comércios do mesmo ramo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comércios de ramos diferentes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</a:t>
            </a:r>
            <a:r>
              <a:rPr i="1" lang="pt-BR"/>
              <a:t>Brainstorming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Elaboração da reunião de Brainstorm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Atores: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Técnico de Gestão de Projetos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Cicranis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Beltranis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</a:t>
            </a:r>
            <a:r>
              <a:rPr i="1" lang="pt-BR"/>
              <a:t>Brainstorming </a:t>
            </a:r>
            <a:r>
              <a:rPr lang="pt-BR"/>
              <a:t>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Soluções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leitura de códigos de barra e QR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Inserção por códigos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Reutilização das informações dos códigos de fábrica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Campos editáveis permitindo o CRUD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</a:t>
            </a:r>
            <a:r>
              <a:rPr i="1" lang="pt-BR" sz="1600"/>
              <a:t>Case-Sensitive </a:t>
            </a:r>
            <a:r>
              <a:rPr lang="pt-BR" sz="1600"/>
              <a:t>nos códigos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ajuda no levantamento de requisitos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</a:t>
            </a:r>
            <a:r>
              <a:rPr i="1" lang="pt-BR"/>
              <a:t>Brainstorming </a:t>
            </a:r>
            <a:r>
              <a:rPr lang="pt-BR"/>
              <a:t>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Soluções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Função auto-completar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Adaptabilidade do tamanho e do tipo das fontes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Ambiente Gráfico simples e intuitivo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Botões para fácil acesso: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Visualização e Impressão de Relatórios, Orçamentos e Notas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Elaboração de Treinamentos e conteúdos com o Passo-a-Passo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Manuais com fácil acesso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Menor dependência do Suporte Técnico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8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Requisitos Funcionais: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Entradas: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Reutilizar código de barras de fábrica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Reconhecimento do </a:t>
            </a:r>
            <a:r>
              <a:rPr i="1" lang="pt-BR" sz="1600">
                <a:solidFill>
                  <a:srgbClr val="FFFFFF"/>
                </a:solidFill>
              </a:rPr>
              <a:t>case-sensitive</a:t>
            </a:r>
            <a:r>
              <a:rPr lang="pt-BR" sz="1600">
                <a:solidFill>
                  <a:srgbClr val="FFFFFF"/>
                </a:solidFill>
              </a:rPr>
              <a:t> e auto completar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Cadastrar produtos sem o código de barras de fábrica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Conseguir ler códigos QR por meio da implementação de um (QR Code Reader).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8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Requisitos Funcionais: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Saídas</a:t>
            </a:r>
            <a:r>
              <a:rPr lang="pt-BR" sz="1600">
                <a:solidFill>
                  <a:srgbClr val="FFFFFF"/>
                </a:solidFill>
              </a:rPr>
              <a:t>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Gerar balanços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Gerar gráficos estatísticos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Calcular e exibir a produtividade dos funcionários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Gerar orçamentos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pt-BR" sz="1600">
                <a:solidFill>
                  <a:srgbClr val="FFFFFF"/>
                </a:solidFill>
              </a:rPr>
              <a:t>Guardar todos os dados de forma segura em um Banco de Dados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8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Requisitos não Funcionais: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	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Novos Computadores com Telas adequadas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Ambiente Gráfico baseado em interfaces móveis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Ambiente Gráfico intuitivo, auto-explicativo e sem teclas de atalho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Acesso Remoto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Gerar Relatórios facilmente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Redimensionamento completo de Interface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Melhor uso do leitor de código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Menor dependência do suporte técnico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importância das técnicas levantamentos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Cruzamento das técnicas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As </a:t>
            </a:r>
            <a:r>
              <a:rPr lang="pt-BR" sz="1600"/>
              <a:t>técnicas</a:t>
            </a:r>
            <a:r>
              <a:rPr lang="pt-BR" sz="1600"/>
              <a:t> confirmam entre si?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Dependência entre processos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Interface Gráfica como prioridade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Intuitividade e simplicidade: pre-requisito dos aplicativos atuais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Questionamentos: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i="1" lang="pt-BR" sz="1600"/>
              <a:t>Back-End</a:t>
            </a:r>
            <a:r>
              <a:rPr lang="pt-BR" sz="1600"/>
              <a:t> ou </a:t>
            </a:r>
            <a:r>
              <a:rPr i="1" lang="pt-BR" sz="1600"/>
              <a:t>Front-End</a:t>
            </a:r>
            <a:r>
              <a:rPr lang="pt-BR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Maior investigação sobre o </a:t>
            </a:r>
            <a:r>
              <a:rPr i="1" lang="pt-BR" sz="1600"/>
              <a:t>Back-End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Novo </a:t>
            </a:r>
            <a:r>
              <a:rPr i="1" lang="pt-BR" sz="1600"/>
              <a:t>software</a:t>
            </a:r>
            <a:r>
              <a:rPr lang="pt-BR" sz="1600"/>
              <a:t> ou reformulação e aproveitamento 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Sobre </a:t>
            </a:r>
            <a:r>
              <a:rPr i="1" lang="pt-BR" sz="1600"/>
              <a:t>Softwares</a:t>
            </a:r>
            <a:r>
              <a:rPr lang="pt-BR" sz="1600"/>
              <a:t> Genéricos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Caso de uso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307850"/>
            <a:ext cx="5762625" cy="3352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 de Gestão comercial</a:t>
            </a:r>
            <a:endParaRPr sz="16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Facilidade e Obrigatoriedade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Softwares genéricos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600"/>
              <a:t>Freewares, Sharewares, Open-Sources, </a:t>
            </a:r>
            <a:r>
              <a:rPr i="1" lang="pt-BR" sz="1600"/>
              <a:t>Frankensteins</a:t>
            </a:r>
            <a:endParaRPr i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Caso de uso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307850"/>
            <a:ext cx="5762625" cy="3390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FREUD,SIGMUND.</a:t>
            </a:r>
            <a:r>
              <a:rPr b="1" lang="pt-BR" sz="1100">
                <a:solidFill>
                  <a:srgbClr val="FFFFFF"/>
                </a:solidFill>
              </a:rPr>
              <a:t> Recordar, repetir e elaborar: novas recomendações sobre a técnica da </a:t>
            </a:r>
            <a:r>
              <a:rPr b="1" lang="pt-BR" sz="1100">
                <a:solidFill>
                  <a:srgbClr val="FFFFFF"/>
                </a:solidFill>
                <a:uFill>
                  <a:noFill/>
                </a:uFill>
                <a:hlinkClick r:id="rId3"/>
              </a:rPr>
              <a:t>psicanálise</a:t>
            </a:r>
            <a:r>
              <a:rPr b="1" lang="pt-BR" sz="1100">
                <a:solidFill>
                  <a:srgbClr val="FFFFFF"/>
                </a:solidFill>
              </a:rPr>
              <a:t> II. In: Edição Standard Brasileira das Obras Psicológicas Completas de </a:t>
            </a:r>
            <a:r>
              <a:rPr b="1" lang="pt-BR" sz="1100">
                <a:solidFill>
                  <a:srgbClr val="FFFFFF"/>
                </a:solidFill>
                <a:uFill>
                  <a:noFill/>
                </a:uFill>
                <a:hlinkClick r:id="rId4"/>
              </a:rPr>
              <a:t>Sigmund Freud</a:t>
            </a:r>
            <a:r>
              <a:rPr b="1" lang="pt-BR" sz="1100">
                <a:solidFill>
                  <a:srgbClr val="FFFFFF"/>
                </a:solidFill>
              </a:rPr>
              <a:t>. </a:t>
            </a:r>
            <a:r>
              <a:rPr lang="pt-BR" sz="1100">
                <a:solidFill>
                  <a:srgbClr val="FFFFFF"/>
                </a:solidFill>
              </a:rPr>
              <a:t>Rio de Janeiro, 1996.</a:t>
            </a:r>
            <a:endParaRPr sz="1100">
              <a:solidFill>
                <a:srgbClr val="FFFFFF"/>
              </a:solidFill>
            </a:endParaRPr>
          </a:p>
          <a:p>
            <a:pPr indent="0" lvl="0" marL="27432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GUIA PMBOK.</a:t>
            </a:r>
            <a:r>
              <a:rPr b="1" lang="pt-BR" sz="1100">
                <a:solidFill>
                  <a:srgbClr val="FFFFFF"/>
                </a:solidFill>
              </a:rPr>
              <a:t> Sexta edição</a:t>
            </a:r>
            <a:r>
              <a:rPr lang="pt-BR" sz="1100">
                <a:solidFill>
                  <a:srgbClr val="FFFFFF"/>
                </a:solidFill>
              </a:rPr>
              <a:t>. Newtown Square, PA: Project Management Institute, 2017</a:t>
            </a:r>
            <a:endParaRPr sz="1100">
              <a:solidFill>
                <a:srgbClr val="FFFFFF"/>
              </a:solidFill>
            </a:endParaRPr>
          </a:p>
          <a:p>
            <a:pPr indent="0" lvl="0" marL="27432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LACAN, JACQUES. </a:t>
            </a:r>
            <a:r>
              <a:rPr b="1" lang="pt-BR" sz="1100">
                <a:solidFill>
                  <a:srgbClr val="FFFFFF"/>
                </a:solidFill>
              </a:rPr>
              <a:t>O simbólico, o imaginário e o real. Em Nomes-do-Pai.</a:t>
            </a:r>
            <a:r>
              <a:rPr lang="pt-BR" sz="1100">
                <a:solidFill>
                  <a:srgbClr val="FFFFFF"/>
                </a:solidFill>
              </a:rPr>
              <a:t> Rio de Janeiro: Jorge Zahar, Original publicado em 1953. </a:t>
            </a:r>
            <a:endParaRPr sz="1100">
              <a:solidFill>
                <a:srgbClr val="FFFFFF"/>
              </a:solidFill>
            </a:endParaRPr>
          </a:p>
          <a:p>
            <a:pPr indent="0" lvl="0" marL="27432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LACAN, JACQUES. </a:t>
            </a:r>
            <a:r>
              <a:rPr b="1" lang="pt-BR" sz="1100">
                <a:solidFill>
                  <a:srgbClr val="FFFFFF"/>
                </a:solidFill>
              </a:rPr>
              <a:t>O ato psicanalítico, in </a:t>
            </a:r>
            <a:r>
              <a:rPr b="1" i="1" lang="pt-BR" sz="1100">
                <a:solidFill>
                  <a:srgbClr val="FFFFFF"/>
                </a:solidFill>
              </a:rPr>
              <a:t>Outros Escritos</a:t>
            </a:r>
            <a:r>
              <a:rPr b="1" lang="pt-BR" sz="1100">
                <a:solidFill>
                  <a:srgbClr val="FFFFFF"/>
                </a:solidFill>
              </a:rPr>
              <a:t>.</a:t>
            </a:r>
            <a:r>
              <a:rPr lang="pt-BR" sz="1100">
                <a:solidFill>
                  <a:srgbClr val="FFFFFF"/>
                </a:solidFill>
              </a:rPr>
              <a:t> Rio de Janeiro: Jorge Zahar, 1967-68/2003.   </a:t>
            </a:r>
            <a:endParaRPr sz="1100">
              <a:solidFill>
                <a:srgbClr val="FFFFFF"/>
              </a:solidFill>
            </a:endParaRPr>
          </a:p>
          <a:p>
            <a:pPr indent="0" lvl="0" marL="27432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ROUDINESCO, ELIZABETH; PLON, MICHEL. </a:t>
            </a:r>
            <a:r>
              <a:rPr b="1" lang="pt-BR" sz="1100">
                <a:solidFill>
                  <a:srgbClr val="FFFFFF"/>
                </a:solidFill>
              </a:rPr>
              <a:t>Dicionário de Psicanálise.</a:t>
            </a:r>
            <a:r>
              <a:rPr lang="pt-BR" sz="1100">
                <a:solidFill>
                  <a:srgbClr val="FFFFFF"/>
                </a:solidFill>
              </a:rPr>
              <a:t> Rio de Janeiro: Jorge Zahar Editor, 1998.</a:t>
            </a:r>
            <a:endParaRPr sz="1100">
              <a:solidFill>
                <a:srgbClr val="FFFFFF"/>
              </a:solidFill>
            </a:endParaRPr>
          </a:p>
          <a:p>
            <a:pPr indent="0" lvl="0" marL="27432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</a:rPr>
              <a:t>SOMMERVILLE, IAN. </a:t>
            </a:r>
            <a:r>
              <a:rPr b="1" lang="pt-BR" sz="1100">
                <a:solidFill>
                  <a:srgbClr val="FFFFFF"/>
                </a:solidFill>
              </a:rPr>
              <a:t>Engenharia de Software</a:t>
            </a:r>
            <a:r>
              <a:rPr lang="pt-BR" sz="1100">
                <a:solidFill>
                  <a:srgbClr val="FFFFFF"/>
                </a:solidFill>
              </a:rPr>
              <a:t>. 9ª Edição. São Paulo: Pearson Prentice Hall, 2011.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23750"/>
            <a:ext cx="70389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Exemplificação de um </a:t>
            </a:r>
            <a:r>
              <a:rPr i="1" lang="pt-BR" sz="1600"/>
              <a:t>case</a:t>
            </a:r>
            <a:r>
              <a:rPr lang="pt-BR" sz="1600"/>
              <a:t> real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Relatar: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Quais técnicas </a:t>
            </a:r>
            <a:r>
              <a:rPr lang="pt-BR" sz="1600"/>
              <a:t>foram</a:t>
            </a:r>
            <a:r>
              <a:rPr lang="pt-BR" sz="1600"/>
              <a:t> utilizadas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Por que foram utilizadas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Como foram utilizadas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Tudo que foi produzido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05325"/>
            <a:ext cx="70389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Levantamentos: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Problemas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Causas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Efeitos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Possíveis Soluções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43800"/>
            <a:ext cx="70389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 suspeita ao Ato (acting out)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Passagem do Ato ao Fato</a:t>
            </a:r>
            <a:r>
              <a:rPr lang="pt-BR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Passagem do Fato ao Ato</a:t>
            </a:r>
            <a:r>
              <a:rPr lang="pt-BR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Inspiração e Criação do </a:t>
            </a:r>
            <a:r>
              <a:rPr i="1" lang="pt-BR" sz="1600"/>
              <a:t>case</a:t>
            </a:r>
            <a:endParaRPr i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As reuniões entre integrantes, elaboração e restrições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Sobre os Atores e </a:t>
            </a:r>
            <a:r>
              <a:rPr i="1" lang="pt-BR" sz="1600"/>
              <a:t>Stakeholders </a:t>
            </a:r>
            <a:r>
              <a:rPr lang="pt-BR" sz="1600"/>
              <a:t>criados</a:t>
            </a:r>
            <a:endParaRPr i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30975"/>
            <a:ext cx="7038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Definindo o Escopo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Permanecendo no Escopo definido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Elaboração do Questionário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Elaboração da nova Entrevista simulada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Observação </a:t>
            </a:r>
            <a:r>
              <a:rPr i="1" lang="pt-BR" sz="1600"/>
              <a:t>in-loco</a:t>
            </a:r>
            <a:endParaRPr i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Brainstorming com os desenvolvedores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Sobre questionários adicionais com stakeholders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Entrevista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475075"/>
            <a:ext cx="70389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Contato com </a:t>
            </a:r>
            <a:r>
              <a:rPr i="1" lang="pt-BR" sz="1600"/>
              <a:t>stakeholders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Sobre o perfil e a função de cada ator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Atores: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Fulanis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Cicranis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Sr. Ozório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Mãe do Sr. Ozório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Funcionários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Entrevista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75075"/>
            <a:ext cx="70389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Problemas, Causas e Efeitos: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Software</a:t>
            </a:r>
            <a:r>
              <a:rPr lang="pt-BR" sz="1600"/>
              <a:t> Genérico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Leitura e Inserção de Produtos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o </a:t>
            </a:r>
            <a:r>
              <a:rPr i="1" lang="pt-BR" sz="1600"/>
              <a:t>case-sensitive: </a:t>
            </a:r>
            <a:r>
              <a:rPr lang="pt-BR" sz="1600"/>
              <a:t>duplicações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Reaproveitamento de dados de fábrica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Geração de balanços/relatórios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Geração de notas fiscais/orçamentos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Plataforma para uso remoto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Sobre os Funcionários e sua Mãe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interface Gráfica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 do Local e </a:t>
            </a:r>
            <a:r>
              <a:rPr i="1" lang="pt-BR"/>
              <a:t>Software</a:t>
            </a:r>
            <a:r>
              <a:rPr lang="pt-BR"/>
              <a:t> vigente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Precariedade das Máquinas/Periféricos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Versão depreciada do Windows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Versão antiga do Software de Gestão implementado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Integridade, confiabilidade, disponibilidade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Ausência de Banco de Dados eficaz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Fidedignidade entre Observações e Entrevista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