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B23C9-1E16-4F91-A41A-2EADEE2824D1}" v="626" dt="2019-02-21T21:32:43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Leal Martins" userId="9b464b3941fb219c" providerId="LiveId" clId="{4B5B23C9-1E16-4F91-A41A-2EADEE2824D1}"/>
    <pc:docChg chg="undo custSel addSld modSld">
      <pc:chgData name="Rafael Leal Martins" userId="9b464b3941fb219c" providerId="LiveId" clId="{4B5B23C9-1E16-4F91-A41A-2EADEE2824D1}" dt="2019-02-21T21:32:43.382" v="622" actId="20577"/>
      <pc:docMkLst>
        <pc:docMk/>
      </pc:docMkLst>
      <pc:sldChg chg="modSp">
        <pc:chgData name="Rafael Leal Martins" userId="9b464b3941fb219c" providerId="LiveId" clId="{4B5B23C9-1E16-4F91-A41A-2EADEE2824D1}" dt="2019-02-21T21:32:43.382" v="622" actId="20577"/>
        <pc:sldMkLst>
          <pc:docMk/>
          <pc:sldMk cId="1628210231" sldId="257"/>
        </pc:sldMkLst>
        <pc:spChg chg="mod">
          <ac:chgData name="Rafael Leal Martins" userId="9b464b3941fb219c" providerId="LiveId" clId="{4B5B23C9-1E16-4F91-A41A-2EADEE2824D1}" dt="2019-02-21T21:32:43.382" v="622" actId="20577"/>
          <ac:spMkLst>
            <pc:docMk/>
            <pc:sldMk cId="1628210231" sldId="257"/>
            <ac:spMk id="3" creationId="{F58489F0-E38D-435F-8127-993AA1A3B344}"/>
          </ac:spMkLst>
        </pc:spChg>
      </pc:sldChg>
      <pc:sldChg chg="modSp add">
        <pc:chgData name="Rafael Leal Martins" userId="9b464b3941fb219c" providerId="LiveId" clId="{4B5B23C9-1E16-4F91-A41A-2EADEE2824D1}" dt="2019-02-20T13:18:21.970" v="27" actId="20577"/>
        <pc:sldMkLst>
          <pc:docMk/>
          <pc:sldMk cId="2697497198" sldId="261"/>
        </pc:sldMkLst>
        <pc:spChg chg="mod">
          <ac:chgData name="Rafael Leal Martins" userId="9b464b3941fb219c" providerId="LiveId" clId="{4B5B23C9-1E16-4F91-A41A-2EADEE2824D1}" dt="2019-02-20T13:18:21.970" v="27" actId="20577"/>
          <ac:spMkLst>
            <pc:docMk/>
            <pc:sldMk cId="2697497198" sldId="261"/>
            <ac:spMk id="2" creationId="{65A99B0D-E938-4150-9634-6F2A1F4FBD4A}"/>
          </ac:spMkLst>
        </pc:spChg>
        <pc:spChg chg="mod">
          <ac:chgData name="Rafael Leal Martins" userId="9b464b3941fb219c" providerId="LiveId" clId="{4B5B23C9-1E16-4F91-A41A-2EADEE2824D1}" dt="2019-02-20T13:18:08.648" v="10" actId="20577"/>
          <ac:spMkLst>
            <pc:docMk/>
            <pc:sldMk cId="2697497198" sldId="261"/>
            <ac:spMk id="3" creationId="{935CDE00-1192-4F40-8CB8-197084DA2801}"/>
          </ac:spMkLst>
        </pc:spChg>
      </pc:sldChg>
      <pc:sldChg chg="modSp add">
        <pc:chgData name="Rafael Leal Martins" userId="9b464b3941fb219c" providerId="LiveId" clId="{4B5B23C9-1E16-4F91-A41A-2EADEE2824D1}" dt="2019-02-20T13:20:42.262" v="74" actId="20577"/>
        <pc:sldMkLst>
          <pc:docMk/>
          <pc:sldMk cId="2834689179" sldId="262"/>
        </pc:sldMkLst>
        <pc:spChg chg="mod">
          <ac:chgData name="Rafael Leal Martins" userId="9b464b3941fb219c" providerId="LiveId" clId="{4B5B23C9-1E16-4F91-A41A-2EADEE2824D1}" dt="2019-02-20T13:20:42.262" v="74" actId="20577"/>
          <ac:spMkLst>
            <pc:docMk/>
            <pc:sldMk cId="2834689179" sldId="262"/>
            <ac:spMk id="2" creationId="{410101E5-C9ED-447B-B2F1-6481DA678901}"/>
          </ac:spMkLst>
        </pc:spChg>
        <pc:spChg chg="mod">
          <ac:chgData name="Rafael Leal Martins" userId="9b464b3941fb219c" providerId="LiveId" clId="{4B5B23C9-1E16-4F91-A41A-2EADEE2824D1}" dt="2019-02-20T13:19:40.885" v="50" actId="27636"/>
          <ac:spMkLst>
            <pc:docMk/>
            <pc:sldMk cId="2834689179" sldId="262"/>
            <ac:spMk id="3" creationId="{707B3EBE-FAED-4C2D-98BE-EDEF0383E5AC}"/>
          </ac:spMkLst>
        </pc:spChg>
      </pc:sldChg>
      <pc:sldChg chg="modSp add">
        <pc:chgData name="Rafael Leal Martins" userId="9b464b3941fb219c" providerId="LiveId" clId="{4B5B23C9-1E16-4F91-A41A-2EADEE2824D1}" dt="2019-02-20T13:23:23.037" v="169" actId="20577"/>
        <pc:sldMkLst>
          <pc:docMk/>
          <pc:sldMk cId="4225604125" sldId="263"/>
        </pc:sldMkLst>
        <pc:spChg chg="mod">
          <ac:chgData name="Rafael Leal Martins" userId="9b464b3941fb219c" providerId="LiveId" clId="{4B5B23C9-1E16-4F91-A41A-2EADEE2824D1}" dt="2019-02-20T13:23:23.037" v="169" actId="20577"/>
          <ac:spMkLst>
            <pc:docMk/>
            <pc:sldMk cId="4225604125" sldId="263"/>
            <ac:spMk id="2" creationId="{2438B993-89AB-448C-A3AC-FD2FC018D888}"/>
          </ac:spMkLst>
        </pc:spChg>
        <pc:spChg chg="mod">
          <ac:chgData name="Rafael Leal Martins" userId="9b464b3941fb219c" providerId="LiveId" clId="{4B5B23C9-1E16-4F91-A41A-2EADEE2824D1}" dt="2019-02-20T13:23:07.018" v="141" actId="27636"/>
          <ac:spMkLst>
            <pc:docMk/>
            <pc:sldMk cId="4225604125" sldId="263"/>
            <ac:spMk id="3" creationId="{7C1894CC-1AD2-4110-91AD-B3540F9ED7AF}"/>
          </ac:spMkLst>
        </pc:spChg>
      </pc:sldChg>
      <pc:sldChg chg="modSp add">
        <pc:chgData name="Rafael Leal Martins" userId="9b464b3941fb219c" providerId="LiveId" clId="{4B5B23C9-1E16-4F91-A41A-2EADEE2824D1}" dt="2019-02-20T13:25:42.393" v="214" actId="20577"/>
        <pc:sldMkLst>
          <pc:docMk/>
          <pc:sldMk cId="3367000323" sldId="264"/>
        </pc:sldMkLst>
        <pc:spChg chg="mod">
          <ac:chgData name="Rafael Leal Martins" userId="9b464b3941fb219c" providerId="LiveId" clId="{4B5B23C9-1E16-4F91-A41A-2EADEE2824D1}" dt="2019-02-20T13:25:42.393" v="214" actId="20577"/>
          <ac:spMkLst>
            <pc:docMk/>
            <pc:sldMk cId="3367000323" sldId="264"/>
            <ac:spMk id="2" creationId="{219D0482-0FBA-4764-BB8E-70CAD8BF5150}"/>
          </ac:spMkLst>
        </pc:spChg>
        <pc:spChg chg="mod">
          <ac:chgData name="Rafael Leal Martins" userId="9b464b3941fb219c" providerId="LiveId" clId="{4B5B23C9-1E16-4F91-A41A-2EADEE2824D1}" dt="2019-02-20T13:25:22.370" v="178" actId="20577"/>
          <ac:spMkLst>
            <pc:docMk/>
            <pc:sldMk cId="3367000323" sldId="264"/>
            <ac:spMk id="3" creationId="{890D838D-9653-4C5B-895D-B3B0B66CA6C1}"/>
          </ac:spMkLst>
        </pc:spChg>
      </pc:sldChg>
      <pc:sldChg chg="addSp modSp add">
        <pc:chgData name="Rafael Leal Martins" userId="9b464b3941fb219c" providerId="LiveId" clId="{4B5B23C9-1E16-4F91-A41A-2EADEE2824D1}" dt="2019-02-20T13:28:29.288" v="255" actId="1076"/>
        <pc:sldMkLst>
          <pc:docMk/>
          <pc:sldMk cId="3002660950" sldId="265"/>
        </pc:sldMkLst>
        <pc:spChg chg="mod">
          <ac:chgData name="Rafael Leal Martins" userId="9b464b3941fb219c" providerId="LiveId" clId="{4B5B23C9-1E16-4F91-A41A-2EADEE2824D1}" dt="2019-02-20T13:27:32.862" v="253" actId="20577"/>
          <ac:spMkLst>
            <pc:docMk/>
            <pc:sldMk cId="3002660950" sldId="265"/>
            <ac:spMk id="2" creationId="{D1CAF254-8CA8-4EA2-8267-731B75D30F02}"/>
          </ac:spMkLst>
        </pc:spChg>
        <pc:spChg chg="mod">
          <ac:chgData name="Rafael Leal Martins" userId="9b464b3941fb219c" providerId="LiveId" clId="{4B5B23C9-1E16-4F91-A41A-2EADEE2824D1}" dt="2019-02-20T13:27:22.560" v="219" actId="20577"/>
          <ac:spMkLst>
            <pc:docMk/>
            <pc:sldMk cId="3002660950" sldId="265"/>
            <ac:spMk id="3" creationId="{ED4C08E3-D189-4463-8E9A-755F435A3E0C}"/>
          </ac:spMkLst>
        </pc:spChg>
        <pc:picChg chg="add mod">
          <ac:chgData name="Rafael Leal Martins" userId="9b464b3941fb219c" providerId="LiveId" clId="{4B5B23C9-1E16-4F91-A41A-2EADEE2824D1}" dt="2019-02-20T13:28:29.288" v="255" actId="1076"/>
          <ac:picMkLst>
            <pc:docMk/>
            <pc:sldMk cId="3002660950" sldId="265"/>
            <ac:picMk id="4" creationId="{844BFEA3-B5AD-42D5-9499-33AAE5005390}"/>
          </ac:picMkLst>
        </pc:picChg>
      </pc:sldChg>
      <pc:sldChg chg="modSp add">
        <pc:chgData name="Rafael Leal Martins" userId="9b464b3941fb219c" providerId="LiveId" clId="{4B5B23C9-1E16-4F91-A41A-2EADEE2824D1}" dt="2019-02-20T13:32:32.913" v="365" actId="20577"/>
        <pc:sldMkLst>
          <pc:docMk/>
          <pc:sldMk cId="2033438790" sldId="266"/>
        </pc:sldMkLst>
        <pc:spChg chg="mod">
          <ac:chgData name="Rafael Leal Martins" userId="9b464b3941fb219c" providerId="LiveId" clId="{4B5B23C9-1E16-4F91-A41A-2EADEE2824D1}" dt="2019-02-20T13:29:39.336" v="279" actId="20577"/>
          <ac:spMkLst>
            <pc:docMk/>
            <pc:sldMk cId="2033438790" sldId="266"/>
            <ac:spMk id="2" creationId="{F7549EB0-46A2-41FD-B64B-A82C506C6093}"/>
          </ac:spMkLst>
        </pc:spChg>
        <pc:spChg chg="mod">
          <ac:chgData name="Rafael Leal Martins" userId="9b464b3941fb219c" providerId="LiveId" clId="{4B5B23C9-1E16-4F91-A41A-2EADEE2824D1}" dt="2019-02-20T13:32:32.913" v="365" actId="20577"/>
          <ac:spMkLst>
            <pc:docMk/>
            <pc:sldMk cId="2033438790" sldId="266"/>
            <ac:spMk id="3" creationId="{327C0F79-E092-4B37-83B8-EC3FA3464DB1}"/>
          </ac:spMkLst>
        </pc:spChg>
      </pc:sldChg>
      <pc:sldChg chg="addSp delSp modSp add">
        <pc:chgData name="Rafael Leal Martins" userId="9b464b3941fb219c" providerId="LiveId" clId="{4B5B23C9-1E16-4F91-A41A-2EADEE2824D1}" dt="2019-02-20T13:34:02.741" v="411"/>
        <pc:sldMkLst>
          <pc:docMk/>
          <pc:sldMk cId="4230458901" sldId="267"/>
        </pc:sldMkLst>
        <pc:spChg chg="mod">
          <ac:chgData name="Rafael Leal Martins" userId="9b464b3941fb219c" providerId="LiveId" clId="{4B5B23C9-1E16-4F91-A41A-2EADEE2824D1}" dt="2019-02-20T13:33:19.238" v="395" actId="20577"/>
          <ac:spMkLst>
            <pc:docMk/>
            <pc:sldMk cId="4230458901" sldId="267"/>
            <ac:spMk id="2" creationId="{F84DB0CB-4D63-431F-88DB-0CAB72E6FBB0}"/>
          </ac:spMkLst>
        </pc:spChg>
        <pc:spChg chg="del mod">
          <ac:chgData name="Rafael Leal Martins" userId="9b464b3941fb219c" providerId="LiveId" clId="{4B5B23C9-1E16-4F91-A41A-2EADEE2824D1}" dt="2019-02-20T13:34:02.741" v="411"/>
          <ac:spMkLst>
            <pc:docMk/>
            <pc:sldMk cId="4230458901" sldId="267"/>
            <ac:spMk id="3" creationId="{73E8ECF6-01C0-45F8-AEE4-B2C3F96B1419}"/>
          </ac:spMkLst>
        </pc:spChg>
        <pc:picChg chg="add mod">
          <ac:chgData name="Rafael Leal Martins" userId="9b464b3941fb219c" providerId="LiveId" clId="{4B5B23C9-1E16-4F91-A41A-2EADEE2824D1}" dt="2019-02-20T13:34:02.741" v="411"/>
          <ac:picMkLst>
            <pc:docMk/>
            <pc:sldMk cId="4230458901" sldId="267"/>
            <ac:picMk id="4" creationId="{0333DF4E-75B4-402F-B5B6-1F46ED3F8863}"/>
          </ac:picMkLst>
        </pc:picChg>
      </pc:sldChg>
      <pc:sldChg chg="modSp add">
        <pc:chgData name="Rafael Leal Martins" userId="9b464b3941fb219c" providerId="LiveId" clId="{4B5B23C9-1E16-4F91-A41A-2EADEE2824D1}" dt="2019-02-20T13:35:28.212" v="423" actId="20577"/>
        <pc:sldMkLst>
          <pc:docMk/>
          <pc:sldMk cId="4292760494" sldId="268"/>
        </pc:sldMkLst>
        <pc:spChg chg="mod">
          <ac:chgData name="Rafael Leal Martins" userId="9b464b3941fb219c" providerId="LiveId" clId="{4B5B23C9-1E16-4F91-A41A-2EADEE2824D1}" dt="2019-02-20T13:35:01.030" v="413"/>
          <ac:spMkLst>
            <pc:docMk/>
            <pc:sldMk cId="4292760494" sldId="268"/>
            <ac:spMk id="2" creationId="{BC622CAB-BB27-4864-BC56-D00864C0C226}"/>
          </ac:spMkLst>
        </pc:spChg>
        <pc:spChg chg="mod">
          <ac:chgData name="Rafael Leal Martins" userId="9b464b3941fb219c" providerId="LiveId" clId="{4B5B23C9-1E16-4F91-A41A-2EADEE2824D1}" dt="2019-02-20T13:35:28.212" v="423" actId="20577"/>
          <ac:spMkLst>
            <pc:docMk/>
            <pc:sldMk cId="4292760494" sldId="268"/>
            <ac:spMk id="3" creationId="{0E02C0B3-C64E-44A5-80A6-D80302F7071E}"/>
          </ac:spMkLst>
        </pc:spChg>
      </pc:sldChg>
      <pc:sldChg chg="modSp add">
        <pc:chgData name="Rafael Leal Martins" userId="9b464b3941fb219c" providerId="LiveId" clId="{4B5B23C9-1E16-4F91-A41A-2EADEE2824D1}" dt="2019-02-20T13:37:26.554" v="517" actId="6549"/>
        <pc:sldMkLst>
          <pc:docMk/>
          <pc:sldMk cId="4142100667" sldId="269"/>
        </pc:sldMkLst>
        <pc:spChg chg="mod">
          <ac:chgData name="Rafael Leal Martins" userId="9b464b3941fb219c" providerId="LiveId" clId="{4B5B23C9-1E16-4F91-A41A-2EADEE2824D1}" dt="2019-02-20T13:36:22.452" v="463" actId="20577"/>
          <ac:spMkLst>
            <pc:docMk/>
            <pc:sldMk cId="4142100667" sldId="269"/>
            <ac:spMk id="2" creationId="{E5B62963-3B2C-4170-8092-669D1F123CDC}"/>
          </ac:spMkLst>
        </pc:spChg>
        <pc:spChg chg="mod">
          <ac:chgData name="Rafael Leal Martins" userId="9b464b3941fb219c" providerId="LiveId" clId="{4B5B23C9-1E16-4F91-A41A-2EADEE2824D1}" dt="2019-02-20T13:37:26.554" v="517" actId="6549"/>
          <ac:spMkLst>
            <pc:docMk/>
            <pc:sldMk cId="4142100667" sldId="269"/>
            <ac:spMk id="3" creationId="{0BEBF4BA-317F-4979-BE5E-29F96BADC005}"/>
          </ac:spMkLst>
        </pc:spChg>
      </pc:sldChg>
      <pc:sldChg chg="modSp add">
        <pc:chgData name="Rafael Leal Martins" userId="9b464b3941fb219c" providerId="LiveId" clId="{4B5B23C9-1E16-4F91-A41A-2EADEE2824D1}" dt="2019-02-20T13:38:41.648" v="621" actId="20577"/>
        <pc:sldMkLst>
          <pc:docMk/>
          <pc:sldMk cId="3541112075" sldId="270"/>
        </pc:sldMkLst>
        <pc:spChg chg="mod">
          <ac:chgData name="Rafael Leal Martins" userId="9b464b3941fb219c" providerId="LiveId" clId="{4B5B23C9-1E16-4F91-A41A-2EADEE2824D1}" dt="2019-02-20T13:38:41.648" v="621" actId="20577"/>
          <ac:spMkLst>
            <pc:docMk/>
            <pc:sldMk cId="3541112075" sldId="270"/>
            <ac:spMk id="2" creationId="{B79139DB-D141-4A85-95DD-7AB6F8A3AE14}"/>
          </ac:spMkLst>
        </pc:spChg>
        <pc:spChg chg="mod">
          <ac:chgData name="Rafael Leal Martins" userId="9b464b3941fb219c" providerId="LiveId" clId="{4B5B23C9-1E16-4F91-A41A-2EADEE2824D1}" dt="2019-02-20T13:38:31.188" v="612" actId="6549"/>
          <ac:spMkLst>
            <pc:docMk/>
            <pc:sldMk cId="3541112075" sldId="270"/>
            <ac:spMk id="3" creationId="{752233F2-AF4E-4902-9E82-1177C2A651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A3E17-B022-4978-A622-813D6B202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0FAB3B-E541-4E56-8ECF-6AFC5266F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736EA9-DF2D-43C9-A231-623DE9AE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7883-8DC3-4747-89C3-48764C018815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896534-83E4-489A-8967-A81FA3D8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CFCA1E-250E-4E9E-93AF-FAB57FC0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3B2B-5BF2-4B94-B5C3-265E7CD13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1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3EC5C-C68A-4274-B93B-E024117D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914ABE-8A02-42F2-A60D-2CB315583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91C133-A658-402E-B703-2ECDEF6E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7883-8DC3-4747-89C3-48764C018815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9E6AE7-35C5-4F7E-8FD5-1F887BE2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FF989E-519C-4611-8B0C-4D1CB369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3B2B-5BF2-4B94-B5C3-265E7CD13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12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FCD017-180A-400B-97C9-42674E788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F0EB44-A7BF-4D35-B043-D5EB42E15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112AF6-9BFC-4AAE-A600-C55D61AD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7883-8DC3-4747-89C3-48764C018815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382618-5524-4292-9426-3312B0BD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977FB9-7FB4-44C5-B1DC-EA5ADEA2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3B2B-5BF2-4B94-B5C3-265E7CD13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19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3741E-C0C9-4993-9B7C-E3109B3C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696A2C-2327-4506-B41E-003728A5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F403F2-EC2A-461D-806B-4A7301E9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7883-8DC3-4747-89C3-48764C018815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D7BED2-9068-435E-A8DE-8211BE8C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9419EE-D126-422D-92A6-02FF7C85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3B2B-5BF2-4B94-B5C3-265E7CD13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76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DFAD5-F29A-4E64-BA47-3B4AF440F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F239C3-9EC4-44A5-A22C-DA4EEC530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06AC6B-430C-48DD-A559-84942C35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7883-8DC3-4747-89C3-48764C018815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497569-2097-43F4-B478-FB8F8F28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6B3DBD-75B7-4ACB-BA94-610F964A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3B2B-5BF2-4B94-B5C3-265E7CD13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15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A5644-42D4-4B7B-8274-387DC536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93BAC1-6C19-4682-860A-F3457E0E4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A24159-AB5A-448B-9595-DB01670EE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280B85-F394-4A4A-B180-D97584A4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7883-8DC3-4747-89C3-48764C018815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5571C0-716C-4BBB-B3EF-5627AE7F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CFD775-D1FA-45AA-8009-3AB01CAA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3B2B-5BF2-4B94-B5C3-265E7CD13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66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21823-A356-49BE-8243-E052CBF7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B29FF7-1BA3-43B3-8E4C-34AB069E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2F19EF-6B07-41E0-892E-00D5AA10E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246B8-EEF5-4A53-AA66-7C1E24CFA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E5EC58-0E07-4B83-B408-EA1C0BCDE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F2E9A56-8C7F-433D-A026-21E20E87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7883-8DC3-4747-89C3-48764C018815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DCDEA1-7082-4F3B-A579-F3B24B09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12D5E9D-3C68-4CE6-8600-9FDB711E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3B2B-5BF2-4B94-B5C3-265E7CD13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6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D7060-8C3F-4392-ABE2-0CA9E399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32E88C-73A8-43C7-BAF6-FD3FD9F8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7883-8DC3-4747-89C3-48764C018815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E62E402-2E53-432D-BC76-58302358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386E31-B538-4ABC-A1F1-CD3C773E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3B2B-5BF2-4B94-B5C3-265E7CD13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89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7CA7DB8-7B16-4DFF-B1DB-7413C844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7883-8DC3-4747-89C3-48764C018815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BC15FE-8BA1-486C-B3C9-537C5082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7E1E48-2F45-495D-BD60-53B6789E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3B2B-5BF2-4B94-B5C3-265E7CD13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22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9B85E-8534-4444-97EB-E2FA59E28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FAC140-E617-40B8-8DC7-48CEA91C2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9F5B8F-7FFA-4316-A813-05D3DF27B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631EC9-F1F3-4B7F-8EF8-9D2DA7E7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7883-8DC3-4747-89C3-48764C018815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375B7B-B4E9-44C6-BC25-C5A17850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2590BA-3924-40D4-B5DE-94242DB8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3B2B-5BF2-4B94-B5C3-265E7CD13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14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D051D-B817-4779-B7E6-C3F8EFF4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5A6199D-0A9D-48F7-B5FD-FD97F1EBB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7FFC93-BDEC-447A-8635-AD8E051D8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72F10D-1FE0-451D-91ED-0077C15C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7883-8DC3-4747-89C3-48764C018815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3023CC-9830-412D-B304-2E0AAC96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6DCF1F-E4BF-4884-90FE-5DAB1021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3B2B-5BF2-4B94-B5C3-265E7CD13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6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23A6ECE-155D-4F97-A488-DD674A37A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DFD13C-20F8-4975-BD82-433BDAD36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0AD329-F53D-405A-A0A3-54B94EAA9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7883-8DC3-4747-89C3-48764C018815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7403C4-2321-4EB8-848C-90D635C1F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E2723A-CF37-4071-BFE6-C01824BE6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A3B2B-5BF2-4B94-B5C3-265E7CD13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41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86104-934D-4454-A125-F67F429A0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Gerenciamento 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14F5DD-DABB-48CD-A736-5AA0E20F6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Rafael Leal Martins</a:t>
            </a:r>
          </a:p>
        </p:txBody>
      </p:sp>
    </p:spTree>
    <p:extLst>
      <p:ext uri="{BB962C8B-B14F-4D97-AF65-F5344CB8AC3E}">
        <p14:creationId xmlns:p14="http://schemas.microsoft.com/office/powerpoint/2010/main" val="2700489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AF254-8CA8-4EA2-8267-731B75D3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Projetos e mudanças na organização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4C08E3-D189-4463-8E9A-755F435A3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Projetos impulsionam mudanças nas organizações. Do ponto de vista de negócios, um projeto destina-se a mover uma organização de um estado a outro, para atingir um objetivo específico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4BFEA3-B5AD-42D5-9499-33AAE5005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974" y="3101975"/>
            <a:ext cx="48387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6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49EB0-46A2-41FD-B64B-A82C506C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 de Negócio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7C0F79-E092-4B37-83B8-EC3FA3464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Definição (PMI): benefício líquido quantificável derivado de um empreendimento de negócio. O benefício pode ser tangível, intangível ou ambos.</a:t>
            </a:r>
          </a:p>
          <a:p>
            <a:r>
              <a:rPr lang="pt-BR" dirty="0"/>
              <a:t>Tangíveis:</a:t>
            </a:r>
          </a:p>
          <a:p>
            <a:pPr lvl="1"/>
            <a:r>
              <a:rPr lang="pt-BR" dirty="0"/>
              <a:t>Ativos monetários;</a:t>
            </a:r>
          </a:p>
          <a:p>
            <a:pPr lvl="1"/>
            <a:r>
              <a:rPr lang="pt-BR" dirty="0"/>
              <a:t>Capital acionário;</a:t>
            </a:r>
          </a:p>
          <a:p>
            <a:pPr lvl="1"/>
            <a:r>
              <a:rPr lang="pt-BR" dirty="0"/>
              <a:t>Serviços públicos;</a:t>
            </a:r>
          </a:p>
          <a:p>
            <a:pPr lvl="1"/>
            <a:r>
              <a:rPr lang="pt-BR" dirty="0"/>
              <a:t>Instalações;</a:t>
            </a:r>
          </a:p>
          <a:p>
            <a:pPr lvl="1"/>
            <a:r>
              <a:rPr lang="pt-BR" dirty="0"/>
              <a:t>Ferramentas;</a:t>
            </a:r>
          </a:p>
          <a:p>
            <a:pPr lvl="1"/>
            <a:r>
              <a:rPr lang="pt-BR" dirty="0"/>
              <a:t>Participação de mercado.</a:t>
            </a:r>
          </a:p>
          <a:p>
            <a:r>
              <a:rPr lang="pt-BR" dirty="0"/>
              <a:t>Intangíveis:</a:t>
            </a:r>
          </a:p>
          <a:p>
            <a:pPr lvl="1"/>
            <a:r>
              <a:rPr lang="pt-BR" dirty="0"/>
              <a:t>Boa-fé;</a:t>
            </a:r>
          </a:p>
          <a:p>
            <a:pPr lvl="1"/>
            <a:r>
              <a:rPr lang="pt-BR" dirty="0"/>
              <a:t>Reconhecimento da marca;</a:t>
            </a:r>
          </a:p>
          <a:p>
            <a:pPr lvl="1"/>
            <a:r>
              <a:rPr lang="pt-BR" dirty="0"/>
              <a:t>Benefício público;</a:t>
            </a:r>
          </a:p>
          <a:p>
            <a:pPr lvl="1"/>
            <a:r>
              <a:rPr lang="pt-BR" dirty="0"/>
              <a:t>Marcas registradas;</a:t>
            </a:r>
          </a:p>
          <a:p>
            <a:pPr lvl="1"/>
            <a:r>
              <a:rPr lang="pt-BR" dirty="0"/>
              <a:t>Alinhamento estratégico; </a:t>
            </a:r>
          </a:p>
          <a:p>
            <a:pPr lvl="1"/>
            <a:r>
              <a:rPr lang="pt-BR" dirty="0"/>
              <a:t>Reputação.</a:t>
            </a:r>
          </a:p>
        </p:txBody>
      </p:sp>
    </p:spTree>
    <p:extLst>
      <p:ext uri="{BB962C8B-B14F-4D97-AF65-F5344CB8AC3E}">
        <p14:creationId xmlns:p14="http://schemas.microsoft.com/office/powerpoint/2010/main" val="2033438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DB0CB-4D63-431F-88DB-0CAB72E6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fazemos projetos?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333DF4E-75B4-402F-B5B6-1F46ED3F8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960" y="1825625"/>
            <a:ext cx="59720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58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22CAB-BB27-4864-BC56-D00864C0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projetos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02C0B3-C64E-44A5-80A6-D80302F70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Gerenciamento de projetos é a aplicação de conhecimentos, habilidades, ferramentas e técnicas às atividades do projeto a fim de cumprir os seus requisitos. </a:t>
            </a:r>
          </a:p>
          <a:p>
            <a:r>
              <a:rPr lang="pt-BR" dirty="0"/>
              <a:t>É realizado através da aplicação e integração apropriadas dos processos de gerenciamento de projetos identificados para o projeto. </a:t>
            </a:r>
          </a:p>
          <a:p>
            <a:r>
              <a:rPr lang="pt-BR" dirty="0"/>
              <a:t>Permite que as organizações executem projetos de forma eficaz e eficiente.</a:t>
            </a:r>
          </a:p>
        </p:txBody>
      </p:sp>
    </p:spTree>
    <p:extLst>
      <p:ext uri="{BB962C8B-B14F-4D97-AF65-F5344CB8AC3E}">
        <p14:creationId xmlns:p14="http://schemas.microsoft.com/office/powerpoint/2010/main" val="4292760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62963-3B2C-4170-8092-669D1F12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 do Gerenciamento de Projetos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EBF4BA-317F-4979-BE5E-29F96BADC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Cumprir os objetivos do negócio;</a:t>
            </a:r>
          </a:p>
          <a:p>
            <a:r>
              <a:rPr lang="pt-BR" dirty="0"/>
              <a:t>Satisfazer as expectativas das partes interessadas;</a:t>
            </a:r>
          </a:p>
          <a:p>
            <a:r>
              <a:rPr lang="pt-BR" dirty="0"/>
              <a:t>Ser mais previsível;</a:t>
            </a:r>
          </a:p>
          <a:p>
            <a:r>
              <a:rPr lang="pt-BR" dirty="0"/>
              <a:t>Aumentar suas chances de sucesso;</a:t>
            </a:r>
          </a:p>
          <a:p>
            <a:r>
              <a:rPr lang="pt-BR" dirty="0"/>
              <a:t>Entregar os produtos certos no momento certo;</a:t>
            </a:r>
          </a:p>
          <a:p>
            <a:r>
              <a:rPr lang="pt-BR" dirty="0"/>
              <a:t>Resolver problemas e questões;</a:t>
            </a:r>
          </a:p>
          <a:p>
            <a:r>
              <a:rPr lang="pt-BR" dirty="0"/>
              <a:t>Responder a riscos em tempo hábil;</a:t>
            </a:r>
          </a:p>
          <a:p>
            <a:r>
              <a:rPr lang="pt-BR" dirty="0"/>
              <a:t>Otimizar o uso dos recursos organizacionais;</a:t>
            </a:r>
          </a:p>
          <a:p>
            <a:r>
              <a:rPr lang="pt-BR" dirty="0"/>
              <a:t>Identificar, recuperar ou eliminar projetos com problemas;</a:t>
            </a:r>
          </a:p>
          <a:p>
            <a:r>
              <a:rPr lang="pt-BR" dirty="0"/>
              <a:t>Gerenciar restrições (por exemplo, escopo, qualidade, cronograma, custos, recursos);</a:t>
            </a:r>
          </a:p>
          <a:p>
            <a:r>
              <a:rPr lang="pt-BR" dirty="0"/>
              <a:t>Equilibrar a influência de restrições do projeto (por exemplo, o aumento de escopo pode aumentar custos ou o prazo); </a:t>
            </a:r>
          </a:p>
          <a:p>
            <a:r>
              <a:rPr lang="pt-BR" dirty="0"/>
              <a:t>Gerenciarem melhor as mudanças.</a:t>
            </a:r>
          </a:p>
        </p:txBody>
      </p:sp>
    </p:spTree>
    <p:extLst>
      <p:ext uri="{BB962C8B-B14F-4D97-AF65-F5344CB8AC3E}">
        <p14:creationId xmlns:p14="http://schemas.microsoft.com/office/powerpoint/2010/main" val="4142100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139DB-D141-4A85-95DD-7AB6F8A3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Projetos mal gerenciados causam: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2233F2-AF4E-4902-9E82-1177C2A6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Prazos perdidos,</a:t>
            </a:r>
          </a:p>
          <a:p>
            <a:r>
              <a:rPr lang="pt-BR" dirty="0"/>
              <a:t>Estouros de orçamento,</a:t>
            </a:r>
          </a:p>
          <a:p>
            <a:r>
              <a:rPr lang="pt-BR" dirty="0"/>
              <a:t>Má qualidade,</a:t>
            </a:r>
          </a:p>
          <a:p>
            <a:r>
              <a:rPr lang="pt-BR" dirty="0"/>
              <a:t>Retrabalho,</a:t>
            </a:r>
          </a:p>
          <a:p>
            <a:r>
              <a:rPr lang="pt-BR" dirty="0"/>
              <a:t>Expansão descontrolada do projeto,</a:t>
            </a:r>
          </a:p>
          <a:p>
            <a:r>
              <a:rPr lang="pt-BR" dirty="0"/>
              <a:t>Perda de reputação para a organização,</a:t>
            </a:r>
          </a:p>
          <a:p>
            <a:r>
              <a:rPr lang="pt-BR" dirty="0"/>
              <a:t>Partes interessadas insatisfeitas, e</a:t>
            </a:r>
          </a:p>
          <a:p>
            <a:r>
              <a:rPr lang="pt-BR" dirty="0"/>
              <a:t>Incapacidade de alcançar os objetivos para os quais o projeto foi empreendido.</a:t>
            </a:r>
          </a:p>
        </p:txBody>
      </p:sp>
    </p:spTree>
    <p:extLst>
      <p:ext uri="{BB962C8B-B14F-4D97-AF65-F5344CB8AC3E}">
        <p14:creationId xmlns:p14="http://schemas.microsoft.com/office/powerpoint/2010/main" val="354111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B22ED-95E7-4493-AB3C-F6010D9C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Projeto?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8489F0-E38D-435F-8127-993AA1A3B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é um esforço temporário empreendido para criar um produto, serviço ou resultado único.</a:t>
            </a:r>
          </a:p>
          <a:p>
            <a:r>
              <a:rPr lang="pt-BR" dirty="0"/>
              <a:t>Projetos são realizados para cumprir </a:t>
            </a:r>
            <a:r>
              <a:rPr lang="pt-BR" b="1" dirty="0"/>
              <a:t>objetivos</a:t>
            </a:r>
            <a:r>
              <a:rPr lang="pt-BR" dirty="0"/>
              <a:t> através da produção de </a:t>
            </a:r>
            <a:r>
              <a:rPr lang="pt-BR" b="1" dirty="0"/>
              <a:t>entregas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2821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6B24E-F53E-4481-9ECA-130EBAA1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E98618-90D9-42AA-AF70-C37139F9B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objetivo é definido como um resultado a que o trabalho é orientado, uma posição estratégica a ser alcançada ou um propósito a ser atingido, um produto a ser produzido ou um serviço a ser realizado.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333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145DE-056A-4600-A5C7-56D7391E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Entrega?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89B746-782F-4BFE-B862-17D79FE20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entrega é definida como qualquer produto, resultado ou capacidade único e verificável que deve ser produzido para concluir um processo, fase ou projeto. </a:t>
            </a:r>
          </a:p>
          <a:p>
            <a:r>
              <a:rPr lang="pt-BR" dirty="0"/>
              <a:t>As entregas podem ser tangíveis ou intangíveis.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864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68960-9E84-405D-8FD1-918E89E7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Entregas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EE2370-D99B-478B-BED0-47CA9BE04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cumprimento dos objetivos do projeto pode produzir uma ou mais das seguintes entregas:</a:t>
            </a:r>
          </a:p>
          <a:p>
            <a:pPr lvl="1"/>
            <a:r>
              <a:rPr lang="pt-BR" dirty="0"/>
              <a:t>Um </a:t>
            </a:r>
            <a:r>
              <a:rPr lang="pt-BR" b="1" dirty="0"/>
              <a:t>produto único </a:t>
            </a:r>
            <a:r>
              <a:rPr lang="pt-BR" dirty="0"/>
              <a:t>que pode ser um componente de outro item, um aprimoramento ou correção de um item ou um novo item final (por exemplo, a correção de um defeito em um item final);</a:t>
            </a:r>
          </a:p>
          <a:p>
            <a:pPr lvl="1"/>
            <a:r>
              <a:rPr lang="pt-BR" dirty="0"/>
              <a:t>Um </a:t>
            </a:r>
            <a:r>
              <a:rPr lang="pt-BR" b="1" dirty="0"/>
              <a:t>serviço único </a:t>
            </a:r>
            <a:r>
              <a:rPr lang="pt-BR" dirty="0"/>
              <a:t>ou uma capacidade de realizar um serviço (por exemplo, uma função de negócios que dá suporte à produção ou distribuição);</a:t>
            </a:r>
          </a:p>
          <a:p>
            <a:pPr lvl="1"/>
            <a:r>
              <a:rPr lang="pt-BR" dirty="0"/>
              <a:t>Um </a:t>
            </a:r>
            <a:r>
              <a:rPr lang="pt-BR" b="1" dirty="0"/>
              <a:t>resultado único</a:t>
            </a:r>
            <a:r>
              <a:rPr lang="pt-BR" dirty="0"/>
              <a:t>, como um produto ou documento (por exemplo, um projeto de pesquisa que desenvolve o conhecimento que pode ser usado para determinar se uma tendência existe ou se um novo processo beneficiará a sociedade); </a:t>
            </a:r>
          </a:p>
          <a:p>
            <a:pPr lvl="1"/>
            <a:r>
              <a:rPr lang="pt-BR" dirty="0"/>
              <a:t>Uma </a:t>
            </a:r>
            <a:r>
              <a:rPr lang="pt-BR" b="1" dirty="0"/>
              <a:t>combinação única</a:t>
            </a:r>
            <a:r>
              <a:rPr lang="pt-BR" dirty="0"/>
              <a:t> de um ou mais produtos, serviços ou resultados (por exemplo, um aplicativo de software, a documentação associada e serviços de centrais de atendimento).</a:t>
            </a:r>
          </a:p>
        </p:txBody>
      </p:sp>
    </p:spTree>
    <p:extLst>
      <p:ext uri="{BB962C8B-B14F-4D97-AF65-F5344CB8AC3E}">
        <p14:creationId xmlns:p14="http://schemas.microsoft.com/office/powerpoint/2010/main" val="254477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99B0D-E938-4150-9634-6F2A1F4F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projetos...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5CDE00-1192-4F40-8CB8-197084DA2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Projetos são empreendidos em todos os níveis organizacionais. </a:t>
            </a:r>
          </a:p>
          <a:p>
            <a:r>
              <a:rPr lang="pt-BR" dirty="0"/>
              <a:t>Um projeto pode envolver um único indivíduo ou um grupo. </a:t>
            </a:r>
          </a:p>
          <a:p>
            <a:r>
              <a:rPr lang="pt-BR" dirty="0"/>
              <a:t>Um projeto pode envolver uma única organização ou múltiplas unidades organizacionais de múltiplas organizações.</a:t>
            </a:r>
          </a:p>
        </p:txBody>
      </p:sp>
    </p:spTree>
    <p:extLst>
      <p:ext uri="{BB962C8B-B14F-4D97-AF65-F5344CB8AC3E}">
        <p14:creationId xmlns:p14="http://schemas.microsoft.com/office/powerpoint/2010/main" val="269749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101E5-C9ED-447B-B2F1-6481DA67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Projetos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B3EBE-FAED-4C2D-98BE-EDEF0383E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Desenvolvimento de um novo produto farmacêutico para o mercado;</a:t>
            </a:r>
          </a:p>
          <a:p>
            <a:r>
              <a:rPr lang="pt-BR" dirty="0"/>
              <a:t>Expansão de um serviço de guia turístico;</a:t>
            </a:r>
          </a:p>
          <a:p>
            <a:r>
              <a:rPr lang="pt-BR" dirty="0"/>
              <a:t>Fusão de duas organizações;</a:t>
            </a:r>
          </a:p>
          <a:p>
            <a:r>
              <a:rPr lang="pt-BR" dirty="0"/>
              <a:t>Melhoria de um processo de negócio em uma organização;</a:t>
            </a:r>
          </a:p>
          <a:p>
            <a:r>
              <a:rPr lang="pt-BR" dirty="0"/>
              <a:t>Aquisição e instalação de um novo sistema de hardware de computador para ser usado em uma organização;</a:t>
            </a:r>
          </a:p>
          <a:p>
            <a:r>
              <a:rPr lang="pt-BR" dirty="0"/>
              <a:t>Exploração de petróleo em uma região;</a:t>
            </a:r>
          </a:p>
          <a:p>
            <a:r>
              <a:rPr lang="pt-BR" dirty="0"/>
              <a:t>Modificação de um programa de software usado em uma organização;</a:t>
            </a:r>
          </a:p>
          <a:p>
            <a:r>
              <a:rPr lang="pt-BR" dirty="0"/>
              <a:t>Realização de pesquisas para desenvolver um novo processo de fabricação; </a:t>
            </a:r>
          </a:p>
          <a:p>
            <a:r>
              <a:rPr lang="pt-BR" dirty="0"/>
              <a:t>Construção de um edifício.</a:t>
            </a:r>
          </a:p>
        </p:txBody>
      </p:sp>
    </p:spTree>
    <p:extLst>
      <p:ext uri="{BB962C8B-B14F-4D97-AF65-F5344CB8AC3E}">
        <p14:creationId xmlns:p14="http://schemas.microsoft.com/office/powerpoint/2010/main" val="283468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8B993-89AB-448C-A3AC-FD2FC018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termina um projeto?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1894CC-1AD2-4110-91AD-B3540F9ED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final do projeto é alcançado quando ocorrer um ou mais dos fatores a seguir:</a:t>
            </a:r>
          </a:p>
          <a:p>
            <a:pPr lvl="1"/>
            <a:r>
              <a:rPr lang="pt-BR" dirty="0"/>
              <a:t>Os objetivos do projeto foram alcançados;</a:t>
            </a:r>
          </a:p>
          <a:p>
            <a:pPr lvl="1"/>
            <a:r>
              <a:rPr lang="pt-BR" dirty="0"/>
              <a:t>Os objetivos não serão ou não poderão ser cumpridos;</a:t>
            </a:r>
          </a:p>
          <a:p>
            <a:pPr lvl="1"/>
            <a:r>
              <a:rPr lang="pt-BR" dirty="0"/>
              <a:t>Os recursos estão esgotados ou não estão mais disponíveis para alocação ao projeto;</a:t>
            </a:r>
          </a:p>
          <a:p>
            <a:pPr lvl="1"/>
            <a:r>
              <a:rPr lang="pt-BR" dirty="0"/>
              <a:t>A necessidade do projeto não existe mais (por exemplo, o cliente não quer mais o projeto concluído, uma mudança de estratégia ou prioridade encerram o projeto, o gerenciamento organizacional fornece uma instrução para terminar o projeto);</a:t>
            </a:r>
          </a:p>
          <a:p>
            <a:pPr lvl="1"/>
            <a:r>
              <a:rPr lang="pt-BR" dirty="0"/>
              <a:t>Recursos humanos e físicos não estão mais disponíveis; ou</a:t>
            </a:r>
          </a:p>
          <a:p>
            <a:pPr lvl="1"/>
            <a:r>
              <a:rPr lang="pt-BR" dirty="0"/>
              <a:t>O projeto é finalizado por motivo legal ou por conveniência.</a:t>
            </a:r>
          </a:p>
        </p:txBody>
      </p:sp>
    </p:spTree>
    <p:extLst>
      <p:ext uri="{BB962C8B-B14F-4D97-AF65-F5344CB8AC3E}">
        <p14:creationId xmlns:p14="http://schemas.microsoft.com/office/powerpoint/2010/main" val="4225604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D0482-0FBA-4764-BB8E-70CAD8BF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fim do projeto e suas entregas...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0D838D-9653-4C5B-895D-B3B0B66CA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projetos são temporários, mas suas entregas podem existir depois do encerramento do projeto. </a:t>
            </a:r>
          </a:p>
          <a:p>
            <a:r>
              <a:rPr lang="pt-BR" dirty="0"/>
              <a:t>Os projetos podem produzir entregas de natureza social, econômica, material ou ambiental. </a:t>
            </a:r>
          </a:p>
          <a:p>
            <a:r>
              <a:rPr lang="pt-BR" dirty="0"/>
              <a:t>Por exemplo, um projeto de construção de um monumento nacional cria uma entrega que pode durar séculos.</a:t>
            </a:r>
          </a:p>
        </p:txBody>
      </p:sp>
    </p:spTree>
    <p:extLst>
      <p:ext uri="{BB962C8B-B14F-4D97-AF65-F5344CB8AC3E}">
        <p14:creationId xmlns:p14="http://schemas.microsoft.com/office/powerpoint/2010/main" val="33670003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889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Gerenciamento de Projetos</vt:lpstr>
      <vt:lpstr>O que é um Projeto?</vt:lpstr>
      <vt:lpstr>Objetivo?</vt:lpstr>
      <vt:lpstr>Entrega?</vt:lpstr>
      <vt:lpstr>Tipos de Entregas</vt:lpstr>
      <vt:lpstr>Sobre projetos...</vt:lpstr>
      <vt:lpstr>Exemplos de Projetos</vt:lpstr>
      <vt:lpstr>Quando termina um projeto?</vt:lpstr>
      <vt:lpstr>O fim do projeto e suas entregas...</vt:lpstr>
      <vt:lpstr>Projetos e mudanças na organização</vt:lpstr>
      <vt:lpstr>Valor de Negócio</vt:lpstr>
      <vt:lpstr>Por que fazemos projetos?</vt:lpstr>
      <vt:lpstr>Gerenciamento de projetos</vt:lpstr>
      <vt:lpstr>Benefícios do Gerenciamento de Projetos</vt:lpstr>
      <vt:lpstr>Projetos mal gerenciados causam: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de Projetos</dc:title>
  <dc:creator>Rafael Leal Martins</dc:creator>
  <cp:lastModifiedBy>Rafael Leal Martins</cp:lastModifiedBy>
  <cp:revision>1</cp:revision>
  <dcterms:created xsi:type="dcterms:W3CDTF">2019-02-20T13:11:09Z</dcterms:created>
  <dcterms:modified xsi:type="dcterms:W3CDTF">2019-02-21T21:32:50Z</dcterms:modified>
</cp:coreProperties>
</file>