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CF585-2118-4EED-94E3-FA32F4B93E29}" v="409" dt="2019-03-07T17:58:45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eal Martins" userId="9b464b3941fb219c" providerId="LiveId" clId="{63ECF585-2118-4EED-94E3-FA32F4B93E29}"/>
    <pc:docChg chg="undo custSel addSld delSld modSld">
      <pc:chgData name="Rafael Leal Martins" userId="9b464b3941fb219c" providerId="LiveId" clId="{63ECF585-2118-4EED-94E3-FA32F4B93E29}" dt="2019-03-07T17:58:45.422" v="385" actId="20577"/>
      <pc:docMkLst>
        <pc:docMk/>
      </pc:docMkLst>
      <pc:sldChg chg="modSp">
        <pc:chgData name="Rafael Leal Martins" userId="9b464b3941fb219c" providerId="LiveId" clId="{63ECF585-2118-4EED-94E3-FA32F4B93E29}" dt="2019-03-07T17:58:45.422" v="385" actId="20577"/>
        <pc:sldMkLst>
          <pc:docMk/>
          <pc:sldMk cId="2995188475" sldId="256"/>
        </pc:sldMkLst>
        <pc:spChg chg="mod">
          <ac:chgData name="Rafael Leal Martins" userId="9b464b3941fb219c" providerId="LiveId" clId="{63ECF585-2118-4EED-94E3-FA32F4B93E29}" dt="2019-03-07T17:58:45.422" v="385" actId="20577"/>
          <ac:spMkLst>
            <pc:docMk/>
            <pc:sldMk cId="2995188475" sldId="256"/>
            <ac:spMk id="3" creationId="{2B5C4A6C-9240-4522-BFDB-B090ED920902}"/>
          </ac:spMkLst>
        </pc:spChg>
      </pc:sldChg>
      <pc:sldChg chg="modSp add">
        <pc:chgData name="Rafael Leal Martins" userId="9b464b3941fb219c" providerId="LiveId" clId="{63ECF585-2118-4EED-94E3-FA32F4B93E29}" dt="2019-03-07T17:41:37.308" v="44" actId="20577"/>
        <pc:sldMkLst>
          <pc:docMk/>
          <pc:sldMk cId="2568113077" sldId="259"/>
        </pc:sldMkLst>
        <pc:spChg chg="mod">
          <ac:chgData name="Rafael Leal Martins" userId="9b464b3941fb219c" providerId="LiveId" clId="{63ECF585-2118-4EED-94E3-FA32F4B93E29}" dt="2019-03-07T17:40:59.586" v="23" actId="20577"/>
          <ac:spMkLst>
            <pc:docMk/>
            <pc:sldMk cId="2568113077" sldId="259"/>
            <ac:spMk id="2" creationId="{563EAEFF-8FA8-4B84-B7AA-4C43479DF803}"/>
          </ac:spMkLst>
        </pc:spChg>
        <pc:spChg chg="mod">
          <ac:chgData name="Rafael Leal Martins" userId="9b464b3941fb219c" providerId="LiveId" clId="{63ECF585-2118-4EED-94E3-FA32F4B93E29}" dt="2019-03-07T17:41:37.308" v="44" actId="20577"/>
          <ac:spMkLst>
            <pc:docMk/>
            <pc:sldMk cId="2568113077" sldId="259"/>
            <ac:spMk id="3" creationId="{1F7590BC-33EB-41F0-AC5E-58935A82FAE7}"/>
          </ac:spMkLst>
        </pc:spChg>
      </pc:sldChg>
      <pc:sldChg chg="modSp add">
        <pc:chgData name="Rafael Leal Martins" userId="9b464b3941fb219c" providerId="LiveId" clId="{63ECF585-2118-4EED-94E3-FA32F4B93E29}" dt="2019-03-07T17:42:27.489" v="56" actId="20577"/>
        <pc:sldMkLst>
          <pc:docMk/>
          <pc:sldMk cId="2085135012" sldId="260"/>
        </pc:sldMkLst>
        <pc:spChg chg="mod">
          <ac:chgData name="Rafael Leal Martins" userId="9b464b3941fb219c" providerId="LiveId" clId="{63ECF585-2118-4EED-94E3-FA32F4B93E29}" dt="2019-03-07T17:41:58.616" v="47" actId="20577"/>
          <ac:spMkLst>
            <pc:docMk/>
            <pc:sldMk cId="2085135012" sldId="260"/>
            <ac:spMk id="2" creationId="{AE8D2186-1094-4602-8B22-E0AA1F84D767}"/>
          </ac:spMkLst>
        </pc:spChg>
        <pc:spChg chg="mod">
          <ac:chgData name="Rafael Leal Martins" userId="9b464b3941fb219c" providerId="LiveId" clId="{63ECF585-2118-4EED-94E3-FA32F4B93E29}" dt="2019-03-07T17:42:27.489" v="56" actId="20577"/>
          <ac:spMkLst>
            <pc:docMk/>
            <pc:sldMk cId="2085135012" sldId="260"/>
            <ac:spMk id="3" creationId="{FBD4A3CD-72DB-4FEE-9584-FBD03C79E9B2}"/>
          </ac:spMkLst>
        </pc:spChg>
      </pc:sldChg>
      <pc:sldChg chg="modSp add">
        <pc:chgData name="Rafael Leal Martins" userId="9b464b3941fb219c" providerId="LiveId" clId="{63ECF585-2118-4EED-94E3-FA32F4B93E29}" dt="2019-03-07T17:43:18.769" v="70" actId="20577"/>
        <pc:sldMkLst>
          <pc:docMk/>
          <pc:sldMk cId="1251963080" sldId="261"/>
        </pc:sldMkLst>
        <pc:spChg chg="mod">
          <ac:chgData name="Rafael Leal Martins" userId="9b464b3941fb219c" providerId="LiveId" clId="{63ECF585-2118-4EED-94E3-FA32F4B93E29}" dt="2019-03-07T17:43:11.445" v="67" actId="20577"/>
          <ac:spMkLst>
            <pc:docMk/>
            <pc:sldMk cId="1251963080" sldId="261"/>
            <ac:spMk id="2" creationId="{5E796EF8-5E3A-48B6-9BA2-3F43E2D72679}"/>
          </ac:spMkLst>
        </pc:spChg>
        <pc:spChg chg="mod">
          <ac:chgData name="Rafael Leal Martins" userId="9b464b3941fb219c" providerId="LiveId" clId="{63ECF585-2118-4EED-94E3-FA32F4B93E29}" dt="2019-03-07T17:43:18.769" v="70" actId="20577"/>
          <ac:spMkLst>
            <pc:docMk/>
            <pc:sldMk cId="1251963080" sldId="261"/>
            <ac:spMk id="3" creationId="{8426EF2D-8E22-4E43-96EB-2079969B393A}"/>
          </ac:spMkLst>
        </pc:spChg>
      </pc:sldChg>
      <pc:sldChg chg="modSp add">
        <pc:chgData name="Rafael Leal Martins" userId="9b464b3941fb219c" providerId="LiveId" clId="{63ECF585-2118-4EED-94E3-FA32F4B93E29}" dt="2019-03-07T17:44:12.214" v="88" actId="20577"/>
        <pc:sldMkLst>
          <pc:docMk/>
          <pc:sldMk cId="3239365029" sldId="262"/>
        </pc:sldMkLst>
        <pc:spChg chg="mod">
          <ac:chgData name="Rafael Leal Martins" userId="9b464b3941fb219c" providerId="LiveId" clId="{63ECF585-2118-4EED-94E3-FA32F4B93E29}" dt="2019-03-07T17:43:43.957" v="76" actId="20577"/>
          <ac:spMkLst>
            <pc:docMk/>
            <pc:sldMk cId="3239365029" sldId="262"/>
            <ac:spMk id="2" creationId="{98331130-0A81-4A1B-A975-5C9CE6E52411}"/>
          </ac:spMkLst>
        </pc:spChg>
        <pc:spChg chg="mod">
          <ac:chgData name="Rafael Leal Martins" userId="9b464b3941fb219c" providerId="LiveId" clId="{63ECF585-2118-4EED-94E3-FA32F4B93E29}" dt="2019-03-07T17:44:12.214" v="88" actId="20577"/>
          <ac:spMkLst>
            <pc:docMk/>
            <pc:sldMk cId="3239365029" sldId="262"/>
            <ac:spMk id="3" creationId="{8764CCDA-2EE5-4D6C-81B2-FD51F2F6A57B}"/>
          </ac:spMkLst>
        </pc:spChg>
      </pc:sldChg>
      <pc:sldChg chg="modSp add">
        <pc:chgData name="Rafael Leal Martins" userId="9b464b3941fb219c" providerId="LiveId" clId="{63ECF585-2118-4EED-94E3-FA32F4B93E29}" dt="2019-03-07T17:45:19.005" v="111" actId="20577"/>
        <pc:sldMkLst>
          <pc:docMk/>
          <pc:sldMk cId="930463507" sldId="263"/>
        </pc:sldMkLst>
        <pc:spChg chg="mod">
          <ac:chgData name="Rafael Leal Martins" userId="9b464b3941fb219c" providerId="LiveId" clId="{63ECF585-2118-4EED-94E3-FA32F4B93E29}" dt="2019-03-07T17:44:38.045" v="95" actId="20577"/>
          <ac:spMkLst>
            <pc:docMk/>
            <pc:sldMk cId="930463507" sldId="263"/>
            <ac:spMk id="2" creationId="{CC0AB1AF-E3C4-4B30-A2FE-D70C609B46F9}"/>
          </ac:spMkLst>
        </pc:spChg>
        <pc:spChg chg="mod">
          <ac:chgData name="Rafael Leal Martins" userId="9b464b3941fb219c" providerId="LiveId" clId="{63ECF585-2118-4EED-94E3-FA32F4B93E29}" dt="2019-03-07T17:45:19.005" v="111" actId="20577"/>
          <ac:spMkLst>
            <pc:docMk/>
            <pc:sldMk cId="930463507" sldId="263"/>
            <ac:spMk id="3" creationId="{76635D6B-DE56-40F3-9ED8-00907385A11A}"/>
          </ac:spMkLst>
        </pc:spChg>
      </pc:sldChg>
      <pc:sldChg chg="modSp add">
        <pc:chgData name="Rafael Leal Martins" userId="9b464b3941fb219c" providerId="LiveId" clId="{63ECF585-2118-4EED-94E3-FA32F4B93E29}" dt="2019-03-07T17:46:12.227" v="124" actId="20577"/>
        <pc:sldMkLst>
          <pc:docMk/>
          <pc:sldMk cId="3193273288" sldId="264"/>
        </pc:sldMkLst>
        <pc:spChg chg="mod">
          <ac:chgData name="Rafael Leal Martins" userId="9b464b3941fb219c" providerId="LiveId" clId="{63ECF585-2118-4EED-94E3-FA32F4B93E29}" dt="2019-03-07T17:45:54.492" v="115" actId="20577"/>
          <ac:spMkLst>
            <pc:docMk/>
            <pc:sldMk cId="3193273288" sldId="264"/>
            <ac:spMk id="2" creationId="{75C36999-815A-4730-9384-0481601B20DC}"/>
          </ac:spMkLst>
        </pc:spChg>
        <pc:spChg chg="mod">
          <ac:chgData name="Rafael Leal Martins" userId="9b464b3941fb219c" providerId="LiveId" clId="{63ECF585-2118-4EED-94E3-FA32F4B93E29}" dt="2019-03-07T17:46:12.227" v="124" actId="20577"/>
          <ac:spMkLst>
            <pc:docMk/>
            <pc:sldMk cId="3193273288" sldId="264"/>
            <ac:spMk id="3" creationId="{B50E5632-ED61-4A80-9142-88A11DA55C1A}"/>
          </ac:spMkLst>
        </pc:spChg>
      </pc:sldChg>
      <pc:sldChg chg="modSp add">
        <pc:chgData name="Rafael Leal Martins" userId="9b464b3941fb219c" providerId="LiveId" clId="{63ECF585-2118-4EED-94E3-FA32F4B93E29}" dt="2019-03-07T17:47:51.128" v="150" actId="20577"/>
        <pc:sldMkLst>
          <pc:docMk/>
          <pc:sldMk cId="4221345497" sldId="265"/>
        </pc:sldMkLst>
        <pc:spChg chg="mod">
          <ac:chgData name="Rafael Leal Martins" userId="9b464b3941fb219c" providerId="LiveId" clId="{63ECF585-2118-4EED-94E3-FA32F4B93E29}" dt="2019-03-07T17:47:51.128" v="150" actId="20577"/>
          <ac:spMkLst>
            <pc:docMk/>
            <pc:sldMk cId="4221345497" sldId="265"/>
            <ac:spMk id="2" creationId="{32698DFD-9003-449F-936B-6E29EFC7FD21}"/>
          </ac:spMkLst>
        </pc:spChg>
        <pc:spChg chg="mod">
          <ac:chgData name="Rafael Leal Martins" userId="9b464b3941fb219c" providerId="LiveId" clId="{63ECF585-2118-4EED-94E3-FA32F4B93E29}" dt="2019-03-07T17:47:40.238" v="131" actId="20577"/>
          <ac:spMkLst>
            <pc:docMk/>
            <pc:sldMk cId="4221345497" sldId="265"/>
            <ac:spMk id="3" creationId="{637A4367-8768-48E8-B0AF-62BFDA1AAF51}"/>
          </ac:spMkLst>
        </pc:spChg>
      </pc:sldChg>
      <pc:sldChg chg="modSp add">
        <pc:chgData name="Rafael Leal Martins" userId="9b464b3941fb219c" providerId="LiveId" clId="{63ECF585-2118-4EED-94E3-FA32F4B93E29}" dt="2019-03-07T17:50:10.503" v="274" actId="20577"/>
        <pc:sldMkLst>
          <pc:docMk/>
          <pc:sldMk cId="397235147" sldId="266"/>
        </pc:sldMkLst>
        <pc:spChg chg="mod">
          <ac:chgData name="Rafael Leal Martins" userId="9b464b3941fb219c" providerId="LiveId" clId="{63ECF585-2118-4EED-94E3-FA32F4B93E29}" dt="2019-03-07T17:49:06.621" v="160" actId="20577"/>
          <ac:spMkLst>
            <pc:docMk/>
            <pc:sldMk cId="397235147" sldId="266"/>
            <ac:spMk id="2" creationId="{D76912D6-ACE6-43B9-9223-63B4699DDC6B}"/>
          </ac:spMkLst>
        </pc:spChg>
        <pc:spChg chg="mod">
          <ac:chgData name="Rafael Leal Martins" userId="9b464b3941fb219c" providerId="LiveId" clId="{63ECF585-2118-4EED-94E3-FA32F4B93E29}" dt="2019-03-07T17:50:10.503" v="274" actId="20577"/>
          <ac:spMkLst>
            <pc:docMk/>
            <pc:sldMk cId="397235147" sldId="266"/>
            <ac:spMk id="3" creationId="{42D3152A-3E99-46AD-830D-77C442DF3F1C}"/>
          </ac:spMkLst>
        </pc:spChg>
      </pc:sldChg>
      <pc:sldChg chg="modSp add">
        <pc:chgData name="Rafael Leal Martins" userId="9b464b3941fb219c" providerId="LiveId" clId="{63ECF585-2118-4EED-94E3-FA32F4B93E29}" dt="2019-03-07T17:50:44.253" v="283" actId="20577"/>
        <pc:sldMkLst>
          <pc:docMk/>
          <pc:sldMk cId="627811806" sldId="267"/>
        </pc:sldMkLst>
        <pc:spChg chg="mod">
          <ac:chgData name="Rafael Leal Martins" userId="9b464b3941fb219c" providerId="LiveId" clId="{63ECF585-2118-4EED-94E3-FA32F4B93E29}" dt="2019-03-07T17:50:37.202" v="279" actId="20577"/>
          <ac:spMkLst>
            <pc:docMk/>
            <pc:sldMk cId="627811806" sldId="267"/>
            <ac:spMk id="2" creationId="{1D3A453A-5500-49E4-9096-4A49C2895D9A}"/>
          </ac:spMkLst>
        </pc:spChg>
        <pc:spChg chg="mod">
          <ac:chgData name="Rafael Leal Martins" userId="9b464b3941fb219c" providerId="LiveId" clId="{63ECF585-2118-4EED-94E3-FA32F4B93E29}" dt="2019-03-07T17:50:44.253" v="283" actId="20577"/>
          <ac:spMkLst>
            <pc:docMk/>
            <pc:sldMk cId="627811806" sldId="267"/>
            <ac:spMk id="3" creationId="{C4325D36-182A-46CE-A187-C4B8F3206F8C}"/>
          </ac:spMkLst>
        </pc:spChg>
      </pc:sldChg>
      <pc:sldChg chg="modSp add">
        <pc:chgData name="Rafael Leal Martins" userId="9b464b3941fb219c" providerId="LiveId" clId="{63ECF585-2118-4EED-94E3-FA32F4B93E29}" dt="2019-03-07T17:51:46.071" v="292" actId="115"/>
        <pc:sldMkLst>
          <pc:docMk/>
          <pc:sldMk cId="2925269809" sldId="268"/>
        </pc:sldMkLst>
        <pc:spChg chg="mod">
          <ac:chgData name="Rafael Leal Martins" userId="9b464b3941fb219c" providerId="LiveId" clId="{63ECF585-2118-4EED-94E3-FA32F4B93E29}" dt="2019-03-07T17:51:22.213" v="288" actId="20577"/>
          <ac:spMkLst>
            <pc:docMk/>
            <pc:sldMk cId="2925269809" sldId="268"/>
            <ac:spMk id="2" creationId="{93723AAE-B6B6-4C3A-8EFF-FE2D11919FDD}"/>
          </ac:spMkLst>
        </pc:spChg>
        <pc:spChg chg="mod">
          <ac:chgData name="Rafael Leal Martins" userId="9b464b3941fb219c" providerId="LiveId" clId="{63ECF585-2118-4EED-94E3-FA32F4B93E29}" dt="2019-03-07T17:51:46.071" v="292" actId="115"/>
          <ac:spMkLst>
            <pc:docMk/>
            <pc:sldMk cId="2925269809" sldId="268"/>
            <ac:spMk id="3" creationId="{B941FCB2-60CB-4009-8BBC-2EACFCEB2A0C}"/>
          </ac:spMkLst>
        </pc:spChg>
      </pc:sldChg>
      <pc:sldChg chg="modSp add">
        <pc:chgData name="Rafael Leal Martins" userId="9b464b3941fb219c" providerId="LiveId" clId="{63ECF585-2118-4EED-94E3-FA32F4B93E29}" dt="2019-03-07T17:52:22.860" v="303"/>
        <pc:sldMkLst>
          <pc:docMk/>
          <pc:sldMk cId="3778113112" sldId="269"/>
        </pc:sldMkLst>
        <pc:spChg chg="mod">
          <ac:chgData name="Rafael Leal Martins" userId="9b464b3941fb219c" providerId="LiveId" clId="{63ECF585-2118-4EED-94E3-FA32F4B93E29}" dt="2019-03-07T17:52:22.860" v="303"/>
          <ac:spMkLst>
            <pc:docMk/>
            <pc:sldMk cId="3778113112" sldId="269"/>
            <ac:spMk id="2" creationId="{4392FC06-F161-48E2-8DE8-B4BBA0DBC91B}"/>
          </ac:spMkLst>
        </pc:spChg>
        <pc:spChg chg="mod">
          <ac:chgData name="Rafael Leal Martins" userId="9b464b3941fb219c" providerId="LiveId" clId="{63ECF585-2118-4EED-94E3-FA32F4B93E29}" dt="2019-03-07T17:52:20.952" v="302" actId="6549"/>
          <ac:spMkLst>
            <pc:docMk/>
            <pc:sldMk cId="3778113112" sldId="269"/>
            <ac:spMk id="3" creationId="{E44655D7-582E-4F0E-82F9-E8CFBD884E5C}"/>
          </ac:spMkLst>
        </pc:spChg>
      </pc:sldChg>
      <pc:sldChg chg="modSp add">
        <pc:chgData name="Rafael Leal Martins" userId="9b464b3941fb219c" providerId="LiveId" clId="{63ECF585-2118-4EED-94E3-FA32F4B93E29}" dt="2019-03-07T17:52:54.309" v="312" actId="20577"/>
        <pc:sldMkLst>
          <pc:docMk/>
          <pc:sldMk cId="2814881395" sldId="270"/>
        </pc:sldMkLst>
        <pc:spChg chg="mod">
          <ac:chgData name="Rafael Leal Martins" userId="9b464b3941fb219c" providerId="LiveId" clId="{63ECF585-2118-4EED-94E3-FA32F4B93E29}" dt="2019-03-07T17:52:49.049" v="308" actId="20577"/>
          <ac:spMkLst>
            <pc:docMk/>
            <pc:sldMk cId="2814881395" sldId="270"/>
            <ac:spMk id="2" creationId="{5BF71DDF-B51A-4ACB-BC00-E11AA0CD124A}"/>
          </ac:spMkLst>
        </pc:spChg>
        <pc:spChg chg="mod">
          <ac:chgData name="Rafael Leal Martins" userId="9b464b3941fb219c" providerId="LiveId" clId="{63ECF585-2118-4EED-94E3-FA32F4B93E29}" dt="2019-03-07T17:52:54.309" v="312" actId="20577"/>
          <ac:spMkLst>
            <pc:docMk/>
            <pc:sldMk cId="2814881395" sldId="270"/>
            <ac:spMk id="3" creationId="{CFE08D67-234E-460F-8E1B-DD5CDD2257B3}"/>
          </ac:spMkLst>
        </pc:spChg>
      </pc:sldChg>
      <pc:sldChg chg="modSp add">
        <pc:chgData name="Rafael Leal Martins" userId="9b464b3941fb219c" providerId="LiveId" clId="{63ECF585-2118-4EED-94E3-FA32F4B93E29}" dt="2019-03-07T17:53:27.976" v="321" actId="20577"/>
        <pc:sldMkLst>
          <pc:docMk/>
          <pc:sldMk cId="3250221239" sldId="271"/>
        </pc:sldMkLst>
        <pc:spChg chg="mod">
          <ac:chgData name="Rafael Leal Martins" userId="9b464b3941fb219c" providerId="LiveId" clId="{63ECF585-2118-4EED-94E3-FA32F4B93E29}" dt="2019-03-07T17:53:23.052" v="317" actId="20577"/>
          <ac:spMkLst>
            <pc:docMk/>
            <pc:sldMk cId="3250221239" sldId="271"/>
            <ac:spMk id="2" creationId="{C2B8A033-2225-4A61-B46E-B19ABDEF6AC8}"/>
          </ac:spMkLst>
        </pc:spChg>
        <pc:spChg chg="mod">
          <ac:chgData name="Rafael Leal Martins" userId="9b464b3941fb219c" providerId="LiveId" clId="{63ECF585-2118-4EED-94E3-FA32F4B93E29}" dt="2019-03-07T17:53:27.976" v="321" actId="20577"/>
          <ac:spMkLst>
            <pc:docMk/>
            <pc:sldMk cId="3250221239" sldId="271"/>
            <ac:spMk id="3" creationId="{297973CC-FDA8-46C2-97EF-06990EC55A72}"/>
          </ac:spMkLst>
        </pc:spChg>
      </pc:sldChg>
      <pc:sldChg chg="modSp add">
        <pc:chgData name="Rafael Leal Martins" userId="9b464b3941fb219c" providerId="LiveId" clId="{63ECF585-2118-4EED-94E3-FA32F4B93E29}" dt="2019-03-07T17:53:57.748" v="330" actId="20577"/>
        <pc:sldMkLst>
          <pc:docMk/>
          <pc:sldMk cId="4050182000" sldId="272"/>
        </pc:sldMkLst>
        <pc:spChg chg="mod">
          <ac:chgData name="Rafael Leal Martins" userId="9b464b3941fb219c" providerId="LiveId" clId="{63ECF585-2118-4EED-94E3-FA32F4B93E29}" dt="2019-03-07T17:53:57.748" v="330" actId="20577"/>
          <ac:spMkLst>
            <pc:docMk/>
            <pc:sldMk cId="4050182000" sldId="272"/>
            <ac:spMk id="2" creationId="{217E8E28-0D17-4325-A6AA-3CAF99B841FA}"/>
          </ac:spMkLst>
        </pc:spChg>
        <pc:spChg chg="mod">
          <ac:chgData name="Rafael Leal Martins" userId="9b464b3941fb219c" providerId="LiveId" clId="{63ECF585-2118-4EED-94E3-FA32F4B93E29}" dt="2019-03-07T17:53:53.992" v="328"/>
          <ac:spMkLst>
            <pc:docMk/>
            <pc:sldMk cId="4050182000" sldId="272"/>
            <ac:spMk id="3" creationId="{DC0EE21F-418A-4201-B87A-A3FBEBA46756}"/>
          </ac:spMkLst>
        </pc:spChg>
      </pc:sldChg>
      <pc:sldChg chg="modSp add">
        <pc:chgData name="Rafael Leal Martins" userId="9b464b3941fb219c" providerId="LiveId" clId="{63ECF585-2118-4EED-94E3-FA32F4B93E29}" dt="2019-03-07T17:54:40.422" v="343" actId="20577"/>
        <pc:sldMkLst>
          <pc:docMk/>
          <pc:sldMk cId="2019266937" sldId="273"/>
        </pc:sldMkLst>
        <pc:spChg chg="mod">
          <ac:chgData name="Rafael Leal Martins" userId="9b464b3941fb219c" providerId="LiveId" clId="{63ECF585-2118-4EED-94E3-FA32F4B93E29}" dt="2019-03-07T17:54:40.422" v="343" actId="20577"/>
          <ac:spMkLst>
            <pc:docMk/>
            <pc:sldMk cId="2019266937" sldId="273"/>
            <ac:spMk id="2" creationId="{0910A00B-5D44-4FA2-B99D-1DF07CAEAFD0}"/>
          </ac:spMkLst>
        </pc:spChg>
        <pc:spChg chg="mod">
          <ac:chgData name="Rafael Leal Martins" userId="9b464b3941fb219c" providerId="LiveId" clId="{63ECF585-2118-4EED-94E3-FA32F4B93E29}" dt="2019-03-07T17:54:36.696" v="339"/>
          <ac:spMkLst>
            <pc:docMk/>
            <pc:sldMk cId="2019266937" sldId="273"/>
            <ac:spMk id="3" creationId="{4589630D-4BD6-46E3-8590-A74E467778D1}"/>
          </ac:spMkLst>
        </pc:spChg>
      </pc:sldChg>
      <pc:sldChg chg="modSp add">
        <pc:chgData name="Rafael Leal Martins" userId="9b464b3941fb219c" providerId="LiveId" clId="{63ECF585-2118-4EED-94E3-FA32F4B93E29}" dt="2019-03-07T17:55:11.855" v="353" actId="20577"/>
        <pc:sldMkLst>
          <pc:docMk/>
          <pc:sldMk cId="6163765" sldId="274"/>
        </pc:sldMkLst>
        <pc:spChg chg="mod">
          <ac:chgData name="Rafael Leal Martins" userId="9b464b3941fb219c" providerId="LiveId" clId="{63ECF585-2118-4EED-94E3-FA32F4B93E29}" dt="2019-03-07T17:55:05.826" v="349" actId="20577"/>
          <ac:spMkLst>
            <pc:docMk/>
            <pc:sldMk cId="6163765" sldId="274"/>
            <ac:spMk id="2" creationId="{3F7952FB-11A8-4848-9008-D2DE362845A2}"/>
          </ac:spMkLst>
        </pc:spChg>
        <pc:spChg chg="mod">
          <ac:chgData name="Rafael Leal Martins" userId="9b464b3941fb219c" providerId="LiveId" clId="{63ECF585-2118-4EED-94E3-FA32F4B93E29}" dt="2019-03-07T17:55:11.855" v="353" actId="20577"/>
          <ac:spMkLst>
            <pc:docMk/>
            <pc:sldMk cId="6163765" sldId="274"/>
            <ac:spMk id="3" creationId="{7C152925-D9E0-41C4-A62B-DB19E9EA849C}"/>
          </ac:spMkLst>
        </pc:spChg>
      </pc:sldChg>
      <pc:sldChg chg="modSp add">
        <pc:chgData name="Rafael Leal Martins" userId="9b464b3941fb219c" providerId="LiveId" clId="{63ECF585-2118-4EED-94E3-FA32F4B93E29}" dt="2019-03-07T17:56:32.693" v="362" actId="20577"/>
        <pc:sldMkLst>
          <pc:docMk/>
          <pc:sldMk cId="1573434794" sldId="275"/>
        </pc:sldMkLst>
        <pc:spChg chg="mod">
          <ac:chgData name="Rafael Leal Martins" userId="9b464b3941fb219c" providerId="LiveId" clId="{63ECF585-2118-4EED-94E3-FA32F4B93E29}" dt="2019-03-07T17:56:30.444" v="360"/>
          <ac:spMkLst>
            <pc:docMk/>
            <pc:sldMk cId="1573434794" sldId="275"/>
            <ac:spMk id="2" creationId="{1A4EF589-CDE8-4B3B-8D44-447688937693}"/>
          </ac:spMkLst>
        </pc:spChg>
        <pc:spChg chg="mod">
          <ac:chgData name="Rafael Leal Martins" userId="9b464b3941fb219c" providerId="LiveId" clId="{63ECF585-2118-4EED-94E3-FA32F4B93E29}" dt="2019-03-07T17:56:32.693" v="362" actId="20577"/>
          <ac:spMkLst>
            <pc:docMk/>
            <pc:sldMk cId="1573434794" sldId="275"/>
            <ac:spMk id="3" creationId="{3FCF3220-5FB3-4CC3-A488-86A6D4307AE5}"/>
          </ac:spMkLst>
        </pc:spChg>
      </pc:sldChg>
      <pc:sldChg chg="modSp add">
        <pc:chgData name="Rafael Leal Martins" userId="9b464b3941fb219c" providerId="LiveId" clId="{63ECF585-2118-4EED-94E3-FA32F4B93E29}" dt="2019-03-07T17:57:29.037" v="373" actId="6549"/>
        <pc:sldMkLst>
          <pc:docMk/>
          <pc:sldMk cId="1159706918" sldId="276"/>
        </pc:sldMkLst>
        <pc:spChg chg="mod">
          <ac:chgData name="Rafael Leal Martins" userId="9b464b3941fb219c" providerId="LiveId" clId="{63ECF585-2118-4EED-94E3-FA32F4B93E29}" dt="2019-03-07T17:57:19.581" v="367" actId="20577"/>
          <ac:spMkLst>
            <pc:docMk/>
            <pc:sldMk cId="1159706918" sldId="276"/>
            <ac:spMk id="2" creationId="{AED992A3-FDA7-4B10-8DE3-EED865C339FF}"/>
          </ac:spMkLst>
        </pc:spChg>
        <pc:spChg chg="mod">
          <ac:chgData name="Rafael Leal Martins" userId="9b464b3941fb219c" providerId="LiveId" clId="{63ECF585-2118-4EED-94E3-FA32F4B93E29}" dt="2019-03-07T17:57:29.037" v="373" actId="6549"/>
          <ac:spMkLst>
            <pc:docMk/>
            <pc:sldMk cId="1159706918" sldId="276"/>
            <ac:spMk id="3" creationId="{26CE8682-A9F1-4A6B-A62C-521CC5A84012}"/>
          </ac:spMkLst>
        </pc:spChg>
      </pc:sldChg>
      <pc:sldChg chg="add del">
        <pc:chgData name="Rafael Leal Martins" userId="9b464b3941fb219c" providerId="LiveId" clId="{63ECF585-2118-4EED-94E3-FA32F4B93E29}" dt="2019-03-07T17:58:34.150" v="375" actId="2696"/>
        <pc:sldMkLst>
          <pc:docMk/>
          <pc:sldMk cId="260940542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538D3-8F4D-4398-8863-E12FFF7A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615D9D-186D-4BF4-A470-8B5DC5514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AAB0C-2616-4DEE-94C3-71C29798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A2814-F86F-4845-A8DF-66F997CB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73E79-1FB1-41E9-9BD2-611B78AF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BAE-A699-45C4-B9BA-195118C2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E8EC14-C801-47B4-959A-2055D1174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15E78-238B-43DA-91D8-63F176BA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6C5F0A-05CB-4732-B153-BCD10295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54B41-16F6-40BC-BB98-FED4C653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50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BB4865-F5D9-46F3-864F-9FD54E6F9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6B3C6D-AB47-4ED0-8B9E-DFC9F510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BC241-0EAF-4DC7-96EC-DB05830C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3C532-C7C6-490B-B5A9-715C0722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D441A8-2482-4E15-BA0F-189F7C64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86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7AEF-D315-4EA5-AEEC-39960A40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B797D-A05E-4C5D-A812-9FB5CC5D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45B65D-0C60-4587-A466-FCB462A0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71E06-4449-49C1-B470-C6C13647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F12E57-9ED9-4D1B-90EB-DC1D5827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60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D6C52-D6FD-4BFB-A79E-99E5C93E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8F7093-E939-4218-8155-BED9A457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22B47-CA8D-46F2-81C6-1C72223A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955C2F-F7D7-41FE-A646-12857772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53E38-B8A6-412B-9C3C-2ED6E8BE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59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C57F-82AD-4340-9DE4-A113AC9E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E0AF3-02A7-4B5E-806F-731ABF65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24C964-B359-4001-94AE-BBA95D75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EE275-DBD2-412D-8876-479B52B7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AF3900-3263-403B-9F76-26CB1844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EF583A-1750-40FE-8ACF-963CF265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5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180FB-E21C-4979-901B-5083BE38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D38A7-7E44-44CA-B692-1254F910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530513-3339-4A84-A92A-28AFB111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923164-AE93-4BD4-B316-B11EE7F19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34C0B8-D3F2-4890-AD72-7AE2D02D7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4421E4-F8CC-4E46-A675-44CDA3CE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4B03B-2178-4F84-B852-3A72E3FA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56FAD6-47C7-40C9-9A19-8E9F36D3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8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83C4C-01B3-4A10-90FB-E4B7829B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FE5696-FD41-44EE-80E9-38697010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6374BE-658E-41D5-A7BD-A8081DD2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770BCC-0BAF-41D0-87CE-851B74EF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62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1DD149-B050-406C-BD06-C207EE32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B0BFC3-F497-417D-9E75-133C58D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18AA16-054C-4B0A-BD79-9575ABB6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2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CCADD-8622-4B82-BEA0-184278D8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CF67D-119C-4F42-B464-6F9F9AB0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23A624-500F-42CD-8F3E-D48511AA8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B2497-F08F-4B81-B65E-E6AF3C53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AC91E6-6124-40CF-A1B8-39401FC0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961007-557D-4546-B2BE-FC47D610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4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CB318-BF61-4A2E-9736-85C45C5C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A57275-8997-4CBA-A56F-030C6909B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6CDD3-8FE1-45C9-88AD-C0C85F5D8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F6AD4-B587-48C5-B24A-7CCBF65D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78A580-125A-4D0D-9084-D27BCAB1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FA7381-A52B-4DF3-8C3E-3C03E632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2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F90BB4-4EAC-48BE-A8CC-6E2E02BB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7A5D97-26C3-4523-85BF-6A548422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FF45C-2C0F-4048-A93D-8605080C5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C5CA-FD73-4A45-9976-521352D3701A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B47D2-767F-4D0F-B0C1-7E06DCD5F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6B4D0-30EA-4A4E-8815-1E0645882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088A-A85A-421A-9CD4-6385A716E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5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ED16-84FF-4319-B26F-1A9A8903F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5C4A6C-9240-4522-BFDB-B090ED920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Aula 02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1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8DFD-9003-449F-936B-6E29EFC7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A4367-8768-48E8-B0AF-62BFDA1A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fase de um projeto é um conjunto de atividades relacionadas de maneira lógica que culmina na conclusão de uma ou mais entregas. </a:t>
            </a:r>
          </a:p>
          <a:p>
            <a:r>
              <a:rPr lang="pt-BR" dirty="0"/>
              <a:t>As fases de um ciclo de vida podem ser descritas por diversos atributos. </a:t>
            </a:r>
          </a:p>
          <a:p>
            <a:r>
              <a:rPr lang="pt-BR" dirty="0"/>
              <a:t>Os atributos podem ser mensuráveis e exclusivos de uma fase específica.</a:t>
            </a:r>
          </a:p>
        </p:txBody>
      </p:sp>
    </p:spTree>
    <p:extLst>
      <p:ext uri="{BB962C8B-B14F-4D97-AF65-F5344CB8AC3E}">
        <p14:creationId xmlns:p14="http://schemas.microsoft.com/office/powerpoint/2010/main" val="422134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912D6-ACE6-43B9-9223-63B469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ÁREAS DE CONHECIMENTO EM GERENCIAMENTO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3152A-3E99-46AD-830D-77C442DF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Integração</a:t>
            </a:r>
          </a:p>
          <a:p>
            <a:r>
              <a:rPr lang="pt-BR" dirty="0"/>
              <a:t>Escopo</a:t>
            </a:r>
          </a:p>
          <a:p>
            <a:r>
              <a:rPr lang="pt-BR" dirty="0"/>
              <a:t>Cronograma</a:t>
            </a:r>
          </a:p>
          <a:p>
            <a:r>
              <a:rPr lang="pt-BR" dirty="0"/>
              <a:t>Custos</a:t>
            </a:r>
          </a:p>
          <a:p>
            <a:r>
              <a:rPr lang="pt-BR" dirty="0"/>
              <a:t>Qualidade</a:t>
            </a:r>
          </a:p>
          <a:p>
            <a:r>
              <a:rPr lang="pt-BR" dirty="0"/>
              <a:t>Recursos</a:t>
            </a:r>
          </a:p>
          <a:p>
            <a:r>
              <a:rPr lang="pt-BR" dirty="0"/>
              <a:t>Comunicações</a:t>
            </a:r>
          </a:p>
          <a:p>
            <a:r>
              <a:rPr lang="pt-BR" dirty="0"/>
              <a:t>Risco</a:t>
            </a:r>
          </a:p>
          <a:p>
            <a:r>
              <a:rPr lang="pt-BR" dirty="0"/>
              <a:t>Aquisições</a:t>
            </a:r>
          </a:p>
          <a:p>
            <a:r>
              <a:rPr lang="pt-BR" dirty="0"/>
              <a:t>Partes Interessadas</a:t>
            </a:r>
          </a:p>
        </p:txBody>
      </p:sp>
    </p:spTree>
    <p:extLst>
      <p:ext uri="{BB962C8B-B14F-4D97-AF65-F5344CB8AC3E}">
        <p14:creationId xmlns:p14="http://schemas.microsoft.com/office/powerpoint/2010/main" val="39723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A453A-5500-49E4-9096-4A49C289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da integração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25D36-182A-46CE-A187-C4B8F320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e as atividades necessárias para identificar, definir, combinar, unificar e coordenar os vários processos e atividades de gerenciamento de projetos nos Grupos de Processos de Gerenciamento de Projetos.</a:t>
            </a:r>
          </a:p>
        </p:txBody>
      </p:sp>
    </p:spTree>
    <p:extLst>
      <p:ext uri="{BB962C8B-B14F-4D97-AF65-F5344CB8AC3E}">
        <p14:creationId xmlns:p14="http://schemas.microsoft.com/office/powerpoint/2010/main" val="62781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23AAE-B6B6-4C3A-8EFF-FE2D1191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escopo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1FCB2-60CB-4009-8BBC-2EACFCEB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necessários para assegurar que o projeto contemple </a:t>
            </a:r>
            <a:r>
              <a:rPr lang="pt-BR" u="sng" dirty="0"/>
              <a:t>todo</a:t>
            </a:r>
            <a:r>
              <a:rPr lang="pt-BR" dirty="0"/>
              <a:t> o trabalho necessário, e </a:t>
            </a:r>
            <a:r>
              <a:rPr lang="pt-BR" u="sng" dirty="0"/>
              <a:t>apenas o necessário</a:t>
            </a:r>
            <a:r>
              <a:rPr lang="pt-BR" dirty="0"/>
              <a:t>, para que o mesmo termine com sucesso.</a:t>
            </a:r>
          </a:p>
        </p:txBody>
      </p:sp>
    </p:spTree>
    <p:extLst>
      <p:ext uri="{BB962C8B-B14F-4D97-AF65-F5344CB8AC3E}">
        <p14:creationId xmlns:p14="http://schemas.microsoft.com/office/powerpoint/2010/main" val="292526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2FC06-F161-48E2-8DE8-B4BBA0DB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cronograma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655D7-582E-4F0E-82F9-E8CFBD88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necessários para gerenciar o término pontual do projeto.</a:t>
            </a:r>
          </a:p>
        </p:txBody>
      </p:sp>
    </p:spTree>
    <p:extLst>
      <p:ext uri="{BB962C8B-B14F-4D97-AF65-F5344CB8AC3E}">
        <p14:creationId xmlns:p14="http://schemas.microsoft.com/office/powerpoint/2010/main" val="377811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71DDF-B51A-4ACB-BC00-E11AA0CD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dos custos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08D67-234E-460F-8E1B-DD5CDD22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envolvidos em planejamento, estimativas, orçamentos, financiamentos, gerenciamento e controle dos custos, de modo que o projeto possa ser terminado dentro do orçamento aprovado.</a:t>
            </a:r>
          </a:p>
        </p:txBody>
      </p:sp>
    </p:spTree>
    <p:extLst>
      <p:ext uri="{BB962C8B-B14F-4D97-AF65-F5344CB8AC3E}">
        <p14:creationId xmlns:p14="http://schemas.microsoft.com/office/powerpoint/2010/main" val="281488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8A033-2225-4A61-B46E-B19ABDEF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da qualidade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973CC-FDA8-46C2-97EF-06990EC5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para incorporação da política de qualidade da organização com relação ao planejamento, gerenciamento e controle dos requisitos de qualidade do projeto e do produto para atender as expectativas das partes interessadas.</a:t>
            </a:r>
          </a:p>
        </p:txBody>
      </p:sp>
    </p:spTree>
    <p:extLst>
      <p:ext uri="{BB962C8B-B14F-4D97-AF65-F5344CB8AC3E}">
        <p14:creationId xmlns:p14="http://schemas.microsoft.com/office/powerpoint/2010/main" val="325022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E8E28-0D17-4325-A6AA-3CAF99B8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dos recursos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EE21F-418A-4201-B87A-A3FBEBA4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para identificar, adquirir e gerenciar os recursos necessários para a conclusão bem-sucedida do projeto.</a:t>
            </a:r>
          </a:p>
        </p:txBody>
      </p:sp>
    </p:spTree>
    <p:extLst>
      <p:ext uri="{BB962C8B-B14F-4D97-AF65-F5344CB8AC3E}">
        <p14:creationId xmlns:p14="http://schemas.microsoft.com/office/powerpoint/2010/main" val="405018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0A00B-5D44-4FA2-B99D-1DF07CAE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das comunicações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9630D-4BD6-46E3-8590-A74E4677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necessários para assegurar que as informações do projeto sejam planejadas, coletadas, criadas, distribuídas, armazenadas, recuperadas, gerenciadas, controladas, monitoradas e finalmente organizadas de maneira oportuna e apropriada.</a:t>
            </a:r>
          </a:p>
        </p:txBody>
      </p:sp>
    </p:spTree>
    <p:extLst>
      <p:ext uri="{BB962C8B-B14F-4D97-AF65-F5344CB8AC3E}">
        <p14:creationId xmlns:p14="http://schemas.microsoft.com/office/powerpoint/2010/main" val="201926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952FB-11A8-4848-9008-D2DE3628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dos riscos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52925-D9E0-41C4-A62B-DB19E9EA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de condução de planejamento, identificação e análise de gerenciamento de risco, planejamento de resposta, implementação de resposta e monitoramento de risco em um projeto.</a:t>
            </a:r>
          </a:p>
        </p:txBody>
      </p:sp>
    </p:spTree>
    <p:extLst>
      <p:ext uri="{BB962C8B-B14F-4D97-AF65-F5344CB8AC3E}">
        <p14:creationId xmlns:p14="http://schemas.microsoft.com/office/powerpoint/2010/main" val="61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88F97A0-E67A-4D01-91D6-8442398FB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345" y="643466"/>
            <a:ext cx="51393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3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EF589-CDE8-4B3B-8D44-44768893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das aquisições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F3220-5FB3-4CC3-A488-86A6D430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necessários para comprar ou adquirir produtos, serviços ou resultados externos à equipe do projeto.</a:t>
            </a:r>
          </a:p>
        </p:txBody>
      </p:sp>
    </p:spTree>
    <p:extLst>
      <p:ext uri="{BB962C8B-B14F-4D97-AF65-F5344CB8AC3E}">
        <p14:creationId xmlns:p14="http://schemas.microsoft.com/office/powerpoint/2010/main" val="1573434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992A3-FDA7-4B10-8DE3-EED865C3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das partes interessadas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E8682-A9F1-4A6B-A62C-521CC5A8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 os processos exigidos para identificar as pessoas, grupos ou organizações que podem impactar ou serem impactados pelo projeto, analisar as expectativas das partes interessadas e seu impacto no projeto, e desenvolver estratégias de gerenciamento apropriadas para o seu engajamento eficaz nas decisões e execução do projeto.</a:t>
            </a:r>
          </a:p>
        </p:txBody>
      </p:sp>
    </p:spTree>
    <p:extLst>
      <p:ext uri="{BB962C8B-B14F-4D97-AF65-F5344CB8AC3E}">
        <p14:creationId xmlns:p14="http://schemas.microsoft.com/office/powerpoint/2010/main" val="115970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25B5-B2DF-4422-BB62-2CCE370C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B5253-6311-494F-BBDC-B4C27644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ciclo de vida do projeto é a série de fases pelas quais um projeto passa, do início à conclusão. </a:t>
            </a:r>
          </a:p>
          <a:p>
            <a:r>
              <a:rPr lang="pt-BR" dirty="0"/>
              <a:t>Ele fornece a estrutura básica para o gerenciamento do projeto. Esta estrutura básica se aplica independentemente do trabalho do projeto específico envolvido. </a:t>
            </a:r>
          </a:p>
          <a:p>
            <a:r>
              <a:rPr lang="pt-BR" dirty="0"/>
              <a:t>As fases podem ser sequenciais, iterativas ou sobrepostas.</a:t>
            </a:r>
          </a:p>
        </p:txBody>
      </p:sp>
    </p:spTree>
    <p:extLst>
      <p:ext uri="{BB962C8B-B14F-4D97-AF65-F5344CB8AC3E}">
        <p14:creationId xmlns:p14="http://schemas.microsoft.com/office/powerpoint/2010/main" val="971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AEFF-8FA8-4B84-B7AA-4C43479D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Ciclos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590BC-33EB-41F0-AC5E-58935A82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ciclos de vida de desenvolvimento podem ser:</a:t>
            </a:r>
          </a:p>
          <a:p>
            <a:pPr lvl="1"/>
            <a:r>
              <a:rPr lang="pt-BR" dirty="0"/>
              <a:t>Preditivos</a:t>
            </a:r>
          </a:p>
          <a:p>
            <a:pPr lvl="1"/>
            <a:r>
              <a:rPr lang="pt-BR" dirty="0"/>
              <a:t>Iterativos</a:t>
            </a:r>
          </a:p>
          <a:p>
            <a:pPr lvl="1"/>
            <a:r>
              <a:rPr lang="pt-BR" dirty="0"/>
              <a:t>Incrementais</a:t>
            </a:r>
          </a:p>
          <a:p>
            <a:pPr lvl="1"/>
            <a:r>
              <a:rPr lang="pt-BR" dirty="0"/>
              <a:t>Adaptativos</a:t>
            </a:r>
          </a:p>
          <a:p>
            <a:pPr lvl="1"/>
            <a:r>
              <a:rPr lang="pt-BR" dirty="0"/>
              <a:t>Modelo híbrido</a:t>
            </a:r>
          </a:p>
        </p:txBody>
      </p:sp>
    </p:spTree>
    <p:extLst>
      <p:ext uri="{BB962C8B-B14F-4D97-AF65-F5344CB8AC3E}">
        <p14:creationId xmlns:p14="http://schemas.microsoft.com/office/powerpoint/2010/main" val="256811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D2186-1094-4602-8B22-E0AA1F84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D4A3CD-72DB-4FEE-9584-FBD03C79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escopo, prazo e custo do projeto são determinados nas fases iniciais do ciclo de vida. </a:t>
            </a:r>
          </a:p>
          <a:p>
            <a:r>
              <a:rPr lang="pt-BR" dirty="0"/>
              <a:t>Quaisquer alterações ao escopo são cuidadosamente gerenciadas. </a:t>
            </a:r>
          </a:p>
          <a:p>
            <a:r>
              <a:rPr lang="pt-BR" dirty="0"/>
              <a:t>Os ciclos de vida preditivos são também chamados de ciclos de vida em cascata.</a:t>
            </a:r>
          </a:p>
        </p:txBody>
      </p:sp>
    </p:spTree>
    <p:extLst>
      <p:ext uri="{BB962C8B-B14F-4D97-AF65-F5344CB8AC3E}">
        <p14:creationId xmlns:p14="http://schemas.microsoft.com/office/powerpoint/2010/main" val="208513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96EF8-5E3A-48B6-9BA2-3F43E2D7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iterativo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6EF2D-8E22-4E43-96EB-2079969B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escopo do projeto geralmente é determinado no início do ciclo de vida do projeto, mas as estimativas de prazo e custos são normalmente modificadas à medida que a equipe do projeto compreende melhor o produto. </a:t>
            </a:r>
          </a:p>
          <a:p>
            <a:r>
              <a:rPr lang="pt-BR" dirty="0"/>
              <a:t>As iterações desenvolvem o produto por meio de uma série de ciclos repetidos, enquanto os incrementos acrescentam sucessivamente à funcionalidade do produto.</a:t>
            </a:r>
          </a:p>
        </p:txBody>
      </p:sp>
    </p:spTree>
    <p:extLst>
      <p:ext uri="{BB962C8B-B14F-4D97-AF65-F5344CB8AC3E}">
        <p14:creationId xmlns:p14="http://schemas.microsoft.com/office/powerpoint/2010/main" val="125196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31130-0A81-4A1B-A975-5C9CE6E5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incremental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4CCDA-2EE5-4D6C-81B2-FD51F2F6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entrega é produzida por meio de uma série de iterações que sucessivamente adicionam funcionalidade em um prazo predeterminado. </a:t>
            </a:r>
          </a:p>
          <a:p>
            <a:r>
              <a:rPr lang="pt-BR" dirty="0"/>
              <a:t>A entrega contem a capacidade necessária e suficiente para ser considerada completa somente apos a iteração final.</a:t>
            </a:r>
          </a:p>
        </p:txBody>
      </p:sp>
    </p:spTree>
    <p:extLst>
      <p:ext uri="{BB962C8B-B14F-4D97-AF65-F5344CB8AC3E}">
        <p14:creationId xmlns:p14="http://schemas.microsoft.com/office/powerpoint/2010/main" val="32393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AB1AF-E3C4-4B30-A2FE-D70C609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Ciclos de vida adaptativos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35D6B-DE56-40F3-9ED8-00907385A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ágeis, iterativos ou incrementais. </a:t>
            </a:r>
          </a:p>
          <a:p>
            <a:r>
              <a:rPr lang="pt-BR" dirty="0"/>
              <a:t>O escopo detalhado é definido e aprovado antes do início de uma iteração. </a:t>
            </a:r>
          </a:p>
          <a:p>
            <a:r>
              <a:rPr lang="pt-BR" dirty="0"/>
              <a:t>Os ciclos de vida adaptativos são também chamados ágeis ou de ciclos de vida orientados a mudanças.</a:t>
            </a:r>
          </a:p>
        </p:txBody>
      </p:sp>
    </p:spTree>
    <p:extLst>
      <p:ext uri="{BB962C8B-B14F-4D97-AF65-F5344CB8AC3E}">
        <p14:creationId xmlns:p14="http://schemas.microsoft.com/office/powerpoint/2010/main" val="93046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36999-815A-4730-9384-0481601B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híbrido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E5632-ED61-4A80-9142-88A11DA5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combinação de um ciclo de vida adaptativo e um preditivo. </a:t>
            </a:r>
          </a:p>
          <a:p>
            <a:r>
              <a:rPr lang="pt-BR" dirty="0"/>
              <a:t>Os elementos do projeto que sejam conhecidos ou que tenham requisitos estabelecidos seguem um ciclo de vida de desenvolvimento preditivo, e os elementos que ainda estiverem em evolução seguem um ciclo de vida de desenvolvimento adaptativo.</a:t>
            </a:r>
          </a:p>
        </p:txBody>
      </p:sp>
    </p:spTree>
    <p:extLst>
      <p:ext uri="{BB962C8B-B14F-4D97-AF65-F5344CB8AC3E}">
        <p14:creationId xmlns:p14="http://schemas.microsoft.com/office/powerpoint/2010/main" val="3193273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758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Gerenciamento de Projetos</vt:lpstr>
      <vt:lpstr>Apresentação do PowerPoint</vt:lpstr>
      <vt:lpstr>Intro</vt:lpstr>
      <vt:lpstr>Tipos de Ciclos de Vida</vt:lpstr>
      <vt:lpstr>Ciclo de vida preditivo</vt:lpstr>
      <vt:lpstr>Ciclo de vida iterativo</vt:lpstr>
      <vt:lpstr>Ciclo de vida incremental</vt:lpstr>
      <vt:lpstr>Ciclos de vida adaptativos</vt:lpstr>
      <vt:lpstr>Ciclo de vida híbrido</vt:lpstr>
      <vt:lpstr>Fases de um Projeto</vt:lpstr>
      <vt:lpstr>10 ÁREAS DE CONHECIMENTO EM GERENCIAMENTO DE PROJETOS</vt:lpstr>
      <vt:lpstr>Gerenciamento da integração do projeto</vt:lpstr>
      <vt:lpstr>Gerenciamento do escopo do projeto</vt:lpstr>
      <vt:lpstr>Gerenciamento do cronograma do projeto</vt:lpstr>
      <vt:lpstr>Gerenciamento dos custos do projeto</vt:lpstr>
      <vt:lpstr>Gerenciamento da qualidade do projeto</vt:lpstr>
      <vt:lpstr>Gerenciamento dos recursos do projeto</vt:lpstr>
      <vt:lpstr>Gerenciamento das comunicações do projeto</vt:lpstr>
      <vt:lpstr>Gerenciamento dos riscos do projeto</vt:lpstr>
      <vt:lpstr>Gerenciamento das aquisições do projeto</vt:lpstr>
      <vt:lpstr>Gerenciamento das partes interessadas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Projetos</dc:title>
  <dc:creator>Rafael Leal Martins</dc:creator>
  <cp:lastModifiedBy>Rafael Leal Martins</cp:lastModifiedBy>
  <cp:revision>1</cp:revision>
  <dcterms:created xsi:type="dcterms:W3CDTF">2019-03-07T17:39:19Z</dcterms:created>
  <dcterms:modified xsi:type="dcterms:W3CDTF">2019-03-07T17:58:47Z</dcterms:modified>
</cp:coreProperties>
</file>